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EC0-9736-0269-DDDC-A8D181ED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9CA45-9339-9602-5F40-7A5B9189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5ED9-08B2-4DC0-A064-77890C0E9632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590DE-0861-0B6E-F45C-F8EC9EBC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F473-C5E9-D7E2-61F8-45C60ADF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913-EA73-4EEF-B894-557E39C6167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782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6D9D-3D32-EE28-169F-0813378F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09A8-4207-18F0-3ACD-F4A6D6CC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EC07C-0ABD-52E0-93C6-5459AC9B7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5ED9-08B2-4DC0-A064-77890C0E9632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E26D2-864E-7B6A-5E34-48B0AAE1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B1FCA-2D77-B6F4-1BD6-52AB97FE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8913-EA73-4EEF-B894-557E39C6167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284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13239-A6B8-6B67-C6EA-C1E82D74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F71AB-1CD5-F070-5423-DC3E16DB0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F1E75A-FC1A-EB67-1EE6-259EC01E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816471" lvl="1" algn="ctr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two disciples described the crucifixion and the resurrection of Jesus. They still did not know it was Jesus who was with them.</a:t>
            </a:r>
            <a:endParaRPr lang="en-GB" sz="36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D56EB-5ADC-38F6-A172-8BA6C6147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39AC9-77D5-E490-7297-5451807E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lodged with them. He took bread, blessed, broke it and gave it to them.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A204C-3BD3-E9BF-172C-F45DCCEFE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2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F23ED-4EF4-89FA-D705-10E45188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At that moment, their eyes were opened and saw it was Jesus. Then he vanished out of their sight.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1C593-B77B-19B3-BDBA-615640E34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94587-A280-20DB-CEC4-8BC867FF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It is important that we remember that Jesus is always with us.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7431D-96D5-6BA7-EA65-78C4BACDD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8AA6E8-F21C-6400-BA2C-37A48AA5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9A997-99AD-B75C-A946-8C3E4162E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2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5D9033-D5CA-6938-1CA3-958FDC6E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AFA2B-1FF9-5656-61D3-0B8F80F76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8A67A-19E8-8FE7-28C1-78FEC173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A14FC-39DC-1181-23F4-4F9AB1440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92EE09-C808-D2F6-6528-AE781812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A72F-66DF-52A0-6BDE-A10257AD8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0D6574-4529-C26F-5677-295DD555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20F9B-7A0F-6CA0-29DD-1ADFA082F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26C14-A95D-5244-C470-01C9675E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How can we have Jesus as our friend in our daily life?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38108-BB93-41AF-C63F-72548512E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3A1A8-0115-F02D-2C8D-1A547971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“Blessed are the eyes which see the things you see” (St. Luke  10:24)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156F-3A18-5DF5-B587-0682E1F8F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ED88F7-ED9C-15A8-981E-A0A8B626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Two disciples were on their way to Emmaus.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were discussing the events that happened with Jesus.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047CF-CE45-12CD-FC2D-EF3DDB20F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9C96FB-A105-CA71-3B97-B8C11AAC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joined them.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asked them what are you talking about.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did not know it was Jesus.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D579A-6D83-7A79-EBBB-D5DE31B77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How can we have Jesus as our friend in our daily life?</vt:lpstr>
      <vt:lpstr>Memory Verse: “Blessed are the eyes which see the things you see” (St. Luke  10:24)</vt:lpstr>
      <vt:lpstr>Two disciples were on their way to Emmaus.  They were discussing the events that happened with Jesus.</vt:lpstr>
      <vt:lpstr>Jesus joined them.  He asked them what are you talking about.  They did not know it was Jesus.</vt:lpstr>
      <vt:lpstr>The two disciples described the crucifixion and the resurrection of Jesus. They still did not know it was Jesus who was with them.</vt:lpstr>
      <vt:lpstr>Jesus lodged with them. He took bread, blessed, broke it and gave it to them.</vt:lpstr>
      <vt:lpstr>At that moment, their eyes were opened and saw it was Jesus. Then he vanished out of their sight.</vt:lpstr>
      <vt:lpstr>It is important that we remember that Jesus is always with us.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2024-02-03T14:54:29Z</dcterms:created>
  <dcterms:modified xsi:type="dcterms:W3CDTF">2024-02-03T14:54:29Z</dcterms:modified>
</cp:coreProperties>
</file>