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606F-8F74-F81E-36BF-C7F96742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9DEEB-8860-2A38-2DD7-F4F09A60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CA2-CD28-450B-B311-B603D5086D2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109AB-88C5-128E-02BD-27F1A21C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3CA24-507C-AD47-1CC3-1EEB4D73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660F-7BEF-4FFE-9427-480016DAA9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574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D875D-4BCF-B7FD-F6C4-B01B9A4E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46546-F1F8-EA9A-C815-FB7BA83F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CF46B-B347-2B13-0E9C-C8671466F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4CA2-CD28-450B-B311-B603D5086D2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2F28-CAE9-B6C9-93A6-F8D05A463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6CDD-8E44-1834-8F48-AAE5F2865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0660F-7BEF-4FFE-9427-480016DAA9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027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7BE280-5579-3799-C9DE-EA0325C3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4C9AB-B0EA-BA8C-2C6B-648D962C8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8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BB4CC6-B2C1-2BA3-9837-D7EE70DB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Martha, the other sister, used to do all that she can to meet the Lord’s needs. She provided the best for Him.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CF27F-DEF9-20EE-4B5F-CD44A6233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8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D33D44-466E-E3E1-80DB-6866F053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Lazarus was a dear friend to the Lord that Jesus loved. Still Jesus did not prevent his death.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97183-812D-E5C6-B14A-6DFD5E2AC9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0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625586-A5AC-68BD-AE52-24AE28D6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Mary and Martha sent and asked the Lord to come and heal Lazarus. The same we should turn to the Lord for help.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BBA79-D3C2-B8F1-A95B-9CFCBD2EB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5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FCAA42-FCE0-2F71-6F1C-054B89E2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Lord Jesus raised Lazarus from death after 4 days in the tomb.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78255-1F8C-C649-7048-516AC9DB4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BA982-63CA-A524-1920-89BF51FE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359F5-5118-782A-892E-BB9A950F5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51C891-86A0-568D-0EBF-855E03FA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B6B72-4AE1-EDE8-D53F-095A03B567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4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1FBEF-AB75-829F-25DE-D355A09A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9B858-D9FA-133D-ECF0-3AC286D38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2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E12C1C-AD30-8769-762A-667F1E21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16773-5E72-CC65-816C-41E5D222DE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6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36992-4A04-FB2D-C635-2CA23C27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F339E-82E4-2B51-E086-1D3A99C23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4DB803-CC33-3D79-C0B7-6C6122C7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5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3500" b="1">
                <a:latin typeface="Garamond"/>
                <a:ea typeface="Garamond"/>
                <a:cs typeface="Garamond"/>
                <a:sym typeface="Garamond"/>
              </a:rPr>
              <a:t> To understand the power of the Lord as demonstrated in the miracle of raising Lazarus from the dead.</a:t>
            </a:r>
            <a:endParaRPr lang="en-GB" sz="3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774AE-C565-A1BC-2E2F-F2FAECBBB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0DB73-754E-16AE-B8AE-1903FDD3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“I am the resurrection and the life. He who believes in Me, though he may die, he shall live” 							(St. John 11:25)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99F8D-09B1-9E81-FA1A-FCB2CA2AD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642DFA-1E0F-0888-E23C-985EC17A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name Lazarus mean “God Helps”. Jesus used to rest at his house when He went to Jerusalem.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EAB0C-8625-B1BC-0101-2A33098A3C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8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D1AA5C-199E-BCCD-751F-2654C969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Mary, Lazarus’ sister, sat at the Lord’s feet and listened to Him. She wiped the Lord’s feet with her hair and fragrant oil.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A8300-B959-066F-D564-4776842C3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To understand the power of the Lord as demonstrated in the miracle of raising Lazarus from the dead.</vt:lpstr>
      <vt:lpstr>Memory Verse: “I am the resurrection and the life. He who believes in Me, though he may die, he shall live”        (St. John 11:25)</vt:lpstr>
      <vt:lpstr>The name Lazarus mean “God Helps”. Jesus used to rest at his house when He went to Jerusalem.</vt:lpstr>
      <vt:lpstr>Mary, Lazarus’ sister, sat at the Lord’s feet and listened to Him. She wiped the Lord’s feet with her hair and fragrant oil.</vt:lpstr>
      <vt:lpstr>Martha, the other sister, used to do all that she can to meet the Lord’s needs. She provided the best for Him.</vt:lpstr>
      <vt:lpstr>Lazarus was a dear friend to the Lord that Jesus loved. Still Jesus did not prevent his death.</vt:lpstr>
      <vt:lpstr>Mary and Martha sent and asked the Lord to come and heal Lazarus. The same we should turn to the Lord for help.</vt:lpstr>
      <vt:lpstr>Lord Jesus raised Lazarus from death after 4 days in the tomb.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2024-02-03T14:54:51Z</dcterms:created>
  <dcterms:modified xsi:type="dcterms:W3CDTF">2024-02-03T14:54:51Z</dcterms:modified>
</cp:coreProperties>
</file>