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DC8C-3CCD-1BC3-2537-526EEBEE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D8335-EF28-E0BD-8D38-73A99B3B8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8B8-886D-466E-BFB6-FB74CDBD98C1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51C20-4CD5-023B-6313-D11D11D09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67F373-D70B-2168-568A-3E74F105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60C5-CC8E-470D-94F9-B79CA40DD7E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10899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9E4201-E1D9-D0CC-416F-C24951A78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51155-949D-BB52-F10E-6E77D3088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72EB9-2192-DB1C-667B-90FF232A3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488B8-886D-466E-BFB6-FB74CDBD98C1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08DF0-24F1-C16D-4D4F-E6089EE8A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8AC3E-1242-054F-8A46-EF52A3F6E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F60C5-CC8E-470D-94F9-B79CA40DD7E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026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BF8D39-7CAF-A0A8-528A-393712CDD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11BE01-C54F-60C4-3AE8-3C8BDD8038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72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C15FCC-F635-6B23-7DCF-9853D06F3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 rich man refused to give him food. One day they both died.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31136-A38D-73B1-BE70-0C1E508432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16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0A49D2-A8FB-E856-9065-0B3D02DC7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Garamond"/>
                <a:ea typeface="Garamond"/>
                <a:cs typeface="Garamond"/>
                <a:sym typeface="Garamond"/>
              </a:rPr>
              <a:t>The rich man went to hades and the poor man went into the bosom of Abraham.</a:t>
            </a:r>
            <a:endParaRPr lang="en-GB" sz="3600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72C11E-70D9-896A-A6B5-28603F21E1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37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9A709F-64D5-09F8-EE04-49495101E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GB" sz="36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rich man asked Abraham to send Lazarus to dip the tip of his finger in water and cool his tongue, but Abraham said ‘No!’. </a:t>
            </a: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7F8511-5A97-975D-8C0B-6578A184E7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20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541F0D-3F9D-6B9C-7AB0-A0D24AAF7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GB" sz="36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rich man asked Abraham to send Lazarus to his father’s house to warn his five brothers. Abraham replied that Moses and the prophets have warned them.</a:t>
            </a:r>
            <a:endParaRPr lang="en-GB" sz="3600" b="1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A0B116-8587-C0AD-F88E-85613EE1E8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88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30369F-AD21-8538-F966-08B213D7E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547C35-5D7D-D44D-C678-3299EFFBFF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3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FDA47C-115E-8DB9-28BA-089FFCC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C69E7-3985-25C6-8815-177E1D057E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48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A06C37-4486-5718-0CA5-AE016886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82F6BE-71FF-8829-C5BB-78F9612F28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7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50CBB9-01E4-466C-446D-49DEF45DD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the chapter</a:t>
            </a:r>
            <a:b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Parable of the Rich Man &amp; Lazarus</a:t>
            </a:r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B5BCED-59D0-CD1A-9606-2EF277446F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0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61D9A2-15F3-AB56-CCA1-64C01F90C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lang="en-US" sz="4400" b="1">
                <a:latin typeface="Garamond"/>
                <a:ea typeface="Garamond"/>
                <a:cs typeface="Garamond"/>
                <a:sym typeface="Garamond"/>
              </a:rPr>
              <a:t>Word Bank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ECD373-533F-8DA6-9517-74DD565D47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50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836750-594B-FCA2-C29A-83D98D4F1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 To obey God’s commandments and to be merciful.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381DC5-6414-B289-783D-2B64C5F9C1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8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AEC2CC-330C-442B-17CF-AAEED3014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“Blessed are the merciful for they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        shall obtain mercy.”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							(St. Matthew 5:7)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543CE0-0312-102D-81C4-C5346B8E83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27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9E7DA8-1A90-1B37-AE2D-9A80A38F6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A rich man had all the food and luxuries. He was very selfish.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7F8907-15A1-49B7-6739-1CC59883A6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39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18C665-BBF2-9390-F150-8BA534157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Lazarus, a poor man begged the rich man for food. He had soars all over his body.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2882FF-885A-FC15-6243-F70E879F8E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40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Custom</PresentationFormat>
  <Paragraphs>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Parable of the Rich Man &amp; Lazarus</vt:lpstr>
      <vt:lpstr>Word Bank</vt:lpstr>
      <vt:lpstr>Objective: To obey God’s commandments and to be merciful.</vt:lpstr>
      <vt:lpstr>Memory Verse: “Blessed are the merciful for they          shall obtain mercy.”         (St. Matthew 5:7)</vt:lpstr>
      <vt:lpstr>A rich man had all the food and luxuries. He was very selfish.</vt:lpstr>
      <vt:lpstr>Lazarus, a poor man begged the rich man for food. He had soars all over his body.</vt:lpstr>
      <vt:lpstr>The rich man refused to give him food. One day they both died.</vt:lpstr>
      <vt:lpstr>The rich man went to hades and the poor man went into the bosom of Abraham.</vt:lpstr>
      <vt:lpstr>The rich man asked Abraham to send Lazarus to dip the tip of his finger in water and cool his tongue, but Abraham said ‘No!’. </vt:lpstr>
      <vt:lpstr>The rich man asked Abraham to send Lazarus to his father’s house to warn his five brothers. Abraham replied that Moses and the prophets have warned them.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2024-02-03T14:36:47Z</dcterms:created>
  <dcterms:modified xsi:type="dcterms:W3CDTF">2024-02-03T14:36:47Z</dcterms:modified>
</cp:coreProperties>
</file>