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781D-9E5C-1D42-553D-3EDC4D98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79ED4-CE58-7646-1659-B31CFE41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A1D7-2964-425C-BF2A-78E961DAE8E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2F2FA-8E92-461C-D1FA-988AC037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030BC-326C-7D58-5C8C-4257BA80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6910-9E6B-4EF0-B433-1C56877D3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3715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764CA-D83C-47B3-79B7-DF5D5DEA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263D6-D550-4735-92B8-B2BA33FD4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BBB25-3562-EA34-445E-47014CE52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A1D7-2964-425C-BF2A-78E961DAE8E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D5029-58E6-F9A5-8D41-C6F401B06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F8764-24CE-50F8-E557-1E7994916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6910-9E6B-4EF0-B433-1C56877D3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550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27C98F-9084-F040-2B4C-8DC205E7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80"/>
              <a:buFont typeface="Algerian"/>
              <a:buNone/>
            </a:pPr>
            <a:r>
              <a:rPr lang="en-GB" sz="408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Orthodox Global Online Sunday School (OGOSS)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F78D4-6448-4FDF-E2C4-9BAED12B7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F4CBA-63B3-DDD0-0CEF-698B3F4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A644D-61C2-E617-F877-D8376D522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B9662D-0886-2F69-AA75-299D221C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5AD03-139A-7420-39A3-0527ECE1D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8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9D39DC-6DCB-53C2-67DB-B7ADD1B7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C9384-E179-C037-31CF-8B345F187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5332C6-F43B-397D-312F-9F1C2FA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6DB77-6184-055F-2CAC-235FF8FD1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0FB6E-8662-02F3-E839-0B911075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5A268-8487-2DB1-73CC-93AF3DD4F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EF663-C0ED-5C8C-FB3E-23902848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90DF0-15C0-B097-D6F4-B88167F51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99C0FB-38A2-5978-9E19-80D39BDA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F7729-D3B7-FE61-BA18-A9C0EB0D7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4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0A527F-AE18-ADC0-3234-90FBC59D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EC032-B990-6EE1-C531-3C18E4ADB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4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7DB792-9D41-8310-F857-284E6928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C527F-1120-9C6D-BD01-AA419AD4F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3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44431-2FB3-D852-E824-BBE548EF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To understand the love and care of God towards us and towards those who have faith in Him.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78844-8C97-30A1-B0D3-8931FF096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527BEB-98C0-7C6D-78F7-9CD63E3B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“By faith he kept the Passover and the sprinkling of blood” (Hebrews 11:28)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F9AD1-8A01-0782-8371-1A0416459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584AA9-2A01-91B9-9A17-0AA09873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told Moses to let the Israelites kill an unblemished lamb. Smear its blood on the door post.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83794-D952-4375-D133-411A21B0B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6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6263F4-D990-AA1D-1629-98A16D6C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3B235-3863-4F7D-AC47-7632B4D87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Custom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To understand the love and care of God towards us and towards those who have faith in Him.</vt:lpstr>
      <vt:lpstr>Memory Verse: “By faith he kept the Passover and the sprinkling of blood” (Hebrews 11:28)</vt:lpstr>
      <vt:lpstr>God told Moses to let the Israelites kill an unblemished lamb. Smear its blood on the door post.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2024-02-03T14:24:19Z</dcterms:created>
  <dcterms:modified xsi:type="dcterms:W3CDTF">2024-02-03T14:24:19Z</dcterms:modified>
</cp:coreProperties>
</file>