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1298-1A82-736B-37B0-223F486B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83E7D-91C5-0C26-C243-DA2BF623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FE4-913C-4729-A157-4E53EE0B3F5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D73E-3CD3-08DE-D176-DE8BB4C0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5AC04-1828-87F0-1A2C-F7A308B4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8C9C-061A-4A06-8DBA-D2743EFA8B6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90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C7824-C150-B6C9-0510-FE5D82AA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70A33-410F-25E7-5237-92DACDC2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C6D4-4E3B-28B9-B03A-88D36A217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4FE4-913C-4729-A157-4E53EE0B3F5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2CDDE-16CB-A07C-2D19-94683B6B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9CAA4-019A-C226-A146-232D22CC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8C9C-061A-4A06-8DBA-D2743EFA8B6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52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A95A6-EC96-CCEE-160E-244A9DB7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DA1BD-FF38-A546-1155-94FC6E18C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73702F-836B-D638-3C68-9E82203A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We are expected to be perfect. The Lord said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“Be perfect just as your Father in Heaven is perfect”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37BB1-1F48-3BCB-538E-C632B577D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46836-2931-658E-2629-2AF939E9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St. Mary kept her purity while raised in Nazareth.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St. Mary grew up in the protection of the Temple.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7984D-5CA8-361F-AF17-BA26B82E7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A64FE-80E9-311A-713C-F4A018AD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225053" lvl="1" algn="ctr" rtl="0">
              <a:spcBef>
                <a:spcPts val="735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are protected growing up in the church centered environment.</a:t>
            </a:r>
            <a:endParaRPr lang="en-GB" sz="36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0D42C-E546-EBC5-C4F7-6A19153A9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8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B08CB0-CE57-7011-E34D-4B0DB283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Joseph is another example. He would not commit sin with Potiphar’s wife. He said “How can I do this great wickedness, and sin against God”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33EE5-F98C-2A49-3DF1-409B2B387B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8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85DBB3-78A9-AA0E-F5F8-55A9B1B9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EF921-CD86-1B7D-CB1C-EF29A8D85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5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BC61F-81EF-8632-2EAF-3FB29F36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A430F-0707-7F8D-7ABA-9CA8DF5B6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3947E-01D4-25D0-4DFD-83482FDD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8E898-0887-8E6A-AB88-590BF572E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D9FD8-A2BD-1D36-A6AB-A2271E1B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56CF3-8D60-1181-098B-270FADEC6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B335D7-98D0-F107-5B06-DD0932B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2D16A-54B9-8B3A-2F36-8E74A602C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473892-E74C-D312-08ED-0CE0F81D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Peer Pressure: How to avoid it and combat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627AC-C8ED-B068-8861-CBB2F66B0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DAE6B6-C829-8893-0B9D-33347DA9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8BDBD-F508-394B-A965-DC2F1488F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995E1-3E8C-81E9-7226-FD8839EB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 Christian in the world is compared to a lamb among a pack of wolves. He  is defenseless yet pure creature.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98215-52C0-2357-CF71-3AA906D8E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26447-6D99-49A6-D372-D422B135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Since Christians do not belong to the world, they will always feel peer pressure in their life.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33D2-78D7-72CD-58F6-1BC87673A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Peer Pressure: How to avoid it and combat it.</vt:lpstr>
      <vt:lpstr>PowerPoint Presentation</vt:lpstr>
      <vt:lpstr>A Christian in the world is compared to a lamb among a pack of wolves. He  is defenseless yet pure creature.</vt:lpstr>
      <vt:lpstr>Since Christians do not belong to the world, they will always feel peer pressure in their life.</vt:lpstr>
      <vt:lpstr>We are expected to be perfect. The Lord said  “Be perfect just as your Father in Heaven is perfect”</vt:lpstr>
      <vt:lpstr>St. Mary kept her purity while raised in Nazareth.  St. Mary grew up in the protection of the Temple. </vt:lpstr>
      <vt:lpstr>We are protected growing up in the church centered environment.</vt:lpstr>
      <vt:lpstr>Joseph is another example. He would not commit sin with Potiphar’s wife. He said “How can I do this great wickedness, and sin against God”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2024-02-03T14:55:39Z</dcterms:created>
  <dcterms:modified xsi:type="dcterms:W3CDTF">2024-02-03T14:55:39Z</dcterms:modified>
</cp:coreProperties>
</file>