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9161-841D-E626-7C5C-B42E63ED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D0813-156D-964B-6597-3D397171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AD2A-3BF3-4566-B656-0C91DB04EE3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636CD-252C-2BCB-C47A-69521EFA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E9734-A8DB-6A12-7B87-252E089D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52C7-5E97-4837-890D-03F9011F5EB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579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362BB-3528-58E4-D644-BA5346D8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ED21-4B3B-4426-BA80-9B3FCA09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B8FD4-7B5D-6811-4D80-CA47F4EED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AD2A-3BF3-4566-B656-0C91DB04EE3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43167-34DD-5069-9BFE-024BA3646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7B03F-06EC-ED12-C16D-B4BDCA29C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52C7-5E97-4837-890D-03F9011F5EBE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472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989AC-0D31-6AE6-EE12-FB00AAD19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C2B8D-2875-129F-0FCD-81A409CC1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72A654-AF7B-4D41-EF57-5D05890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Jacob was persistent because he did not let go of God until he was blessed.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3BB19-3793-A066-58A1-1E0F6DD2B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0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1E3AF5-DEEC-C4C5-9E0C-12CFD11C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Persistent prayer is also shown in the Parable of the Widow who pleaded to an unjust judge.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CE5D3-2FA8-62C8-2338-E86EA3398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2B7D1D-5FF8-42F3-B269-080E3C5E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unjust judge avenged her of her enemy because she was persistent.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EDCD4-72DE-9F3A-69A2-753E1D40F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A4BF0E-8790-5005-BEDB-0EDF23D2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Our merciful God listens to us when we continue to pray to him with our requests.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4CD54-525F-900A-9A9D-5C9D294BE5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66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A50916-6E72-F2DB-84CC-BAE3F186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12FAE-66D6-789E-C6D5-3B53646B8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7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6DE57E-363A-ACD8-6A48-7CAA4BD2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39333A-19A9-F462-DFE5-FAB9FE0DC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9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D80A0F-2942-A943-BE6C-0AF19AEE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A2A8C-0121-1C00-7DAF-97268D6981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6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9FCEF-6116-CABD-B6EE-27526B65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78C89-961A-68B5-FE11-31B61DF4C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0B748A-6D15-461C-FD48-2B15BFA1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08F1B-5964-F257-4C67-AAC2AFDA4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6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1B543C-F857-88D1-FE4F-C3394C85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US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US" sz="3600" b="1">
                <a:latin typeface="Garamond"/>
                <a:ea typeface="Garamond"/>
                <a:cs typeface="Garamond"/>
                <a:sym typeface="Garamond"/>
              </a:rPr>
              <a:t> Persistence in prayer.</a:t>
            </a:r>
            <a:endParaRPr lang="en-US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529A9-3D92-CA7F-3036-8AE79B14D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48ABF1-2615-1C0B-B4A3-92D416B0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5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500" b="1">
                <a:latin typeface="Garamond"/>
                <a:ea typeface="Garamond"/>
                <a:cs typeface="Garamond"/>
                <a:sym typeface="Garamond"/>
              </a:rPr>
              <a:t>“And I say to you, ask, and it will be given to you; seek, and you will find, knock and it will be opened to you” </a:t>
            </a:r>
            <a:br>
              <a:rPr lang="en-GB" sz="35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500" b="1">
                <a:latin typeface="Garamond"/>
                <a:ea typeface="Garamond"/>
                <a:cs typeface="Garamond"/>
                <a:sym typeface="Garamond"/>
              </a:rPr>
              <a:t>										(St. Luke 11:9)</a:t>
            </a:r>
            <a:endParaRPr lang="en-GB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CDB1E-7B25-E187-F678-E2490DB181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4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ADDE69-1683-26DE-B60C-93F77CA2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It is important to be persistent in requests or prayers to God. This is shown in the Holy Bible.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87CB3-D4BD-0F98-BDED-9DBB5541D6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1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9F548-0305-9854-F31F-E0123D79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Jacob wrestled all night with God to make sure that he would receive blessing.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9BECC-4502-5C55-8CBC-B7AD1DF64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1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Persistence in prayer.</vt:lpstr>
      <vt:lpstr>Memory Verse: “And I say to you, ask, and it will be given to you; seek, and you will find, knock and it will be opened to you”            (St. Luke 11:9)</vt:lpstr>
      <vt:lpstr>It is important to be persistent in requests or prayers to God. This is shown in the Holy Bible.</vt:lpstr>
      <vt:lpstr>Jacob wrestled all night with God to make sure that he would receive blessing.</vt:lpstr>
      <vt:lpstr>Jacob was persistent because he did not let go of God until he was blessed.</vt:lpstr>
      <vt:lpstr>Persistent prayer is also shown in the Parable of the Widow who pleaded to an unjust judge.</vt:lpstr>
      <vt:lpstr>The unjust judge avenged her of her enemy because she was persistent.</vt:lpstr>
      <vt:lpstr>Our merciful God listens to us when we continue to pray to him with our requests.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2024-02-03T14:56:04Z</dcterms:created>
  <dcterms:modified xsi:type="dcterms:W3CDTF">2024-02-03T14:56:04Z</dcterms:modified>
</cp:coreProperties>
</file>