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6AB88-1256-D0FD-5AED-646D47D88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26E3F6-D76D-BF44-5254-357BBEC09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BD9B-535D-4E3E-BC8E-747B5999ECB0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2AC49-A477-63C4-6C41-B900CCF83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CC68A8-E3CB-BCFA-01A1-9D59CEB48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8AC8-7A2B-4175-A97F-E387EBFE90F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50353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5B76AE-97A8-4F20-5C63-B74417FF6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F37EE-3334-3B3F-A9C5-A3B2EADD9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CBFD7-5DCA-DE1F-2913-4EBA0E14A3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5BD9B-535D-4E3E-BC8E-747B5999ECB0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0B1F7-0D72-A465-9E8A-579B595C1C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18815-AB92-C9F3-2602-536A26AE3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28AC8-7A2B-4175-A97F-E387EBFE90F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83540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C99F62-09FD-FCFF-6A15-A7DE0FE0B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EAE270-56D1-64C1-33A6-29520B2CB3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45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2DF055-27C4-2759-B3CE-842700B38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He was reading from the book of Isaiah. Philip asked him if he understood it. He said No! and he would wish someone to teach me.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179F26-53EE-E013-C813-4521C402F5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2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44DD03-82DE-D295-1CB0-03EEBB006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C3429A-36B0-8240-A2DF-2029FC7A03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80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9A44F0-0ACC-6B05-D326-287E7EE55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They came across some water. The Ethiopian man asked to be Baptized.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9D272B-BFD0-0AFD-596B-7D0E31F90E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40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B596A8-B14E-ED13-0165-03EF8D45E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Philip asked if he believes. He answered, “I believe that Jesus Christ is the Son of God”. He was very happy to be Christian.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21C3DB-2F69-9729-B7A6-8A3CF71BF2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70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CF9FCF-9E15-FD78-7FFE-47EC4EBC8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570FC-1076-2ACD-F235-EB96C1792D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84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5AD00A-9A5D-CA5D-8029-9739CAE5E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A0724D-E024-5030-1DD2-CF8F64E4C0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8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AA4B3E-D7E4-0147-41C3-5B3AF7C3F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E8DF2B-E598-56A1-1301-55D44A66FD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96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F5A9DF-BFA6-0609-77BA-BC5D6A7C9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6181EE-3355-FA0C-49CE-519850CF91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69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EE9D63-6983-E308-27D9-0B112F7E3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rPr lang="en-US" sz="4400" b="1">
                <a:latin typeface="Garamond"/>
                <a:ea typeface="Garamond"/>
                <a:cs typeface="Garamond"/>
                <a:sym typeface="Garamond"/>
              </a:rPr>
              <a:t>Word Bank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4303D1-8CCE-1D2D-79FE-A8EFA63BF6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48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A04757-8B5C-5F7B-F8AA-331D13622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</a:pPr>
            <a:r>
              <a:rPr lang="en-GB" sz="32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Objective: </a:t>
            </a:r>
            <a:br>
              <a:rPr lang="en-GB" sz="32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2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en-GB" sz="3200" b="1">
                <a:latin typeface="Garamond"/>
                <a:ea typeface="Garamond"/>
                <a:cs typeface="Garamond"/>
                <a:sym typeface="Garamond"/>
              </a:rPr>
              <a:t>To appreciate God’s care for the gentiles. </a:t>
            </a:r>
            <a:br>
              <a:rPr lang="en-GB" sz="32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200" b="1">
                <a:latin typeface="Garamond"/>
                <a:ea typeface="Garamond"/>
                <a:cs typeface="Garamond"/>
                <a:sym typeface="Garamond"/>
              </a:rPr>
              <a:t>	To learn the importance of guidance in explanations of the 	Holy Bible. </a:t>
            </a:r>
            <a:br>
              <a:rPr lang="en-GB" sz="32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200" b="1">
                <a:latin typeface="Garamond"/>
                <a:ea typeface="Garamond"/>
                <a:cs typeface="Garamond"/>
                <a:sym typeface="Garamond"/>
              </a:rPr>
              <a:t>	To know the importance of Baptism for the believers.</a:t>
            </a:r>
            <a:endParaRPr lang="en-GB" sz="32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10E784-5064-4B4C-BCA6-BE085B354D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85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B9F112-5292-DF65-BA39-2138C91F9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Memory Verse: 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“I believe that Jesus Christ is the Son of God” 										(Acts 8:37)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E3C4E7-33B6-4E64-950B-CB5FD9A10D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10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9E084C-6966-CE29-2AD4-13A489DFD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The angel of the Lord appeared to Philip. He told him to go down the road between Jerusalem and Gaza.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E481A4-A5CE-9363-15EA-B8411B1ACE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13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AC37EA-4FB4-483A-A50E-F1C82309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Philip was led by the Holy Spirit to go and meet an Ethiopian man. He was a treasurer to the Queen.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F970EB-4B9C-AE05-66FA-01F73C649E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48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Custom</PresentationFormat>
  <Paragraphs>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PowerPoint Presentation</vt:lpstr>
      <vt:lpstr>Word Bank</vt:lpstr>
      <vt:lpstr>Objective:   To appreciate God’s care for the gentiles.   To learn the importance of guidance in explanations of the  Holy Bible.   To know the importance of Baptism for the believers.</vt:lpstr>
      <vt:lpstr>Memory Verse: “I believe that Jesus Christ is the Son of God”           (Acts 8:37)</vt:lpstr>
      <vt:lpstr>The angel of the Lord appeared to Philip. He told him to go down the road between Jerusalem and Gaza.</vt:lpstr>
      <vt:lpstr>Philip was led by the Holy Spirit to go and meet an Ethiopian man. He was a treasurer to the Queen.</vt:lpstr>
      <vt:lpstr>He was reading from the book of Isaiah. Philip asked him if he understood it. He said No! and he would wish someone to teach me.</vt:lpstr>
      <vt:lpstr>PowerPoint Presentation</vt:lpstr>
      <vt:lpstr>They came across some water. The Ethiopian man asked to be Baptized.</vt:lpstr>
      <vt:lpstr>Philip asked if he believes. He answered, “I believe that Jesus Christ is the Son of God”. He was very happy to be Christian.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2024-02-03T14:43:31Z</dcterms:created>
  <dcterms:modified xsi:type="dcterms:W3CDTF">2024-02-03T14:43:31Z</dcterms:modified>
</cp:coreProperties>
</file>