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9EFB-3D7D-D157-1771-DF226265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7B0DC-21B0-ED0A-F38F-8829329D1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C7A-4DF0-4FC9-ABA4-505780E09F13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4E0A9-E074-6736-0487-CFF63290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5F906-E163-FEE3-B60C-32E0D042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95B0-062B-4D15-A38F-B4EA5FA62F4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9916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DBFB9-B106-F745-F39D-61F8152A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C8D1-C119-8312-D507-DA6AF7F1F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2CB1D-65A2-0C65-92ED-4F06DAF6A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CC7A-4DF0-4FC9-ABA4-505780E09F13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92E29-B99D-87E1-C3E8-1E18331B8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B195C-29C0-0C6A-4DED-28E8A63CC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F95B0-062B-4D15-A38F-B4EA5FA62F4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3684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1FB6D1-B4CD-7FB8-8108-E47E2C40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AFB79-4F8A-82B7-109F-6763F08BC8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C0019F-49C2-70B3-0B02-68D96486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Haman the king’s top man got the king to write a law to kill all the Jews. He did not know Esther was a Jew.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F522B-16CD-13B0-06DA-A182DCFD9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9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6748D0-ACBF-04EA-FB02-665F435C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Mordecai told Esther about Haman’s plan to kill the Jews.</a:t>
            </a:r>
            <a:br>
              <a:rPr lang="en-US" sz="3300" b="1">
                <a:latin typeface="Garamond" panose="02020404030301010803" pitchFamily="18" charset="0"/>
              </a:rPr>
            </a:br>
            <a:r>
              <a:rPr lang="en-US" sz="3300" b="1">
                <a:latin typeface="Garamond" panose="02020404030301010803" pitchFamily="18" charset="0"/>
              </a:rPr>
              <a:t>She asked Mordecai and the Jews to fast and pray for three days.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CC9E5-A758-0633-7F01-B39469D9F3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5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C8DBA2-9258-00F6-4664-C65046D7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Esther told the king about what Haman did.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The king ordered Haman and his sons to be hung.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He then wrote a new law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CE733-03FF-85D0-D282-19267E5CFC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3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178777-4DED-648A-0F43-5278F591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Esther saved her people by fasting and  praying.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They made that day a feast and called it Purim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endParaRPr lang="en-AE" sz="27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C6E86-B60C-DB52-56AB-C200A5E21A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2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E10364-7362-B92D-0CF6-BFB4B899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D124D-5734-DED8-7520-7A4CD0029A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5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F4AF94-8482-A0F0-2551-B17C554B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3C8F0-2466-3683-091B-1AEAC95B24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3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2A7C0B-86FE-504F-ED48-4B25D3B8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4627-0494-6981-3238-CFCE106F55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0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130A92-7657-8374-29C2-4EFB9685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</a:t>
            </a:r>
            <a:r>
              <a:rPr lang="en-US" sz="44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chapter</a:t>
            </a:r>
            <a:br>
              <a:rPr lang="en-GB" sz="44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Queen Esther</a:t>
            </a:r>
            <a:br>
              <a:rPr lang="en-GB" sz="3600" b="1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GB" sz="1400" b="1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br>
              <a:rPr lang="en-US" sz="3600" b="1">
                <a:latin typeface="Garamond" panose="02020404030301010803" pitchFamily="18" charset="0"/>
              </a:rPr>
            </a:br>
            <a:r>
              <a:rPr lang="en-US" sz="3600" b="1">
                <a:latin typeface="Garamond" panose="02020404030301010803" pitchFamily="18" charset="0"/>
              </a:rPr>
              <a:t> </a:t>
            </a:r>
            <a:r>
              <a:rPr lang="en-GB" sz="4000" b="1">
                <a:latin typeface="Garamond" panose="02020404030301010803" pitchFamily="18" charset="0"/>
              </a:rPr>
              <a:t>Lesson Outline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F6BB9-EABD-48BD-E3F1-CD0EEFFFD3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4A8765-12C9-7688-E203-A5309DBD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Word Bank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BDB7F-A6DD-390B-554D-2DE1105720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2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4A8B48-167B-3416-62FB-F3BFF3B5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Garamond" panose="02020404030301010803" pitchFamily="18" charset="0"/>
              </a:rPr>
              <a:t>Objective: </a:t>
            </a:r>
            <a:r>
              <a:rPr lang="en-GB" sz="4400" b="1">
                <a:latin typeface="Garamond" panose="02020404030301010803" pitchFamily="18" charset="0"/>
              </a:rPr>
              <a:t>Fasting strengthens our worship.</a:t>
            </a:r>
            <a:endParaRPr lang="en-AE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44442-048A-2567-6176-C54E90CA95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5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6CA38B-A0E7-CD8E-74C1-5F553CAD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r>
              <a:rPr lang="en-US" sz="3600" b="1">
                <a:latin typeface="Garamond" panose="02020404030301010803" pitchFamily="18" charset="0"/>
              </a:rPr>
              <a:t>“Consecrate a fast call a sacred assembly” </a:t>
            </a:r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 								</a:t>
            </a:r>
            <a:r>
              <a:rPr lang="en-US" sz="3600" b="1">
                <a:latin typeface="Garamond" panose="02020404030301010803" pitchFamily="18" charset="0"/>
              </a:rPr>
              <a:t>Joel 1:14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3DC62-EBAA-C96C-7F9A-B8A1E4CBD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7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96C461-6A00-C143-41DC-599AC63F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King Xerxes was the most powerful man in the world. 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BDA85-358B-EE59-2083-00910844C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6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C38C2B-5888-72F8-1D52-B4F6851B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Working in his palace was a Jew called Mordecai.</a:t>
            </a:r>
            <a:br>
              <a:rPr lang="en-US" sz="3300" b="1">
                <a:latin typeface="Garamond" panose="02020404030301010803" pitchFamily="18" charset="0"/>
              </a:rPr>
            </a:br>
            <a:r>
              <a:rPr lang="en-US" sz="3300" b="1">
                <a:latin typeface="Garamond" panose="02020404030301010803" pitchFamily="18" charset="0"/>
              </a:rPr>
              <a:t>He had a cousin named Esther. </a:t>
            </a:r>
            <a:br>
              <a:rPr lang="en-US" sz="3300" b="1">
                <a:latin typeface="Garamond" panose="02020404030301010803" pitchFamily="18" charset="0"/>
              </a:rPr>
            </a:br>
            <a:r>
              <a:rPr lang="en-US" sz="3300" b="1">
                <a:latin typeface="Garamond" panose="02020404030301010803" pitchFamily="18" charset="0"/>
              </a:rPr>
              <a:t>The king loved her and made her Queen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8A03B-14D1-B9CC-4178-AADDB7D756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4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Queen Esther    Lesson Outline</vt:lpstr>
      <vt:lpstr>Word Bank</vt:lpstr>
      <vt:lpstr>Objective: Fasting strengthens our worship.</vt:lpstr>
      <vt:lpstr>Memory Verse: “Consecrate a fast call a sacred assembly”          Joel 1:14</vt:lpstr>
      <vt:lpstr>King Xerxes was the most powerful man in the world. </vt:lpstr>
      <vt:lpstr>Working in his palace was a Jew called Mordecai. He had a cousin named Esther.  The king loved her and made her Queen.</vt:lpstr>
      <vt:lpstr>Haman the king’s top man got the king to write a law to kill all the Jews. He did not know Esther was a Jew.</vt:lpstr>
      <vt:lpstr>Mordecai told Esther about Haman’s plan to kill the Jews. She asked Mordecai and the Jews to fast and pray for three days.</vt:lpstr>
      <vt:lpstr>Esther told the king about what Haman did.  The king ordered Haman and his sons to be hung.  He then wrote a new law.</vt:lpstr>
      <vt:lpstr>Esther saved her people by fasting and  praying.  They made that day a feast and called it Purim.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2024-02-03T14:44:00Z</dcterms:created>
  <dcterms:modified xsi:type="dcterms:W3CDTF">2024-02-03T14:44:00Z</dcterms:modified>
</cp:coreProperties>
</file>