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69A2-0EBE-4D94-DD81-021061A7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2D-88A7-53A4-F47B-AE16B50F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6ACE-AAF8-437B-A7F0-ECFC970C160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BEED5-81AD-5B26-D52E-104B3347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6D958-D841-79B2-8339-6019EB2C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CE15-46CC-4F94-A596-AE57D30ED69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8937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642C9-563F-56F9-670B-E3D07EAF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B71A8-CF2E-62B2-A8F4-D67F5A4C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3ABE-30DB-1111-33B1-B0CE691D0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6ACE-AAF8-437B-A7F0-ECFC970C160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1701-0F24-67BB-CD02-D07EAB14C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FE8A-BD8B-AD03-A3DB-1FC1075C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CE15-46CC-4F94-A596-AE57D30ED69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4152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26AC6F-29F4-8C98-6B30-9D26E57B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34413-C627-4ACB-3314-178C0556A2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3D2D7-6E1C-FA8D-2BD0-457721D9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7"/>
              </a:spcBef>
              <a:tabLst>
                <a:tab pos="2283680" algn="l"/>
                <a:tab pos="4166102" algn="l"/>
                <a:tab pos="5994442" algn="l"/>
                <a:tab pos="7684959" algn="l"/>
                <a:tab pos="9690375" algn="l"/>
              </a:tabLst>
            </a:pPr>
            <a:r>
              <a:rPr lang="en-GB" sz="3600" b="1" spc="-7">
                <a:latin typeface="Garamond" panose="02020404030301010803" pitchFamily="18" charset="0"/>
              </a:rPr>
              <a:t>J</a:t>
            </a:r>
            <a:r>
              <a:rPr lang="en-GB" sz="3600" b="1" spc="34">
                <a:latin typeface="Garamond" panose="02020404030301010803" pitchFamily="18" charset="0"/>
              </a:rPr>
              <a:t>e</a:t>
            </a:r>
            <a:r>
              <a:rPr lang="en-GB" sz="3600" b="1" spc="-55">
                <a:latin typeface="Garamond" panose="02020404030301010803" pitchFamily="18" charset="0"/>
              </a:rPr>
              <a:t>s</a:t>
            </a:r>
            <a:r>
              <a:rPr lang="en-GB" sz="3600" b="1" spc="14">
                <a:latin typeface="Garamond" panose="02020404030301010803" pitchFamily="18" charset="0"/>
              </a:rPr>
              <a:t>u</a:t>
            </a:r>
            <a:r>
              <a:rPr lang="en-GB" sz="3600" b="1">
                <a:latin typeface="Garamond" panose="02020404030301010803" pitchFamily="18" charset="0"/>
              </a:rPr>
              <a:t>s </a:t>
            </a:r>
            <a:r>
              <a:rPr lang="en-GB" sz="3600" b="1" spc="-55">
                <a:latin typeface="Garamond" panose="02020404030301010803" pitchFamily="18" charset="0"/>
              </a:rPr>
              <a:t>s</a:t>
            </a:r>
            <a:r>
              <a:rPr lang="en-GB" sz="3600" b="1" spc="34">
                <a:latin typeface="Garamond" panose="02020404030301010803" pitchFamily="18" charset="0"/>
              </a:rPr>
              <a:t>a</a:t>
            </a:r>
            <a:r>
              <a:rPr lang="en-GB" sz="3600" b="1" spc="-34">
                <a:latin typeface="Garamond" panose="02020404030301010803" pitchFamily="18" charset="0"/>
              </a:rPr>
              <a:t>i</a:t>
            </a:r>
            <a:r>
              <a:rPr lang="en-GB" sz="3600" b="1">
                <a:latin typeface="Garamond" panose="02020404030301010803" pitchFamily="18" charset="0"/>
              </a:rPr>
              <a:t>d, </a:t>
            </a:r>
            <a:r>
              <a:rPr lang="en-GB" sz="3600" b="1" spc="-34">
                <a:latin typeface="Garamond" panose="02020404030301010803" pitchFamily="18" charset="0"/>
              </a:rPr>
              <a:t>“</a:t>
            </a:r>
            <a:r>
              <a:rPr lang="en-GB" sz="3600" b="1" spc="-7">
                <a:latin typeface="Garamond" panose="02020404030301010803" pitchFamily="18" charset="0"/>
              </a:rPr>
              <a:t>D</a:t>
            </a:r>
            <a:r>
              <a:rPr lang="en-GB" sz="3600" b="1">
                <a:latin typeface="Garamond" panose="02020404030301010803" pitchFamily="18" charset="0"/>
              </a:rPr>
              <a:t>o </a:t>
            </a:r>
            <a:r>
              <a:rPr lang="en-GB" sz="3600" b="1" spc="14">
                <a:latin typeface="Garamond" panose="02020404030301010803" pitchFamily="18" charset="0"/>
              </a:rPr>
              <a:t>n</a:t>
            </a:r>
            <a:r>
              <a:rPr lang="en-GB" sz="3600" b="1" spc="-48">
                <a:latin typeface="Garamond" panose="02020404030301010803" pitchFamily="18" charset="0"/>
              </a:rPr>
              <a:t>o</a:t>
            </a:r>
            <a:r>
              <a:rPr lang="en-GB" sz="3600" b="1">
                <a:latin typeface="Garamond" panose="02020404030301010803" pitchFamily="18" charset="0"/>
              </a:rPr>
              <a:t>t </a:t>
            </a:r>
            <a:r>
              <a:rPr lang="en-GB" sz="3600" b="1" spc="-103">
                <a:latin typeface="Garamond" panose="02020404030301010803" pitchFamily="18" charset="0"/>
              </a:rPr>
              <a:t>f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34">
                <a:latin typeface="Garamond" panose="02020404030301010803" pitchFamily="18" charset="0"/>
              </a:rPr>
              <a:t>a</a:t>
            </a:r>
            <a:r>
              <a:rPr lang="en-GB" sz="3600" b="1" spc="-460">
                <a:latin typeface="Garamond" panose="02020404030301010803" pitchFamily="18" charset="0"/>
              </a:rPr>
              <a:t>r</a:t>
            </a:r>
            <a:r>
              <a:rPr lang="en-GB" sz="3600" b="1">
                <a:latin typeface="Garamond" panose="02020404030301010803" pitchFamily="18" charset="0"/>
              </a:rPr>
              <a:t>, </a:t>
            </a:r>
            <a:r>
              <a:rPr lang="en-GB" sz="3600" b="1" spc="14">
                <a:latin typeface="Garamond" panose="02020404030301010803" pitchFamily="18" charset="0"/>
              </a:rPr>
              <a:t>on</a:t>
            </a:r>
            <a:r>
              <a:rPr lang="en-GB" sz="3600" b="1" spc="-34">
                <a:latin typeface="Garamond" panose="02020404030301010803" pitchFamily="18" charset="0"/>
              </a:rPr>
              <a:t>l</a:t>
            </a:r>
            <a:r>
              <a:rPr lang="en-GB" sz="3600" b="1">
                <a:latin typeface="Garamond" panose="02020404030301010803" pitchFamily="18" charset="0"/>
              </a:rPr>
              <a:t>y </a:t>
            </a:r>
            <a:r>
              <a:rPr lang="en-GB" sz="3600" b="1" spc="-76">
                <a:latin typeface="Garamond" panose="02020404030301010803" pitchFamily="18" charset="0"/>
              </a:rPr>
              <a:t>believe”.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AAA78-59E6-0667-E50D-C01EA8F1C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A9DA1-723F-2157-F3AA-31C83E87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1912953" algn="l"/>
                <a:tab pos="3432499" algn="l"/>
                <a:tab pos="4785435" algn="l"/>
                <a:tab pos="7162451" algn="l"/>
                <a:tab pos="9296096" algn="l"/>
                <a:tab pos="10515570" algn="l"/>
              </a:tabLst>
            </a:pPr>
            <a:r>
              <a:rPr lang="en-GB" sz="3600" b="1" spc="-14">
                <a:latin typeface="Garamond" panose="02020404030301010803" pitchFamily="18" charset="0"/>
              </a:rPr>
              <a:t>J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s</a:t>
            </a:r>
            <a:r>
              <a:rPr lang="en-GB" sz="3600" b="1" spc="7">
                <a:latin typeface="Garamond" panose="02020404030301010803" pitchFamily="18" charset="0"/>
              </a:rPr>
              <a:t>u</a:t>
            </a:r>
            <a:r>
              <a:rPr lang="en-GB" sz="3600" b="1" spc="-7">
                <a:latin typeface="Garamond" panose="02020404030301010803" pitchFamily="18" charset="0"/>
              </a:rPr>
              <a:t>s s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-7">
                <a:latin typeface="Garamond" panose="02020404030301010803" pitchFamily="18" charset="0"/>
              </a:rPr>
              <a:t>w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7">
                <a:latin typeface="Garamond" panose="02020404030301010803" pitchFamily="18" charset="0"/>
              </a:rPr>
              <a:t>p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48">
                <a:latin typeface="Garamond" panose="02020404030301010803" pitchFamily="18" charset="0"/>
              </a:rPr>
              <a:t>p</a:t>
            </a:r>
            <a:r>
              <a:rPr lang="en-GB" sz="3600" b="1" spc="14">
                <a:latin typeface="Garamond" panose="02020404030301010803" pitchFamily="18" charset="0"/>
              </a:rPr>
              <a:t>l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>
                <a:latin typeface="Garamond" panose="02020404030301010803" pitchFamily="18" charset="0"/>
              </a:rPr>
              <a:t>c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27">
                <a:latin typeface="Garamond" panose="02020404030301010803" pitchFamily="18" charset="0"/>
              </a:rPr>
              <a:t>y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7">
                <a:latin typeface="Garamond" panose="02020404030301010803" pitchFamily="18" charset="0"/>
              </a:rPr>
              <a:t>n</a:t>
            </a:r>
            <a:r>
              <a:rPr lang="en-GB" sz="3600" b="1" spc="-7">
                <a:latin typeface="Garamond" panose="02020404030301010803" pitchFamily="18" charset="0"/>
              </a:rPr>
              <a:t>g </a:t>
            </a:r>
            <a:r>
              <a:rPr lang="en-GB" sz="3600" b="1" spc="-48">
                <a:latin typeface="Garamond" panose="02020404030301010803" pitchFamily="18" charset="0"/>
              </a:rPr>
              <a:t>f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7">
                <a:latin typeface="Garamond" panose="02020404030301010803" pitchFamily="18" charset="0"/>
              </a:rPr>
              <a:t>r 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 spc="-7">
                <a:latin typeface="Garamond" panose="02020404030301010803" pitchFamily="18" charset="0"/>
              </a:rPr>
              <a:t>e little</a:t>
            </a:r>
            <a:r>
              <a:rPr lang="en-GB" sz="3600" b="1" spc="48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girl.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F4CE0-33FB-343B-B4B0-85005B73B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7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1AF389-DC1F-EABE-0E2F-E9E97C51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spcBef>
                <a:spcPts val="137"/>
              </a:spcBef>
              <a:tabLst>
                <a:tab pos="2144984" algn="l"/>
                <a:tab pos="5072422" algn="l"/>
                <a:tab pos="7231363" algn="l"/>
                <a:tab pos="9006492" algn="l"/>
                <a:tab pos="10574015" algn="l"/>
              </a:tabLst>
            </a:pPr>
            <a:r>
              <a:rPr lang="en-GB" sz="3600" b="1" spc="-7">
                <a:latin typeface="Garamond" panose="02020404030301010803" pitchFamily="18" charset="0"/>
              </a:rPr>
              <a:t>J</a:t>
            </a:r>
            <a:r>
              <a:rPr lang="en-GB" sz="3600" b="1" spc="34">
                <a:latin typeface="Garamond" panose="02020404030301010803" pitchFamily="18" charset="0"/>
              </a:rPr>
              <a:t>e</a:t>
            </a:r>
            <a:r>
              <a:rPr lang="en-GB" sz="3600" b="1" spc="-55">
                <a:latin typeface="Garamond" panose="02020404030301010803" pitchFamily="18" charset="0"/>
              </a:rPr>
              <a:t>s</a:t>
            </a:r>
            <a:r>
              <a:rPr lang="en-GB" sz="3600" b="1" spc="14">
                <a:latin typeface="Garamond" panose="02020404030301010803" pitchFamily="18" charset="0"/>
              </a:rPr>
              <a:t>u</a:t>
            </a:r>
            <a:r>
              <a:rPr lang="en-GB" sz="3600" b="1">
                <a:latin typeface="Garamond" panose="02020404030301010803" pitchFamily="18" charset="0"/>
              </a:rPr>
              <a:t>s 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>
                <a:latin typeface="Garamond" panose="02020404030301010803" pitchFamily="18" charset="0"/>
              </a:rPr>
              <a:t>ss</a:t>
            </a:r>
            <a:r>
              <a:rPr lang="en-GB" sz="3600" b="1" spc="14">
                <a:latin typeface="Garamond" panose="02020404030301010803" pitchFamily="18" charset="0"/>
              </a:rPr>
              <a:t>u</a:t>
            </a:r>
            <a:r>
              <a:rPr lang="en-GB" sz="3600" b="1" spc="-96">
                <a:latin typeface="Garamond" panose="02020404030301010803" pitchFamily="18" charset="0"/>
              </a:rPr>
              <a:t>r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>
                <a:latin typeface="Garamond" panose="02020404030301010803" pitchFamily="18" charset="0"/>
              </a:rPr>
              <a:t>d </a:t>
            </a:r>
            <a:r>
              <a:rPr lang="en-GB" sz="3600" b="1" spc="14">
                <a:latin typeface="Garamond" panose="02020404030301010803" pitchFamily="18" charset="0"/>
              </a:rPr>
              <a:t>th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>
                <a:latin typeface="Garamond" panose="02020404030301010803" pitchFamily="18" charset="0"/>
              </a:rPr>
              <a:t>m </a:t>
            </a:r>
            <a:r>
              <a:rPr lang="en-GB" sz="3600" b="1" spc="-41">
                <a:latin typeface="Garamond" panose="02020404030301010803" pitchFamily="18" charset="0"/>
              </a:rPr>
              <a:t>t</a:t>
            </a:r>
            <a:r>
              <a:rPr lang="en-GB" sz="3600" b="1" spc="14">
                <a:latin typeface="Garamond" panose="02020404030301010803" pitchFamily="18" charset="0"/>
              </a:rPr>
              <a:t>h</a:t>
            </a:r>
            <a:r>
              <a:rPr lang="en-GB" sz="3600" b="1" spc="-89">
                <a:latin typeface="Garamond" panose="02020404030301010803" pitchFamily="18" charset="0"/>
              </a:rPr>
              <a:t>a</a:t>
            </a:r>
            <a:r>
              <a:rPr lang="en-GB" sz="3600" b="1">
                <a:latin typeface="Garamond" panose="02020404030301010803" pitchFamily="18" charset="0"/>
              </a:rPr>
              <a:t>t s</a:t>
            </a:r>
            <a:r>
              <a:rPr lang="en-GB" sz="3600" b="1" spc="14">
                <a:latin typeface="Garamond" panose="02020404030301010803" pitchFamily="18" charset="0"/>
              </a:rPr>
              <a:t>h</a:t>
            </a:r>
            <a:r>
              <a:rPr lang="en-GB" sz="3600" b="1">
                <a:latin typeface="Garamond" panose="02020404030301010803" pitchFamily="18" charset="0"/>
              </a:rPr>
              <a:t>e </a:t>
            </a:r>
            <a:r>
              <a:rPr lang="en-GB" sz="3600" b="1" spc="21">
                <a:latin typeface="Garamond" panose="02020404030301010803" pitchFamily="18" charset="0"/>
              </a:rPr>
              <a:t>i</a:t>
            </a:r>
            <a:r>
              <a:rPr lang="en-GB" sz="3600" b="1">
                <a:latin typeface="Garamond" panose="02020404030301010803" pitchFamily="18" charset="0"/>
              </a:rPr>
              <a:t>s </a:t>
            </a:r>
            <a:r>
              <a:rPr lang="en-GB" sz="3600" b="1" spc="-14">
                <a:latin typeface="Garamond" panose="02020404030301010803" pitchFamily="18" charset="0"/>
              </a:rPr>
              <a:t>well.</a:t>
            </a:r>
            <a:r>
              <a:rPr lang="en-GB" sz="3600" b="1" spc="-27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She </a:t>
            </a:r>
            <a:r>
              <a:rPr lang="en-GB" sz="3600" b="1" spc="-21">
                <a:latin typeface="Garamond" panose="02020404030301010803" pitchFamily="18" charset="0"/>
              </a:rPr>
              <a:t>is</a:t>
            </a:r>
            <a:r>
              <a:rPr lang="en-GB" sz="3600" b="1" spc="21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sleeping.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EAB7D-9BAD-2D8B-329F-AA041BDFC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4E7F53-137A-BEF1-30E6-670C9D76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18FAB-A917-4A5A-3E4B-EAE276379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5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28594E-4F32-DA6C-5B5E-B428FD5F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68B30-EBC8-3AA5-E76A-B47735542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F458E-E21A-BECE-E440-FE242E91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614A3-5E1A-3B6A-9AF4-9AE7F0A33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569D9F-ADEA-F30D-0EAB-035FFF39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EBF5C-A8BE-9177-8E3E-E166F61AB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5888E-249D-C106-93E6-7C101186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algn="ctr"/>
            <a:r>
              <a:rPr lang="en-GB" sz="4000" b="1" spc="-7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 spc="-7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 spc="-7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Raising Jairus’ Daughter</a:t>
            </a:r>
            <a:br>
              <a:rPr lang="en-GB" sz="2000" spc="-7">
                <a:latin typeface="Garamond" panose="02020404030301010803" pitchFamily="18" charset="0"/>
              </a:rPr>
            </a:br>
            <a:br>
              <a:rPr lang="en-GB" sz="2000" spc="-7">
                <a:latin typeface="Garamond" panose="02020404030301010803" pitchFamily="18" charset="0"/>
              </a:rPr>
            </a:br>
            <a:r>
              <a:rPr lang="en-GB" sz="4000" b="1" spc="-7">
                <a:latin typeface="Garamond" panose="02020404030301010803" pitchFamily="18" charset="0"/>
              </a:rPr>
              <a:t>Lesson Outline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327D-4E86-659A-D8C0-1615ED1A1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0DA1CF-2E09-EE64-2C0D-6D47D71E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algn="ctr">
              <a:spcBef>
                <a:spcPts val="137"/>
              </a:spcBef>
            </a:pPr>
            <a:r>
              <a:rPr lang="en-GB" sz="4400" b="1" spc="-76">
                <a:latin typeface="Garamond" panose="02020404030301010803" pitchFamily="18" charset="0"/>
              </a:rPr>
              <a:t>Word</a:t>
            </a:r>
            <a:r>
              <a:rPr lang="en-GB" sz="4400" b="1" spc="-117">
                <a:latin typeface="Garamond" panose="02020404030301010803" pitchFamily="18" charset="0"/>
              </a:rPr>
              <a:t> </a:t>
            </a:r>
            <a:r>
              <a:rPr lang="en-GB" sz="4400" b="1" spc="-7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55761-EB48-1018-6AD0-8990CBEAA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A0C640-9997-3503-01C6-D99722E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spcBef>
                <a:spcPts val="131"/>
              </a:spcBef>
              <a:tabLst>
                <a:tab pos="3328695" algn="l"/>
                <a:tab pos="5796430" algn="l"/>
                <a:tab pos="8863435" algn="l"/>
                <a:tab pos="10515570" algn="l"/>
              </a:tabLst>
            </a:pPr>
            <a:r>
              <a:rPr lang="en-GB" sz="3600" b="1" spc="7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-48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3600" b="1" spc="14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3600" b="1" spc="-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3600" b="1" spc="7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3600" b="1" spc="14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3600" b="1" spc="-82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7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en-GB" sz="3600" b="1" spc="-7">
                <a:latin typeface="Garamond" panose="02020404030301010803" pitchFamily="18" charset="0"/>
              </a:rPr>
              <a:t>C</a:t>
            </a:r>
            <a:r>
              <a:rPr lang="en-GB" sz="3600" b="1" spc="-48">
                <a:latin typeface="Garamond" panose="02020404030301010803" pitchFamily="18" charset="0"/>
              </a:rPr>
              <a:t>h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41">
                <a:latin typeface="Garamond" panose="02020404030301010803" pitchFamily="18" charset="0"/>
              </a:rPr>
              <a:t>i</a:t>
            </a:r>
            <a:r>
              <a:rPr lang="en-GB" sz="3600" b="1" spc="-62">
                <a:latin typeface="Garamond" panose="02020404030301010803" pitchFamily="18" charset="0"/>
              </a:rPr>
              <a:t>s</a:t>
            </a:r>
            <a:r>
              <a:rPr lang="en-GB" sz="3600" b="1" spc="172">
                <a:latin typeface="Garamond" panose="02020404030301010803" pitchFamily="18" charset="0"/>
              </a:rPr>
              <a:t>t</a:t>
            </a:r>
            <a:r>
              <a:rPr lang="en-GB" sz="3600" b="1" spc="-330">
                <a:latin typeface="Garamond" panose="02020404030301010803" pitchFamily="18" charset="0"/>
              </a:rPr>
              <a:t>’</a:t>
            </a:r>
            <a:r>
              <a:rPr lang="en-GB" sz="3600" b="1" spc="-7">
                <a:latin typeface="Garamond" panose="02020404030301010803" pitchFamily="18" charset="0"/>
              </a:rPr>
              <a:t>s </a:t>
            </a:r>
            <a:r>
              <a:rPr lang="en-GB" sz="3600" b="1" spc="27">
                <a:latin typeface="Garamond" panose="02020404030301010803" pitchFamily="18" charset="0"/>
              </a:rPr>
              <a:t>a</a:t>
            </a:r>
            <a:r>
              <a:rPr lang="en-GB" sz="3600" b="1" spc="7">
                <a:latin typeface="Garamond" panose="02020404030301010803" pitchFamily="18" charset="0"/>
              </a:rPr>
              <a:t>u</a:t>
            </a:r>
            <a:r>
              <a:rPr lang="en-GB" sz="3600" b="1" spc="-48">
                <a:latin typeface="Garamond" panose="02020404030301010803" pitchFamily="18" charset="0"/>
              </a:rPr>
              <a:t>t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41">
                <a:latin typeface="Garamond" panose="02020404030301010803" pitchFamily="18" charset="0"/>
              </a:rPr>
              <a:t>i</a:t>
            </a:r>
            <a:r>
              <a:rPr lang="en-GB" sz="3600" b="1" spc="7">
                <a:latin typeface="Garamond" panose="02020404030301010803" pitchFamily="18" charset="0"/>
              </a:rPr>
              <a:t>t</a:t>
            </a:r>
            <a:r>
              <a:rPr lang="en-GB" sz="3600" b="1" spc="-7">
                <a:latin typeface="Garamond" panose="02020404030301010803" pitchFamily="18" charset="0"/>
              </a:rPr>
              <a:t>y 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82">
                <a:latin typeface="Garamond" panose="02020404030301010803" pitchFamily="18" charset="0"/>
              </a:rPr>
              <a:t>v</a:t>
            </a:r>
            <a:r>
              <a:rPr lang="en-GB" sz="3600" b="1" spc="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r 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-21">
                <a:latin typeface="Garamond" panose="02020404030301010803" pitchFamily="18" charset="0"/>
              </a:rPr>
              <a:t>kingdom</a:t>
            </a:r>
            <a:r>
              <a:rPr lang="en-GB" sz="3600" b="1" spc="48">
                <a:latin typeface="Garamond" panose="02020404030301010803" pitchFamily="18" charset="0"/>
              </a:rPr>
              <a:t> </a:t>
            </a:r>
            <a:r>
              <a:rPr lang="en-GB" sz="3600" b="1" spc="-27">
                <a:latin typeface="Garamond" panose="02020404030301010803" pitchFamily="18" charset="0"/>
              </a:rPr>
              <a:t>of</a:t>
            </a:r>
            <a:r>
              <a:rPr lang="en-GB" sz="3600" b="1" spc="34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the</a:t>
            </a:r>
            <a:r>
              <a:rPr lang="en-GB" sz="3600" b="1" spc="-7">
                <a:latin typeface="Garamond" panose="02020404030301010803" pitchFamily="18" charset="0"/>
              </a:rPr>
              <a:t>    </a:t>
            </a:r>
            <a:br>
              <a:rPr lang="en-GB" sz="3600" b="1" spc="-7">
                <a:latin typeface="Garamond" panose="02020404030301010803" pitchFamily="18" charset="0"/>
              </a:rPr>
            </a:br>
            <a:r>
              <a:rPr lang="en-GB" sz="3600" b="1" spc="-7">
                <a:latin typeface="Garamond" panose="02020404030301010803" pitchFamily="18" charset="0"/>
              </a:rPr>
              <a:t>                   souls</a:t>
            </a:r>
            <a:r>
              <a:rPr lang="en-GB" sz="3600" b="1" spc="21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and</a:t>
            </a:r>
            <a:r>
              <a:rPr lang="en-GB" sz="3600" b="1" spc="34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the</a:t>
            </a:r>
            <a:r>
              <a:rPr lang="en-GB" sz="3600" b="1" spc="-7">
                <a:latin typeface="Garamond" panose="02020404030301010803" pitchFamily="18" charset="0"/>
              </a:rPr>
              <a:t> </a:t>
            </a:r>
            <a:r>
              <a:rPr lang="en-GB" sz="3600" b="1" spc="-82">
                <a:latin typeface="Garamond" panose="02020404030301010803" pitchFamily="18" charset="0"/>
              </a:rPr>
              <a:t>body.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D0F3B-7049-493F-9005-D5FE8A295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7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76FEC-7C32-2956-3560-C0B15CCF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spcBef>
                <a:spcPts val="131"/>
              </a:spcBef>
            </a:pPr>
            <a:r>
              <a:rPr lang="en-US" sz="3600" b="1" spc="-7">
                <a:solidFill>
                  <a:srgbClr val="C00000"/>
                </a:solidFill>
                <a:latin typeface="Garamond" panose="02020404030301010803" pitchFamily="18" charset="0"/>
              </a:rPr>
              <a:t>Memory</a:t>
            </a:r>
            <a:r>
              <a:rPr lang="en-US" sz="3600" b="1" spc="103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600" b="1" spc="-69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US" sz="3600" b="1" spc="103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600" b="1" i="1">
                <a:latin typeface="Garamond" panose="02020404030301010803" pitchFamily="18" charset="0"/>
              </a:rPr>
              <a:t>“ </a:t>
            </a:r>
            <a:r>
              <a:rPr lang="en-US" sz="3600" b="1">
                <a:latin typeface="Garamond" panose="02020404030301010803" pitchFamily="18" charset="0"/>
              </a:rPr>
              <a:t>Do</a:t>
            </a:r>
            <a:r>
              <a:rPr lang="en-US" sz="3600" b="1" spc="89">
                <a:latin typeface="Garamond" panose="02020404030301010803" pitchFamily="18" charset="0"/>
              </a:rPr>
              <a:t> </a:t>
            </a:r>
            <a:r>
              <a:rPr lang="en-US" sz="3600" b="1">
                <a:latin typeface="Garamond" panose="02020404030301010803" pitchFamily="18" charset="0"/>
              </a:rPr>
              <a:t>not</a:t>
            </a:r>
            <a:r>
              <a:rPr lang="en-US" sz="3600" b="1" spc="34">
                <a:latin typeface="Garamond" panose="02020404030301010803" pitchFamily="18" charset="0"/>
              </a:rPr>
              <a:t> </a:t>
            </a:r>
            <a:r>
              <a:rPr lang="en-US" sz="3600" b="1">
                <a:latin typeface="Garamond" panose="02020404030301010803" pitchFamily="18" charset="0"/>
              </a:rPr>
              <a:t>be</a:t>
            </a:r>
            <a:r>
              <a:rPr lang="en-US" sz="3600" b="1" spc="117">
                <a:latin typeface="Garamond" panose="02020404030301010803" pitchFamily="18" charset="0"/>
              </a:rPr>
              <a:t> </a:t>
            </a:r>
            <a:r>
              <a:rPr lang="en-US" sz="3600" b="1" spc="-7">
                <a:latin typeface="Garamond" panose="02020404030301010803" pitchFamily="18" charset="0"/>
              </a:rPr>
              <a:t>afraid,</a:t>
            </a:r>
            <a:r>
              <a:rPr lang="en-US" sz="3600" b="1" spc="137">
                <a:latin typeface="Garamond" panose="02020404030301010803" pitchFamily="18" charset="0"/>
              </a:rPr>
              <a:t> </a:t>
            </a:r>
            <a:r>
              <a:rPr lang="en-US" sz="3600" b="1" spc="-7">
                <a:latin typeface="Garamond" panose="02020404030301010803" pitchFamily="18" charset="0"/>
              </a:rPr>
              <a:t>only </a:t>
            </a:r>
            <a:r>
              <a:rPr lang="en-US" sz="3600" b="1" spc="-1223">
                <a:latin typeface="Garamond" panose="02020404030301010803" pitchFamily="18" charset="0"/>
              </a:rPr>
              <a:t> </a:t>
            </a:r>
            <a:r>
              <a:rPr lang="en-US" sz="3600" b="1" spc="-7">
                <a:latin typeface="Garamond" panose="02020404030301010803" pitchFamily="18" charset="0"/>
              </a:rPr>
              <a:t>believe”</a:t>
            </a:r>
            <a:r>
              <a:rPr lang="en-US" sz="3600" b="1" spc="-21">
                <a:latin typeface="Garamond" panose="02020404030301010803" pitchFamily="18" charset="0"/>
              </a:rPr>
              <a:t> </a:t>
            </a:r>
            <a:br>
              <a:rPr lang="en-US" sz="3600" b="1" spc="-21">
                <a:latin typeface="Garamond" panose="02020404030301010803" pitchFamily="18" charset="0"/>
              </a:rPr>
            </a:br>
            <a:r>
              <a:rPr lang="en-US" sz="3600" b="1" spc="-21">
                <a:latin typeface="Garamond" panose="02020404030301010803" pitchFamily="18" charset="0"/>
              </a:rPr>
              <a:t>						</a:t>
            </a:r>
            <a:r>
              <a:rPr lang="en-US" sz="3600" b="1" spc="-34">
                <a:latin typeface="Garamond" panose="02020404030301010803" pitchFamily="18" charset="0"/>
              </a:rPr>
              <a:t>(St. Luke</a:t>
            </a:r>
            <a:r>
              <a:rPr lang="en-US" sz="3600" b="1" spc="-41">
                <a:latin typeface="Garamond" panose="02020404030301010803" pitchFamily="18" charset="0"/>
              </a:rPr>
              <a:t> </a:t>
            </a:r>
            <a:r>
              <a:rPr lang="en-US" sz="3600" b="1" spc="-7">
                <a:latin typeface="Garamond" panose="02020404030301010803" pitchFamily="18" charset="0"/>
              </a:rPr>
              <a:t>8:50)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E8D7A-B51C-6348-F728-BAA8B868A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B2D5A7-75A7-1ECD-6F4F-54C55521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2136261" algn="l"/>
              </a:tabLst>
            </a:pPr>
            <a:r>
              <a:rPr lang="en-GB" sz="3600" b="1" spc="-7">
                <a:latin typeface="Garamond" panose="02020404030301010803" pitchFamily="18" charset="0"/>
              </a:rPr>
              <a:t>Jairus</a:t>
            </a:r>
            <a:r>
              <a:rPr lang="en-GB" sz="3600" b="1" spc="14">
                <a:latin typeface="Garamond" panose="02020404030301010803" pitchFamily="18" charset="0"/>
              </a:rPr>
              <a:t> </a:t>
            </a:r>
            <a:r>
              <a:rPr lang="en-GB" sz="3600" b="1" spc="-27">
                <a:latin typeface="Garamond" panose="02020404030301010803" pitchFamily="18" charset="0"/>
              </a:rPr>
              <a:t>was</a:t>
            </a:r>
            <a:r>
              <a:rPr lang="en-GB" sz="3600" b="1" spc="14">
                <a:latin typeface="Garamond" panose="02020404030301010803" pitchFamily="18" charset="0"/>
              </a:rPr>
              <a:t> </a:t>
            </a:r>
            <a:r>
              <a:rPr lang="en-GB" sz="3600" b="1" spc="-21">
                <a:latin typeface="Garamond" panose="02020404030301010803" pitchFamily="18" charset="0"/>
              </a:rPr>
              <a:t>waiting</a:t>
            </a:r>
            <a:r>
              <a:rPr lang="en-GB" sz="3600" b="1" spc="-7">
                <a:latin typeface="Garamond" panose="02020404030301010803" pitchFamily="18" charset="0"/>
              </a:rPr>
              <a:t> </a:t>
            </a:r>
            <a:r>
              <a:rPr lang="en-GB" sz="3600" b="1" spc="-34">
                <a:latin typeface="Garamond" panose="02020404030301010803" pitchFamily="18" charset="0"/>
              </a:rPr>
              <a:t>for</a:t>
            </a:r>
            <a:r>
              <a:rPr lang="en-GB" sz="3600" b="1" spc="3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Jesus</a:t>
            </a:r>
            <a:r>
              <a:rPr lang="en-GB" sz="3600" b="1" spc="-34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at</a:t>
            </a:r>
            <a:r>
              <a:rPr lang="en-GB" sz="3600" b="1" spc="-27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the </a:t>
            </a:r>
            <a:r>
              <a:rPr lang="en-GB" sz="3600" b="1" spc="-21">
                <a:latin typeface="Garamond" panose="02020404030301010803" pitchFamily="18" charset="0"/>
              </a:rPr>
              <a:t>shore. </a:t>
            </a:r>
            <a:br>
              <a:rPr lang="en-GB" sz="3600" b="1" spc="-21">
                <a:latin typeface="Garamond" panose="02020404030301010803" pitchFamily="18" charset="0"/>
              </a:rPr>
            </a:br>
            <a:r>
              <a:rPr lang="en-GB" sz="3600" b="1" spc="-7">
                <a:latin typeface="Garamond" panose="02020404030301010803" pitchFamily="18" charset="0"/>
              </a:rPr>
              <a:t>He</a:t>
            </a:r>
            <a:r>
              <a:rPr lang="en-GB" sz="3600" b="1" spc="-21">
                <a:latin typeface="Garamond" panose="02020404030301010803" pitchFamily="18" charset="0"/>
              </a:rPr>
              <a:t> </a:t>
            </a:r>
            <a:r>
              <a:rPr lang="en-GB" sz="3600" b="1" spc="-27">
                <a:latin typeface="Garamond" panose="02020404030301010803" pitchFamily="18" charset="0"/>
              </a:rPr>
              <a:t>fell down</a:t>
            </a:r>
            <a:r>
              <a:rPr lang="en-GB" sz="3600" b="1" spc="-3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and</a:t>
            </a:r>
            <a:r>
              <a:rPr lang="en-GB" sz="3600" b="1" spc="21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begged</a:t>
            </a:r>
            <a:r>
              <a:rPr lang="en-GB" sz="3600" b="1" spc="1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Jesus </a:t>
            </a:r>
            <a:r>
              <a:rPr lang="en-GB" sz="3600" b="1" spc="-1216">
                <a:latin typeface="Garamond" panose="02020404030301010803" pitchFamily="18" charset="0"/>
              </a:rPr>
              <a:t> </a:t>
            </a:r>
            <a:r>
              <a:rPr lang="en-GB" sz="3600" b="1" spc="-27">
                <a:latin typeface="Garamond" panose="02020404030301010803" pitchFamily="18" charset="0"/>
              </a:rPr>
              <a:t>to</a:t>
            </a:r>
            <a:r>
              <a:rPr lang="en-GB" sz="3600" b="1" spc="-34">
                <a:latin typeface="Garamond" panose="02020404030301010803" pitchFamily="18" charset="0"/>
              </a:rPr>
              <a:t> </a:t>
            </a:r>
            <a:r>
              <a:rPr lang="en-GB" sz="3600" b="1" spc="-21">
                <a:latin typeface="Garamond" panose="02020404030301010803" pitchFamily="18" charset="0"/>
              </a:rPr>
              <a:t>come</a:t>
            </a:r>
            <a:r>
              <a:rPr lang="en-GB" sz="3600" b="1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and</a:t>
            </a:r>
            <a:r>
              <a:rPr lang="en-GB" sz="3600" b="1" spc="34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heal</a:t>
            </a:r>
            <a:r>
              <a:rPr lang="en-GB" sz="3600" b="1" spc="41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his</a:t>
            </a:r>
            <a:r>
              <a:rPr lang="en-GB" sz="3600" b="1" spc="21">
                <a:latin typeface="Garamond" panose="02020404030301010803" pitchFamily="18" charset="0"/>
              </a:rPr>
              <a:t> </a:t>
            </a:r>
            <a:r>
              <a:rPr lang="en-GB" sz="3600" b="1" spc="-76">
                <a:latin typeface="Garamond" panose="02020404030301010803" pitchFamily="18" charset="0"/>
              </a:rPr>
              <a:t>daughter.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04106-6959-BF5B-EDFE-C9E477493A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4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F1EEB1-E2CF-A74E-7853-6B484CB9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853109" algn="l"/>
                <a:tab pos="2561071" algn="l"/>
                <a:tab pos="4527234" algn="l"/>
                <a:tab pos="7190365" algn="l"/>
                <a:tab pos="9414729" algn="l"/>
              </a:tabLst>
            </a:pPr>
            <a:r>
              <a:rPr lang="en-GB" sz="3500" b="1" spc="-7">
                <a:latin typeface="Garamond" panose="02020404030301010803" pitchFamily="18" charset="0"/>
              </a:rPr>
              <a:t>A </a:t>
            </a:r>
            <a:r>
              <a:rPr lang="en-GB" sz="3500" b="1" spc="27">
                <a:latin typeface="Garamond" panose="02020404030301010803" pitchFamily="18" charset="0"/>
              </a:rPr>
              <a:t>m</a:t>
            </a:r>
            <a:r>
              <a:rPr lang="en-GB" sz="3500" b="1" spc="-27">
                <a:latin typeface="Garamond" panose="02020404030301010803" pitchFamily="18" charset="0"/>
              </a:rPr>
              <a:t>a</a:t>
            </a:r>
            <a:r>
              <a:rPr lang="en-GB" sz="3500" b="1" spc="-7">
                <a:latin typeface="Garamond" panose="02020404030301010803" pitchFamily="18" charset="0"/>
              </a:rPr>
              <a:t>n </a:t>
            </a:r>
            <a:r>
              <a:rPr lang="en-GB" sz="3500" b="1" spc="-55">
                <a:latin typeface="Garamond" panose="02020404030301010803" pitchFamily="18" charset="0"/>
              </a:rPr>
              <a:t>c</a:t>
            </a:r>
            <a:r>
              <a:rPr lang="en-GB" sz="3500" b="1" spc="-27">
                <a:latin typeface="Garamond" panose="02020404030301010803" pitchFamily="18" charset="0"/>
              </a:rPr>
              <a:t>am</a:t>
            </a:r>
            <a:r>
              <a:rPr lang="en-GB" sz="3500" b="1" spc="-7">
                <a:latin typeface="Garamond" panose="02020404030301010803" pitchFamily="18" charset="0"/>
              </a:rPr>
              <a:t>e </a:t>
            </a:r>
            <a:r>
              <a:rPr lang="en-GB" sz="3500" b="1" spc="-41">
                <a:latin typeface="Garamond" panose="02020404030301010803" pitchFamily="18" charset="0"/>
              </a:rPr>
              <a:t>r</a:t>
            </a:r>
            <a:r>
              <a:rPr lang="en-GB" sz="3500" b="1" spc="7">
                <a:latin typeface="Garamond" panose="02020404030301010803" pitchFamily="18" charset="0"/>
              </a:rPr>
              <a:t>un</a:t>
            </a:r>
            <a:r>
              <a:rPr lang="en-GB" sz="3500" b="1" spc="-48">
                <a:latin typeface="Garamond" panose="02020404030301010803" pitchFamily="18" charset="0"/>
              </a:rPr>
              <a:t>n</a:t>
            </a:r>
            <a:r>
              <a:rPr lang="en-GB" sz="3500" b="1" spc="14">
                <a:latin typeface="Garamond" panose="02020404030301010803" pitchFamily="18" charset="0"/>
              </a:rPr>
              <a:t>i</a:t>
            </a:r>
            <a:r>
              <a:rPr lang="en-GB" sz="3500" b="1" spc="7">
                <a:latin typeface="Garamond" panose="02020404030301010803" pitchFamily="18" charset="0"/>
              </a:rPr>
              <a:t>n</a:t>
            </a:r>
            <a:r>
              <a:rPr lang="en-GB" sz="3500" b="1" spc="-7">
                <a:latin typeface="Garamond" panose="02020404030301010803" pitchFamily="18" charset="0"/>
              </a:rPr>
              <a:t>g </a:t>
            </a:r>
            <a:r>
              <a:rPr lang="en-GB" sz="3500" b="1" spc="-103">
                <a:latin typeface="Garamond" panose="02020404030301010803" pitchFamily="18" charset="0"/>
              </a:rPr>
              <a:t>t</a:t>
            </a:r>
            <a:r>
              <a:rPr lang="en-GB" sz="3500" b="1" spc="27">
                <a:latin typeface="Garamond" panose="02020404030301010803" pitchFamily="18" charset="0"/>
              </a:rPr>
              <a:t>e</a:t>
            </a:r>
            <a:r>
              <a:rPr lang="en-GB" sz="3500" b="1" spc="14">
                <a:latin typeface="Garamond" panose="02020404030301010803" pitchFamily="18" charset="0"/>
              </a:rPr>
              <a:t>l</a:t>
            </a:r>
            <a:r>
              <a:rPr lang="en-GB" sz="3500" b="1" spc="-41">
                <a:latin typeface="Garamond" panose="02020404030301010803" pitchFamily="18" charset="0"/>
              </a:rPr>
              <a:t>l</a:t>
            </a:r>
            <a:r>
              <a:rPr lang="en-GB" sz="3500" b="1" spc="14">
                <a:latin typeface="Garamond" panose="02020404030301010803" pitchFamily="18" charset="0"/>
              </a:rPr>
              <a:t>i</a:t>
            </a:r>
            <a:r>
              <a:rPr lang="en-GB" sz="3500" b="1" spc="7">
                <a:latin typeface="Garamond" panose="02020404030301010803" pitchFamily="18" charset="0"/>
              </a:rPr>
              <a:t>n</a:t>
            </a:r>
            <a:r>
              <a:rPr lang="en-GB" sz="3500" b="1" spc="-7">
                <a:latin typeface="Garamond" panose="02020404030301010803" pitchFamily="18" charset="0"/>
              </a:rPr>
              <a:t>g </a:t>
            </a:r>
            <a:r>
              <a:rPr lang="en-GB" sz="3500" b="1" spc="-14">
                <a:latin typeface="Garamond" panose="02020404030301010803" pitchFamily="18" charset="0"/>
              </a:rPr>
              <a:t>J</a:t>
            </a:r>
            <a:r>
              <a:rPr lang="en-GB" sz="3500" b="1" spc="27">
                <a:latin typeface="Garamond" panose="02020404030301010803" pitchFamily="18" charset="0"/>
              </a:rPr>
              <a:t>a</a:t>
            </a:r>
            <a:r>
              <a:rPr lang="en-GB" sz="3500" b="1" spc="14">
                <a:latin typeface="Garamond" panose="02020404030301010803" pitchFamily="18" charset="0"/>
              </a:rPr>
              <a:t>i</a:t>
            </a:r>
            <a:r>
              <a:rPr lang="en-GB" sz="3500" b="1" spc="-41">
                <a:latin typeface="Garamond" panose="02020404030301010803" pitchFamily="18" charset="0"/>
              </a:rPr>
              <a:t>r</a:t>
            </a:r>
            <a:r>
              <a:rPr lang="en-GB" sz="3500" b="1" spc="7">
                <a:latin typeface="Garamond" panose="02020404030301010803" pitchFamily="18" charset="0"/>
              </a:rPr>
              <a:t>u</a:t>
            </a:r>
            <a:r>
              <a:rPr lang="en-GB" sz="3500" b="1" spc="-7">
                <a:latin typeface="Garamond" panose="02020404030301010803" pitchFamily="18" charset="0"/>
              </a:rPr>
              <a:t>s </a:t>
            </a:r>
            <a:r>
              <a:rPr lang="en-GB" sz="3500" b="1" spc="-21">
                <a:latin typeface="Garamond" panose="02020404030301010803" pitchFamily="18" charset="0"/>
              </a:rPr>
              <a:t>that</a:t>
            </a:r>
            <a:r>
              <a:rPr lang="en-GB" sz="3500" b="1" spc="-27">
                <a:latin typeface="Garamond" panose="02020404030301010803" pitchFamily="18" charset="0"/>
              </a:rPr>
              <a:t> </a:t>
            </a:r>
            <a:r>
              <a:rPr lang="en-GB" sz="3500" b="1" spc="7">
                <a:latin typeface="Garamond" panose="02020404030301010803" pitchFamily="18" charset="0"/>
              </a:rPr>
              <a:t>his</a:t>
            </a:r>
            <a:r>
              <a:rPr lang="en-GB" sz="3500" b="1" spc="-34">
                <a:latin typeface="Garamond" panose="02020404030301010803" pitchFamily="18" charset="0"/>
              </a:rPr>
              <a:t> </a:t>
            </a:r>
            <a:r>
              <a:rPr lang="en-GB" sz="3500" b="1" spc="-21">
                <a:latin typeface="Garamond" panose="02020404030301010803" pitchFamily="18" charset="0"/>
              </a:rPr>
              <a:t>daughter</a:t>
            </a:r>
            <a:r>
              <a:rPr lang="en-GB" sz="3500" b="1" spc="41">
                <a:latin typeface="Garamond" panose="02020404030301010803" pitchFamily="18" charset="0"/>
              </a:rPr>
              <a:t> </a:t>
            </a:r>
            <a:r>
              <a:rPr lang="en-GB" sz="3500" b="1" spc="-7">
                <a:latin typeface="Garamond" panose="02020404030301010803" pitchFamily="18" charset="0"/>
              </a:rPr>
              <a:t>has</a:t>
            </a:r>
            <a:r>
              <a:rPr lang="en-GB" sz="3500" b="1" spc="14">
                <a:latin typeface="Garamond" panose="02020404030301010803" pitchFamily="18" charset="0"/>
              </a:rPr>
              <a:t> </a:t>
            </a:r>
            <a:r>
              <a:rPr lang="en-GB" sz="3500" b="1" spc="-14">
                <a:latin typeface="Garamond" panose="02020404030301010803" pitchFamily="18" charset="0"/>
              </a:rPr>
              <a:t>died.</a:t>
            </a:r>
            <a:endParaRPr lang="en-GB" sz="35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488CF-1058-C778-E16D-93DA3F8CE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Raising Jairus’ Daughter  Lesson Outline</vt:lpstr>
      <vt:lpstr>Word Bank</vt:lpstr>
      <vt:lpstr>Objective: Christ’s authority over the kingdom of the                        souls and the body.</vt:lpstr>
      <vt:lpstr>Memory Verse: “ Do not be afraid, only  believe”        (St. Luke 8:50)</vt:lpstr>
      <vt:lpstr>Jairus was waiting for Jesus at the shore.  He fell down and begged Jesus  to come and heal his daughter.</vt:lpstr>
      <vt:lpstr>A man came running telling Jairus that his daughter has died.</vt:lpstr>
      <vt:lpstr>Jesus said, “Do not fear, only believe”.</vt:lpstr>
      <vt:lpstr>Jesus saw the people crying for the little girl.</vt:lpstr>
      <vt:lpstr>Jesus assured them that she is well. She is sleeping.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2024-02-03T14:24:55Z</dcterms:created>
  <dcterms:modified xsi:type="dcterms:W3CDTF">2024-02-03T14:24:55Z</dcterms:modified>
</cp:coreProperties>
</file>