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E11E-A961-4FD2-93B9-696B3CD47B1A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4784-95B9-40BF-80B6-0B61039BCAF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387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6CD1-77AB-CC36-BA96-4A651A49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2A231-82EE-F922-12CE-DA2818E2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86B-D9BF-4E01-8E33-6EA078F1752B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73FDA-D0F0-FB33-ED3B-F017E222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DCD04-87A4-1A97-3734-D3BE976D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5A3-C380-4E7A-9D8A-7082D6C43B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966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9E28-23AF-4DD8-B5A9-5AA46E938A22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endParaRPr lang="en-A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91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724DB-1F5D-FE52-EEA4-FD74FB88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4200-2808-86DC-784E-F896CDD7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7FD1A-35E7-AFEA-5D8B-8DE4EC4CB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6086B-D9BF-4E01-8E33-6EA078F1752B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863D-B1C0-707B-38E9-A7EA4DC30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EBAE8-B989-7E94-F777-076715791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81E5A3-C380-4E7A-9D8A-7082D6C43B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983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0E4ED-C7AF-7BAC-4D81-5AC95038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CEA8-E92E-458D-3205-A96E441032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98ADBF-0EDD-024F-5509-E8AF2DDD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One day Samson was walking to another town.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91E16-050D-9108-A85B-B2022D72511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3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A6156-5D83-91EC-A37E-8BFDC61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 lion attacked him. He killed it with his bare hands.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52CE7-0300-01A2-4488-E9E0DB5A82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5DAE2-A899-7CE2-B330-0A276D7E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 the way home, he passed the dead lion.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found honey in its belly.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9A69C-B27F-A65E-0930-E9C4929AA9B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DE095-F053-9690-CD06-392D15F1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84E8E-5DCB-6444-1649-83317AEDF8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527E7-D864-D1E8-217E-12FD17C8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3" y="-11206"/>
            <a:ext cx="13817600" cy="779312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204200" y="685800"/>
            <a:ext cx="3033992" cy="686444"/>
          </a:xfrm>
          <a:prstGeom prst="rect">
            <a:avLst/>
          </a:prstGeom>
        </p:spPr>
        <p:txBody>
          <a:bodyPr vert="horz" wrap="square" lIns="0" tIns="9245" rIns="0" bIns="0" rtlCol="0" anchor="ctr">
            <a:spAutoFit/>
          </a:bodyPr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sz="4400" b="1" spc="-44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sz="4400" b="1" spc="-15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sz="44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sz="4400" b="1" spc="7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sz="4400" b="1" spc="-5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sz="4400" b="1" spc="3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sz="4400" b="1" spc="-15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sz="44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1026" name="Picture 2" descr="Icon of Christ _1 – ST. THOMAS MALANKARA ORTHODOX CHURCH">
            <a:extLst>
              <a:ext uri="{FF2B5EF4-FFF2-40B4-BE49-F238E27FC236}">
                <a16:creationId xmlns:a16="http://schemas.microsoft.com/office/drawing/2014/main" id="{EF264645-3AEE-F3E2-9727-8FABF3B6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03995"/>
            <a:ext cx="3192062" cy="45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9EAC6-76CD-9A08-9AB4-08276BEC2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90045"/>
            <a:ext cx="781901" cy="717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54922-D985-22C8-D3B9-384F52A5E6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9195" y="6811033"/>
            <a:ext cx="1313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assistance contact OGOSS helpdesk # </a:t>
            </a:r>
            <a:r>
              <a:rPr lang="en-US" sz="3200" b="1" dirty="0">
                <a:solidFill>
                  <a:srgbClr val="C00000"/>
                </a:solidFill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+965-69905111 / +91-96459 47441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                                                               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99AC03-69A9-0EF1-0408-F5C0C217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6843316"/>
            <a:ext cx="609600" cy="6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8F9E41-DEE2-ECD0-78A1-59FDAEDE27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57714" y="2104555"/>
            <a:ext cx="914896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Activities 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Customize according to student’s abilities, 		speech, fine and gross motor skills.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Colouring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Painting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Music      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Games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2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23F59-EDDF-3CB8-9019-D049C671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722EE-8622-77DE-4094-5BB0472F89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61A77-E7DB-4148-4441-A272BAF3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7FB3BC5D-C306-1915-CA7A-B03D648D92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9EE14F92-08F2-FACB-3258-AF19CDDB5E75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0EDF4E43-DBE2-B685-19EE-4D088D86686F}"/>
              </a:ext>
            </a:extLst>
          </p:cNvPr>
          <p:cNvSpPr txBox="1"/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2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Samson and the lion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52F6B98A-F58F-5D60-968F-E015284E8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89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8F938-93F0-3C90-FB9E-B29A8522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	for	Samson	and	the	Lion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Google Shape;125;p4">
            <a:extLst>
              <a:ext uri="{FF2B5EF4-FFF2-40B4-BE49-F238E27FC236}">
                <a16:creationId xmlns:a16="http://schemas.microsoft.com/office/drawing/2014/main" id="{E4DEF2C3-AE7C-9B1F-A626-9CE4E4E52A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EDA671D5-AF80-843A-5BFC-BCBA0C2C31E0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Samson and the lion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20B1742C-AA96-09F7-FD7A-12AD478D201B}"/>
              </a:ext>
            </a:extLst>
          </p:cNvPr>
          <p:cNvSpPr txBox="1"/>
          <p:nvPr/>
        </p:nvSpPr>
        <p:spPr>
          <a:xfrm>
            <a:off x="800146" y="1837369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4444F346-ED9B-875E-232F-79FA4441D07C}"/>
              </a:ext>
            </a:extLst>
          </p:cNvPr>
          <p:cNvSpPr txBox="1"/>
          <p:nvPr/>
        </p:nvSpPr>
        <p:spPr>
          <a:xfrm>
            <a:off x="630195" y="3162336"/>
            <a:ext cx="12480324" cy="421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 angel told a woman she would have a son named Samson. God made him special.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got his strength from his hair. He nev</a:t>
            </a: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er cut his hair.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</a:t>
            </a: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 day Samson was walking to another town.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lion at</a:t>
            </a: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tacked him. He killed it with his bare hands.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 the way home, he passed the dead lion. He found honey in its belly.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ate the honey. He also took some home to his parents.</a:t>
            </a:r>
            <a:endParaRPr lang="en-GB" sz="2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sz="24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405FD5EF-5219-4E7C-3CD9-3A18E1CD07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99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DCFEAB-6333-38CD-7499-743B9634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850D5-6743-1740-3192-D42CAC136A1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53A5B-FADB-7875-37CC-AC10619F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DD66-13C4-B6F5-6065-9980EA65710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F7777-795C-513A-D645-8E0C17B9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4DBAE-139D-167C-4519-0DF42DFBE00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8209A-90DA-392F-3A28-D08A71BD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EFF95-41FF-7DF3-19AF-3625117E696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C80B25-3169-6901-22DC-44A9A1F3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got his strength from his hair. He never cut his hair.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28908-89C8-ED20-4412-4B86677BC2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214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Aptos</vt:lpstr>
      <vt:lpstr>Aptos Display</vt:lpstr>
      <vt:lpstr>Arial</vt:lpstr>
      <vt:lpstr>Berlin Sans FB</vt:lpstr>
      <vt:lpstr>Garamond</vt:lpstr>
      <vt:lpstr>Noto Sans Symbols</vt:lpstr>
      <vt:lpstr>Overlock</vt:lpstr>
      <vt:lpstr>Wingdings</vt:lpstr>
      <vt:lpstr>Office Theme</vt:lpstr>
      <vt:lpstr>PowerPoint Presentation</vt:lpstr>
      <vt:lpstr>PowerPoint Presentation</vt:lpstr>
      <vt:lpstr>PowerPoint Presentation</vt:lpstr>
      <vt:lpstr>Preparation for Samson and the Lion  Lesson Outline </vt:lpstr>
      <vt:lpstr>Word Bank</vt:lpstr>
      <vt:lpstr>PowerPoint Presentation</vt:lpstr>
      <vt:lpstr>PowerPoint Presentation</vt:lpstr>
      <vt:lpstr>PowerPoint Presentation</vt:lpstr>
      <vt:lpstr>He got his strength from his hair. He never cut his hair. </vt:lpstr>
      <vt:lpstr>One day Samson was walking to another town. </vt:lpstr>
      <vt:lpstr>A lion attacked him. He killed it with his bare hands.</vt:lpstr>
      <vt:lpstr>On the way home, he passed the dead lion.  He found honey in its belly.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5</cp:revision>
  <dcterms:created xsi:type="dcterms:W3CDTF">2024-01-17T18:27:51Z</dcterms:created>
  <dcterms:modified xsi:type="dcterms:W3CDTF">2024-01-30T06:41:37Z</dcterms:modified>
</cp:coreProperties>
</file>