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90300-E96E-5F4F-4474-8F71ED5CC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720B0E-20CC-F5CD-E75D-60399EC6D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9CC5-88AA-405C-98B4-AE8EA1AD75E6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8B2FF-E493-A9B2-E7A2-DAE97834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11262-95A6-A4DA-18EF-967B3A43A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92EB-BC8C-4530-AAE5-8B8C17FFEC9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7532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CA58EF-2CFF-9735-C394-5C92A01F0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D6357-30A1-BDAD-8A9E-8791BC23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31C9B-8579-5892-7031-E4CE9E092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C9CC5-88AA-405C-98B4-AE8EA1AD75E6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E5FC8-8F38-D891-3500-8BE9DD09A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557D4-247B-D6BF-824A-C2ACB365B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D92EB-BC8C-4530-AAE5-8B8C17FFEC9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9536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7A48E1-941E-FAE2-FF6B-CC061AA2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B724B-E7DA-F26E-AE42-CE9F8B493E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4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F394E4-2E8D-4790-4FC7-CF71C571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Garamond" panose="02020404030301010803" pitchFamily="18" charset="0"/>
              </a:rPr>
              <a:t>“</a:t>
            </a:r>
            <a:r>
              <a:rPr lang="en-GB" sz="3600" b="1">
                <a:latin typeface="Garamond" panose="02020404030301010803" pitchFamily="18" charset="0"/>
              </a:rPr>
              <a:t>The	 angel of the Lord appeared to the shepherds. </a:t>
            </a:r>
            <a:br>
              <a:rPr lang="en-GB" sz="3600" b="1">
                <a:latin typeface="Garamond" panose="02020404030301010803" pitchFamily="18" charset="0"/>
              </a:rPr>
            </a:br>
            <a:r>
              <a:rPr lang="en-GB" sz="3600" b="1">
                <a:latin typeface="Garamond" panose="02020404030301010803" pitchFamily="18" charset="0"/>
              </a:rPr>
              <a:t>They were afraid.</a:t>
            </a:r>
            <a:r>
              <a:rPr lang="en-US" sz="3600" b="1">
                <a:latin typeface="Garamond" panose="02020404030301010803" pitchFamily="18" charset="0"/>
              </a:rPr>
              <a:t>”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AEB141-A2A9-0F3C-4B2A-A79BB9D96F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5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43FCFA-FB95-D721-8CBC-EBCE4F78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Garamond" panose="02020404030301010803" pitchFamily="18" charset="0"/>
              </a:rPr>
              <a:t>“</a:t>
            </a:r>
            <a:r>
              <a:rPr lang="en-GB" sz="3700" b="1">
                <a:latin typeface="Garamond" panose="02020404030301010803" pitchFamily="18" charset="0"/>
              </a:rPr>
              <a:t>The	 angel of the Lord told the Shepherds about the birth of Jesus.</a:t>
            </a:r>
            <a:r>
              <a:rPr lang="en-US" sz="3700" b="1">
                <a:latin typeface="Garamond" panose="02020404030301010803" pitchFamily="18" charset="0"/>
              </a:rPr>
              <a:t>”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EFB07-BA2D-C8FB-1F35-4E57177E56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97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10E0AB-5500-7438-86C6-A1D79308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Garamond" panose="02020404030301010803" pitchFamily="18" charset="0"/>
              </a:rPr>
              <a:t>“</a:t>
            </a:r>
            <a:r>
              <a:rPr lang="en-GB" sz="3700" b="1">
                <a:latin typeface="Garamond" panose="02020404030301010803" pitchFamily="18" charset="0"/>
              </a:rPr>
              <a:t>The shepherds	 went to Bethlehem to see Jesus.</a:t>
            </a:r>
            <a:r>
              <a:rPr lang="en-US" sz="3700" b="1">
                <a:latin typeface="Garamond" panose="02020404030301010803" pitchFamily="18" charset="0"/>
              </a:rPr>
              <a:t>”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68226-A43F-CE15-FD00-0E8F1FC468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05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76B604-CF81-FB23-59FA-6CE76074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Garamond" panose="02020404030301010803" pitchFamily="18" charset="0"/>
              </a:rPr>
              <a:t>“</a:t>
            </a:r>
            <a:r>
              <a:rPr lang="en-GB" sz="3700" b="1">
                <a:latin typeface="Garamond" panose="02020404030301010803" pitchFamily="18" charset="0"/>
              </a:rPr>
              <a:t>And they came with haste and found Mary and Joseph, and the Babe lying in a manger.</a:t>
            </a:r>
            <a:r>
              <a:rPr lang="en-US" sz="3700" b="1">
                <a:latin typeface="Garamond" panose="02020404030301010803" pitchFamily="18" charset="0"/>
              </a:rPr>
              <a:t>” St. Luke 2:16</a:t>
            </a:r>
            <a:endParaRPr lang="en-AE" sz="37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41EE92-C4D3-12C6-BE20-113A4AA9DB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90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BC743E-8226-CE92-A242-C1D64159A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EE73E-D4F8-21B4-256F-1006FC9D39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7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FEDD76-D661-8AC4-16E7-55BA1FAF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783B79-7363-53AB-77BB-2BE8D148B6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1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FC721B-54FA-2486-6C32-808AD8418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54F85A-5739-FF63-7D77-64E5BB2DE7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26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37ADDD-1202-E6DB-EAED-FB19AF82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</a:rPr>
              <a:t>Preparation for </a:t>
            </a:r>
            <a:r>
              <a:rPr lang="en-US" sz="44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the chapter</a:t>
            </a:r>
            <a:br>
              <a:rPr lang="en-GB" sz="4400" b="1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GB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Birth of Jesus Christ</a:t>
            </a:r>
            <a:br>
              <a:rPr lang="en-GB" sz="4000" b="1">
                <a:solidFill>
                  <a:srgbClr val="FF0000"/>
                </a:solidFill>
                <a:latin typeface="Garamond" panose="02020404030301010803" pitchFamily="18" charset="0"/>
              </a:rPr>
            </a:br>
            <a:br>
              <a:rPr lang="en-US" sz="2200" b="1">
                <a:latin typeface="Garamond" panose="02020404030301010803" pitchFamily="18" charset="0"/>
              </a:rPr>
            </a:br>
            <a:r>
              <a:rPr lang="en-US" sz="4000" b="1">
                <a:latin typeface="Garamond" panose="02020404030301010803" pitchFamily="18" charset="0"/>
              </a:rPr>
              <a:t> </a:t>
            </a:r>
            <a:r>
              <a:rPr lang="en-US" sz="4400" b="1">
                <a:latin typeface="Garamond" panose="02020404030301010803" pitchFamily="18" charset="0"/>
              </a:rPr>
              <a:t>Lesson Outline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FAACC7-C26E-E908-3140-D94B7C8D61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5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5C70CF-9661-EF98-F18B-206ED1CE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Garamond" panose="02020404030301010803" pitchFamily="18" charset="0"/>
              </a:rPr>
              <a:t>Word Bank</a:t>
            </a:r>
            <a:endParaRPr lang="en-AE" sz="40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E1FE5-DAEF-0891-AAD7-89B7173268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6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C5F0A4-93BA-3624-2216-855B507F4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Garamond" panose="02020404030301010803" pitchFamily="18" charset="0"/>
              </a:rPr>
              <a:t>Objective:	</a:t>
            </a:r>
            <a:r>
              <a:rPr lang="en-US" sz="3600" b="1">
                <a:latin typeface="Garamond" panose="02020404030301010803" pitchFamily="18" charset="0"/>
              </a:rPr>
              <a:t>“</a:t>
            </a:r>
            <a:r>
              <a:rPr lang="en-GB" sz="3600" b="1">
                <a:latin typeface="Garamond" panose="02020404030301010803" pitchFamily="18" charset="0"/>
              </a:rPr>
              <a:t>To show the children the love  of God that He  </a:t>
            </a:r>
            <a:br>
              <a:rPr lang="en-GB" sz="3600" b="1">
                <a:latin typeface="Garamond" panose="02020404030301010803" pitchFamily="18" charset="0"/>
              </a:rPr>
            </a:br>
            <a:r>
              <a:rPr lang="en-GB" sz="3600" b="1">
                <a:latin typeface="Garamond" panose="02020404030301010803" pitchFamily="18" charset="0"/>
              </a:rPr>
              <a:t>                      became a baby like us to  know how we feel.</a:t>
            </a:r>
            <a:r>
              <a:rPr lang="en-US" sz="3600" b="1">
                <a:latin typeface="Garamond" panose="02020404030301010803" pitchFamily="18" charset="0"/>
              </a:rPr>
              <a:t>”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88B66-13CB-261B-C19C-566CB07523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3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3E490E-F326-0A70-E2C6-314CE12D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Garamond" panose="02020404030301010803" pitchFamily="18" charset="0"/>
              </a:rPr>
              <a:t>Memory Verse: </a:t>
            </a:r>
            <a:r>
              <a:rPr lang="en-US" sz="4000" b="1">
                <a:latin typeface="Garamond" panose="02020404030301010803" pitchFamily="18" charset="0"/>
              </a:rPr>
              <a:t>“</a:t>
            </a:r>
            <a:r>
              <a:rPr lang="en-GB" sz="3700" b="1">
                <a:latin typeface="Garamond" panose="02020404030301010803" pitchFamily="18" charset="0"/>
              </a:rPr>
              <a:t>For to you is born this day in the city of  </a:t>
            </a:r>
            <a:br>
              <a:rPr lang="en-GB" sz="3700" b="1">
                <a:latin typeface="Garamond" panose="02020404030301010803" pitchFamily="18" charset="0"/>
              </a:rPr>
            </a:br>
            <a:r>
              <a:rPr lang="en-GB" sz="3700" b="1">
                <a:latin typeface="Garamond" panose="02020404030301010803" pitchFamily="18" charset="0"/>
              </a:rPr>
              <a:t>                               David a Savior, who is Christ the Lord</a:t>
            </a:r>
            <a:r>
              <a:rPr lang="en-US" sz="3700" b="1">
                <a:latin typeface="Garamond" panose="02020404030301010803" pitchFamily="18" charset="0"/>
              </a:rPr>
              <a:t>” </a:t>
            </a:r>
            <a:br>
              <a:rPr lang="en-US" sz="3700" b="1">
                <a:latin typeface="Garamond" panose="02020404030301010803" pitchFamily="18" charset="0"/>
              </a:rPr>
            </a:br>
            <a:r>
              <a:rPr lang="en-US" sz="3700" b="1">
                <a:latin typeface="Garamond" panose="02020404030301010803" pitchFamily="18" charset="0"/>
              </a:rPr>
              <a:t>								</a:t>
            </a:r>
            <a:r>
              <a:rPr lang="en-US" sz="3600" b="1">
                <a:latin typeface="Garamond" panose="02020404030301010803" pitchFamily="18" charset="0"/>
              </a:rPr>
              <a:t>St. Luke 2:11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4EEED-E562-2DA1-D791-4379746AF3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9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FB8F01-BCED-D8A3-B0B6-A16819FFB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>
                <a:latin typeface="Garamond" panose="02020404030301010803" pitchFamily="18" charset="0"/>
              </a:rPr>
              <a:t>“</a:t>
            </a:r>
            <a:r>
              <a:rPr lang="en-GB" sz="4000" b="1">
                <a:latin typeface="Garamond" panose="02020404030301010803" pitchFamily="18" charset="0"/>
              </a:rPr>
              <a:t>Jesus Christ was born in Bethlehem.”</a:t>
            </a:r>
            <a:endParaRPr lang="en-AE" sz="40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FA59CE-54A2-7B48-F10A-A7CDF37C4D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3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1DE7D0-FC55-CCF9-21A9-561091092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Garamond" panose="02020404030301010803" pitchFamily="18" charset="0"/>
              </a:rPr>
              <a:t>“</a:t>
            </a:r>
            <a:r>
              <a:rPr lang="en-GB" sz="3700" b="1">
                <a:latin typeface="Garamond" panose="02020404030301010803" pitchFamily="18" charset="0"/>
              </a:rPr>
              <a:t>Shepherds were taking care of their sheep at night.”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6A542E-F637-B5FA-7708-0DE6660274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17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The Birth of Jesus Christ   Lesson Outline</vt:lpstr>
      <vt:lpstr>Word Bank</vt:lpstr>
      <vt:lpstr>Objective: “To show the children the love  of God that He                         became a baby like us to  know how we feel.”</vt:lpstr>
      <vt:lpstr>Memory Verse: “For to you is born this day in the city of                                  David a Savior, who is Christ the Lord”          St. Luke 2:11</vt:lpstr>
      <vt:lpstr>“Jesus Christ was born in Bethlehem.”</vt:lpstr>
      <vt:lpstr>“Shepherds were taking care of their sheep at night.”</vt:lpstr>
      <vt:lpstr>“The  angel of the Lord appeared to the shepherds.  They were afraid.”</vt:lpstr>
      <vt:lpstr>“The  angel of the Lord told the Shepherds about the birth of Jesus.”</vt:lpstr>
      <vt:lpstr>“The shepherds  went to Bethlehem to see Jesus.”</vt:lpstr>
      <vt:lpstr>“And they came with haste and found Mary and Joseph, and the Babe lying in a manger.” St. Luke 2:16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2024-02-03T14:44:27Z</dcterms:created>
  <dcterms:modified xsi:type="dcterms:W3CDTF">2024-02-03T14:44:27Z</dcterms:modified>
</cp:coreProperties>
</file>