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D99F-09D8-2900-30C0-E83D3878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B0D4E-D878-EF75-789B-E178E58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A266-7FB2-498F-A4A2-451F7DCBCDA2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1C8B0-41F6-17E2-D9BC-615312AD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02A0F-11F4-B488-122C-87FEE79D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E208-63D2-441C-B146-99D99D3567C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5910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BBF95-CB36-FC86-577C-13762901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763E-1ADE-3E59-3D5F-CD578FDD9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BE0EA-F9E0-EEBD-384C-58EB433F2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CA266-7FB2-498F-A4A2-451F7DCBCDA2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7E3C-8294-5BAF-CB2E-9ADCC03CE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44AE9-F8D7-AF1D-3C5C-E3919ECD7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E208-63D2-441C-B146-99D99D3567C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7522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F845BE-F370-E25D-7F0F-2CBA53FD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36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390B6-23B1-9763-7674-775CD35371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D0144C-EF21-5839-102C-B2DBCA4E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spcBef>
                <a:spcPts val="95"/>
              </a:spcBef>
            </a:pPr>
            <a:r>
              <a:rPr lang="en-GB" sz="3600">
                <a:latin typeface="Garamond" panose="02020404030301010803" pitchFamily="18" charset="0"/>
              </a:rPr>
              <a:t>In</a:t>
            </a:r>
            <a:r>
              <a:rPr lang="en-GB" sz="3600" spc="65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Bethlehem,</a:t>
            </a:r>
            <a:r>
              <a:rPr lang="en-GB" sz="3600" spc="66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the</a:t>
            </a:r>
            <a:r>
              <a:rPr lang="en-GB" sz="3600" spc="66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innkeeper</a:t>
            </a:r>
            <a:r>
              <a:rPr lang="en-GB" sz="3600" spc="-20">
                <a:latin typeface="Garamond" panose="02020404030301010803" pitchFamily="18" charset="0"/>
              </a:rPr>
              <a:t> told </a:t>
            </a:r>
            <a:r>
              <a:rPr lang="en-GB" sz="3600">
                <a:latin typeface="Garamond" panose="02020404030301010803" pitchFamily="18" charset="0"/>
              </a:rPr>
              <a:t>them that there</a:t>
            </a:r>
            <a:r>
              <a:rPr lang="en-GB" sz="3600" spc="28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is</a:t>
            </a:r>
            <a:r>
              <a:rPr lang="en-GB" sz="3600" spc="254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no</a:t>
            </a:r>
            <a:r>
              <a:rPr lang="en-GB" sz="3600" spc="26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room</a:t>
            </a:r>
            <a:r>
              <a:rPr lang="en-GB" sz="3600" spc="280">
                <a:latin typeface="Garamond" panose="02020404030301010803" pitchFamily="18" charset="0"/>
              </a:rPr>
              <a:t> </a:t>
            </a:r>
            <a:r>
              <a:rPr lang="en-GB" sz="3600" spc="-25">
                <a:latin typeface="Garamond" panose="02020404030301010803" pitchFamily="18" charset="0"/>
              </a:rPr>
              <a:t>at </a:t>
            </a:r>
            <a:r>
              <a:rPr lang="en-GB" sz="3600">
                <a:latin typeface="Garamond" panose="02020404030301010803" pitchFamily="18" charset="0"/>
              </a:rPr>
              <a:t>the</a:t>
            </a:r>
            <a:r>
              <a:rPr lang="en-GB" sz="3600" spc="-80">
                <a:latin typeface="Garamond" panose="02020404030301010803" pitchFamily="18" charset="0"/>
              </a:rPr>
              <a:t> </a:t>
            </a:r>
            <a:r>
              <a:rPr lang="en-GB" sz="3600" spc="-20">
                <a:latin typeface="Garamond" panose="02020404030301010803" pitchFamily="18" charset="0"/>
              </a:rPr>
              <a:t>Inn.</a:t>
            </a:r>
            <a:endParaRPr lang="en-GB" sz="3600" spc="-2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9FC10-31DB-1D7E-A774-B738474A31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EA143D-9FD9-AFB8-D72B-A2012E17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spcBef>
                <a:spcPts val="100"/>
              </a:spcBef>
            </a:pPr>
            <a:r>
              <a:rPr lang="en-GB" sz="3600">
                <a:latin typeface="Garamond" panose="02020404030301010803" pitchFamily="18" charset="0"/>
              </a:rPr>
              <a:t>The</a:t>
            </a:r>
            <a:r>
              <a:rPr lang="en-GB" sz="3600" spc="14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innkeeper</a:t>
            </a:r>
            <a:r>
              <a:rPr lang="en-GB" sz="3600" spc="14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offered</a:t>
            </a:r>
            <a:r>
              <a:rPr lang="en-GB" sz="3600" spc="13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them</a:t>
            </a:r>
            <a:r>
              <a:rPr lang="en-GB" sz="3600" spc="14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to</a:t>
            </a:r>
            <a:r>
              <a:rPr lang="en-GB" sz="3600" spc="16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sleep</a:t>
            </a:r>
            <a:r>
              <a:rPr lang="en-GB" sz="3600" spc="17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in</a:t>
            </a:r>
            <a:r>
              <a:rPr lang="en-GB" sz="3600" spc="165">
                <a:latin typeface="Garamond" panose="02020404030301010803" pitchFamily="18" charset="0"/>
              </a:rPr>
              <a:t> </a:t>
            </a:r>
            <a:r>
              <a:rPr lang="en-GB" sz="3600" spc="-25">
                <a:latin typeface="Garamond" panose="02020404030301010803" pitchFamily="18" charset="0"/>
              </a:rPr>
              <a:t>the </a:t>
            </a:r>
            <a:r>
              <a:rPr lang="en-GB" sz="3600">
                <a:latin typeface="Garamond" panose="02020404030301010803" pitchFamily="18" charset="0"/>
              </a:rPr>
              <a:t>stable</a:t>
            </a:r>
            <a:r>
              <a:rPr lang="en-GB" sz="3600" spc="79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with</a:t>
            </a:r>
            <a:r>
              <a:rPr lang="en-GB" sz="3600" spc="79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the</a:t>
            </a:r>
            <a:r>
              <a:rPr lang="en-GB" sz="3600" spc="76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animals.</a:t>
            </a:r>
            <a:r>
              <a:rPr lang="en-GB" sz="3600" spc="78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That night</a:t>
            </a:r>
            <a:r>
              <a:rPr lang="en-GB" sz="3600" spc="790">
                <a:latin typeface="Garamond" panose="02020404030301010803" pitchFamily="18" charset="0"/>
              </a:rPr>
              <a:t> </a:t>
            </a:r>
            <a:r>
              <a:rPr lang="en-GB" sz="3600" spc="-10">
                <a:latin typeface="Garamond" panose="02020404030301010803" pitchFamily="18" charset="0"/>
              </a:rPr>
              <a:t>Jesus </a:t>
            </a:r>
            <a:r>
              <a:rPr lang="en-GB" sz="3600">
                <a:latin typeface="Garamond" panose="02020404030301010803" pitchFamily="18" charset="0"/>
              </a:rPr>
              <a:t>was</a:t>
            </a:r>
            <a:r>
              <a:rPr lang="en-GB" sz="3600" spc="-65">
                <a:latin typeface="Garamond" panose="02020404030301010803" pitchFamily="18" charset="0"/>
              </a:rPr>
              <a:t> </a:t>
            </a:r>
            <a:r>
              <a:rPr lang="en-GB" sz="3600" spc="-20">
                <a:latin typeface="Garamond" panose="02020404030301010803" pitchFamily="18" charset="0"/>
              </a:rPr>
              <a:t>born.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6A2E4-A995-C992-CCC8-3798C3E52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0B3519-6F79-F5DA-0FDE-2CF9D15C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just">
              <a:spcBef>
                <a:spcPts val="95"/>
              </a:spcBef>
            </a:pPr>
            <a:r>
              <a:rPr lang="en-GB" sz="3600">
                <a:latin typeface="Garamond" panose="02020404030301010803" pitchFamily="18" charset="0"/>
              </a:rPr>
              <a:t>An angel</a:t>
            </a:r>
            <a:r>
              <a:rPr lang="en-GB" sz="3600" spc="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of the</a:t>
            </a:r>
            <a:r>
              <a:rPr lang="en-GB" sz="3600" spc="2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Lord</a:t>
            </a:r>
            <a:r>
              <a:rPr lang="en-GB" sz="3600" spc="3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told</a:t>
            </a:r>
            <a:r>
              <a:rPr lang="en-GB" sz="3600" spc="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shepherds</a:t>
            </a:r>
            <a:r>
              <a:rPr lang="en-GB" sz="3600" spc="30">
                <a:latin typeface="Garamond" panose="02020404030301010803" pitchFamily="18" charset="0"/>
              </a:rPr>
              <a:t> </a:t>
            </a:r>
            <a:r>
              <a:rPr lang="en-GB" sz="3600" spc="-25">
                <a:latin typeface="Garamond" panose="02020404030301010803" pitchFamily="18" charset="0"/>
              </a:rPr>
              <a:t>in </a:t>
            </a:r>
            <a:r>
              <a:rPr lang="en-GB" sz="3600">
                <a:latin typeface="Garamond" panose="02020404030301010803" pitchFamily="18" charset="0"/>
              </a:rPr>
              <a:t>the</a:t>
            </a:r>
            <a:r>
              <a:rPr lang="en-GB" sz="3600" spc="27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field</a:t>
            </a:r>
            <a:r>
              <a:rPr lang="en-GB" sz="3600" spc="27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about</a:t>
            </a:r>
            <a:r>
              <a:rPr lang="en-GB" sz="3600" spc="24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the</a:t>
            </a:r>
            <a:r>
              <a:rPr lang="en-GB" sz="3600" spc="254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birth</a:t>
            </a:r>
            <a:r>
              <a:rPr lang="en-GB" sz="3600" spc="27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of</a:t>
            </a:r>
            <a:r>
              <a:rPr lang="en-GB" sz="3600" spc="245">
                <a:latin typeface="Garamond" panose="02020404030301010803" pitchFamily="18" charset="0"/>
              </a:rPr>
              <a:t> </a:t>
            </a:r>
            <a:r>
              <a:rPr lang="en-GB" sz="3600" spc="-10">
                <a:latin typeface="Garamond" panose="02020404030301010803" pitchFamily="18" charset="0"/>
              </a:rPr>
              <a:t>Jesus. </a:t>
            </a:r>
            <a:r>
              <a:rPr lang="en-GB" sz="3600">
                <a:latin typeface="Garamond" panose="02020404030301010803" pitchFamily="18" charset="0"/>
              </a:rPr>
              <a:t>Other</a:t>
            </a:r>
            <a:r>
              <a:rPr lang="en-GB" sz="3600" spc="-8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angels</a:t>
            </a:r>
            <a:r>
              <a:rPr lang="en-GB" sz="3600" spc="-9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were</a:t>
            </a:r>
            <a:r>
              <a:rPr lang="en-GB" sz="3600" spc="-10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glorifying</a:t>
            </a:r>
            <a:r>
              <a:rPr lang="en-GB" sz="3600" spc="-75">
                <a:latin typeface="Garamond" panose="02020404030301010803" pitchFamily="18" charset="0"/>
              </a:rPr>
              <a:t> </a:t>
            </a:r>
            <a:r>
              <a:rPr lang="en-GB" sz="3600" spc="-20">
                <a:latin typeface="Garamond" panose="02020404030301010803" pitchFamily="18" charset="0"/>
              </a:rPr>
              <a:t>God.</a:t>
            </a:r>
            <a:endParaRPr lang="en-GB" sz="3600" spc="-2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2B0B4-97A5-B66E-0170-64E1B7BCC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2DC54-B900-B031-C0B5-135D019F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spcBef>
                <a:spcPts val="95"/>
              </a:spcBef>
            </a:pPr>
            <a:r>
              <a:rPr lang="en-GB" sz="3600">
                <a:latin typeface="Garamond" panose="02020404030301010803" pitchFamily="18" charset="0"/>
              </a:rPr>
              <a:t>The</a:t>
            </a:r>
            <a:r>
              <a:rPr lang="en-GB" sz="3600" spc="-12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shepherds</a:t>
            </a:r>
            <a:r>
              <a:rPr lang="en-GB" sz="3600" spc="-10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went</a:t>
            </a:r>
            <a:r>
              <a:rPr lang="en-GB" sz="3600" spc="-13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quickly</a:t>
            </a:r>
            <a:r>
              <a:rPr lang="en-GB" sz="3600" spc="-114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to</a:t>
            </a:r>
            <a:r>
              <a:rPr lang="en-GB" sz="3600" spc="-135">
                <a:latin typeface="Garamond" panose="02020404030301010803" pitchFamily="18" charset="0"/>
              </a:rPr>
              <a:t> </a:t>
            </a:r>
            <a:r>
              <a:rPr lang="en-GB" sz="3600" spc="-25">
                <a:latin typeface="Garamond" panose="02020404030301010803" pitchFamily="18" charset="0"/>
              </a:rPr>
              <a:t>the </a:t>
            </a:r>
            <a:r>
              <a:rPr lang="en-GB" sz="3600">
                <a:latin typeface="Garamond" panose="02020404030301010803" pitchFamily="18" charset="0"/>
              </a:rPr>
              <a:t>hills</a:t>
            </a:r>
            <a:r>
              <a:rPr lang="en-GB" sz="3600" spc="-10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of</a:t>
            </a:r>
            <a:r>
              <a:rPr lang="en-GB" sz="3600" spc="-9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Bethlehem</a:t>
            </a:r>
            <a:r>
              <a:rPr lang="en-GB" sz="3600" spc="-7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to</a:t>
            </a:r>
            <a:r>
              <a:rPr lang="en-GB" sz="3600" spc="-6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see</a:t>
            </a:r>
            <a:r>
              <a:rPr lang="en-GB" sz="3600" spc="-75">
                <a:latin typeface="Garamond" panose="02020404030301010803" pitchFamily="18" charset="0"/>
              </a:rPr>
              <a:t> </a:t>
            </a:r>
            <a:r>
              <a:rPr lang="en-GB" sz="3600" spc="-10">
                <a:latin typeface="Garamond" panose="02020404030301010803" pitchFamily="18" charset="0"/>
              </a:rPr>
              <a:t>Jesus.</a:t>
            </a:r>
            <a:endParaRPr lang="en-GB" sz="3600" spc="-1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CB5CC-6667-0882-B67C-A551864E48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3052F8-4EAE-713D-71E1-49FE4DDB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158" algn="ctr">
              <a:spcBef>
                <a:spcPts val="64"/>
              </a:spcBef>
            </a:pPr>
            <a:r>
              <a:rPr lang="en-GB" sz="3883" spc="-39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3883" spc="-1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388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3883" spc="6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3883" spc="-4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3883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3883" spc="-1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388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3883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B80B7-96CE-73B7-DCF6-A1F082F66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F8BFB-BCB6-45F7-459E-10279FAE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13186-D3D9-65FF-753B-A62380A93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4A08E2-1314-41DF-1492-2161F1F0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CE66C-193C-2F83-E744-32B47FACB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E8ED27-72EB-D84A-AE3F-850A55F7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spcBef>
                <a:spcPts val="100"/>
              </a:spcBef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GB" sz="3600" b="1" spc="-9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Birth of Jesus Christ</a:t>
            </a:r>
            <a:br>
              <a:rPr lang="en-GB" sz="4000" b="1" spc="-10">
                <a:solidFill>
                  <a:srgbClr val="C00000"/>
                </a:solidFill>
                <a:latin typeface="Garamond" panose="02020404030301010803" pitchFamily="18" charset="0"/>
              </a:rPr>
            </a:br>
            <a:br>
              <a:rPr lang="en-GB" sz="1050" b="1" spc="-1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  <a:cs typeface="Calibri"/>
              </a:rPr>
              <a:t>Lesson Outline</a:t>
            </a:r>
            <a:endParaRPr lang="en-GB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15764-1FFC-4050-852B-7B70B9101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378F65-A0AF-AAD9-F347-A2F2AAF4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100"/>
              </a:spcBef>
            </a:pPr>
            <a:r>
              <a:rPr lang="en-GB" sz="4400">
                <a:latin typeface="Garamond" panose="02020404030301010803" pitchFamily="18" charset="0"/>
              </a:rPr>
              <a:t>Word</a:t>
            </a:r>
            <a:r>
              <a:rPr lang="en-GB" sz="4400" spc="-235"/>
              <a:t> </a:t>
            </a:r>
            <a:r>
              <a:rPr lang="en-GB" sz="4400" spc="-20"/>
              <a:t>Bank</a:t>
            </a:r>
            <a:endParaRPr lang="en-GB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FBBC3-0E15-9D77-A972-D86331900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3672F8-7B62-A172-D474-127CD7D0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spcBef>
                <a:spcPts val="100"/>
              </a:spcBef>
            </a:pP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3600" spc="-55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The</a:t>
            </a:r>
            <a:r>
              <a:rPr lang="en-GB" sz="3600" spc="-4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Joy</a:t>
            </a:r>
            <a:r>
              <a:rPr lang="en-GB" sz="3600" spc="-40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of</a:t>
            </a:r>
            <a:r>
              <a:rPr lang="en-GB" sz="3600" spc="-55">
                <a:latin typeface="Garamond" panose="02020404030301010803" pitchFamily="18" charset="0"/>
              </a:rPr>
              <a:t> </a:t>
            </a:r>
            <a:r>
              <a:rPr lang="en-GB" sz="3600" spc="-10">
                <a:latin typeface="Garamond" panose="02020404030301010803" pitchFamily="18" charset="0"/>
              </a:rPr>
              <a:t>Christmas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FE351-FEF6-1A59-25F0-F21D58B69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2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90E4C7-F2E6-943D-085A-2DF16A17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spcBef>
                <a:spcPts val="100"/>
              </a:spcBef>
            </a:pP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Memory</a:t>
            </a:r>
            <a:r>
              <a:rPr lang="en-GB" sz="3600" spc="459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Verse: </a:t>
            </a:r>
            <a:r>
              <a:rPr lang="en-GB" sz="3600" i="1">
                <a:latin typeface="Garamond" panose="02020404030301010803" pitchFamily="18" charset="0"/>
              </a:rPr>
              <a:t>“ </a:t>
            </a:r>
            <a:r>
              <a:rPr lang="en-GB" sz="3600">
                <a:latin typeface="Garamond" panose="02020404030301010803" pitchFamily="18" charset="0"/>
              </a:rPr>
              <a:t>Glory</a:t>
            </a:r>
            <a:r>
              <a:rPr lang="en-GB" sz="3600" spc="46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to</a:t>
            </a:r>
            <a:r>
              <a:rPr lang="en-GB" sz="3600" spc="47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God</a:t>
            </a:r>
            <a:r>
              <a:rPr lang="en-GB" sz="3600" spc="47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in</a:t>
            </a:r>
            <a:r>
              <a:rPr lang="en-GB" sz="3600" spc="470">
                <a:latin typeface="Garamond" panose="02020404030301010803" pitchFamily="18" charset="0"/>
              </a:rPr>
              <a:t> </a:t>
            </a:r>
            <a:r>
              <a:rPr lang="en-GB" sz="3600" spc="-25">
                <a:latin typeface="Garamond" panose="02020404030301010803" pitchFamily="18" charset="0"/>
              </a:rPr>
              <a:t>the </a:t>
            </a:r>
            <a:r>
              <a:rPr lang="en-GB" sz="3600">
                <a:latin typeface="Garamond" panose="02020404030301010803" pitchFamily="18" charset="0"/>
              </a:rPr>
              <a:t>highest,</a:t>
            </a:r>
            <a:r>
              <a:rPr lang="en-GB" sz="3600" spc="17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and</a:t>
            </a:r>
            <a:r>
              <a:rPr lang="en-GB" sz="3600" spc="19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on</a:t>
            </a:r>
            <a:r>
              <a:rPr lang="en-GB" sz="3600" spc="19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earth</a:t>
            </a:r>
            <a:r>
              <a:rPr lang="en-GB" sz="3600" spc="19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peace,</a:t>
            </a:r>
            <a:r>
              <a:rPr lang="en-GB" sz="3600" spc="19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good</a:t>
            </a:r>
            <a:r>
              <a:rPr lang="en-GB" sz="3600" spc="175">
                <a:latin typeface="Garamond" panose="02020404030301010803" pitchFamily="18" charset="0"/>
              </a:rPr>
              <a:t> </a:t>
            </a:r>
            <a:r>
              <a:rPr lang="en-GB" sz="3600" spc="-20">
                <a:latin typeface="Garamond" panose="02020404030301010803" pitchFamily="18" charset="0"/>
              </a:rPr>
              <a:t>will </a:t>
            </a:r>
            <a:r>
              <a:rPr lang="en-GB" sz="3600">
                <a:latin typeface="Garamond" panose="02020404030301010803" pitchFamily="18" charset="0"/>
              </a:rPr>
              <a:t>toward</a:t>
            </a:r>
            <a:r>
              <a:rPr lang="en-GB" sz="3600" spc="-145">
                <a:latin typeface="Garamond" panose="02020404030301010803" pitchFamily="18" charset="0"/>
              </a:rPr>
              <a:t> </a:t>
            </a:r>
            <a:r>
              <a:rPr lang="en-GB" sz="3600" spc="-50">
                <a:latin typeface="Garamond" panose="02020404030301010803" pitchFamily="18" charset="0"/>
              </a:rPr>
              <a:t>men”.</a:t>
            </a:r>
            <a:r>
              <a:rPr lang="en-GB" sz="3600" spc="-140">
                <a:latin typeface="Garamond" panose="02020404030301010803" pitchFamily="18" charset="0"/>
              </a:rPr>
              <a:t> </a:t>
            </a:r>
            <a:br>
              <a:rPr lang="en-GB" sz="3600" spc="-140">
                <a:latin typeface="Garamond" panose="02020404030301010803" pitchFamily="18" charset="0"/>
              </a:rPr>
            </a:br>
            <a:r>
              <a:rPr lang="en-GB" sz="3600" spc="-140">
                <a:latin typeface="Garamond" panose="02020404030301010803" pitchFamily="18" charset="0"/>
              </a:rPr>
              <a:t> 								</a:t>
            </a:r>
            <a:r>
              <a:rPr lang="en-GB" sz="3600">
                <a:latin typeface="Garamond" panose="02020404030301010803" pitchFamily="18" charset="0"/>
              </a:rPr>
              <a:t>(St. Luke</a:t>
            </a:r>
            <a:r>
              <a:rPr lang="en-GB" sz="3600" spc="-125">
                <a:latin typeface="Garamond" panose="02020404030301010803" pitchFamily="18" charset="0"/>
              </a:rPr>
              <a:t> </a:t>
            </a:r>
            <a:r>
              <a:rPr lang="en-GB" sz="3600" spc="-10">
                <a:latin typeface="Garamond" panose="02020404030301010803" pitchFamily="18" charset="0"/>
              </a:rPr>
              <a:t>2:14)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CEC94-8EA9-9699-4ED4-4AFC6FBB8D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FAB292-2CD9-672E-7DE7-A96BE174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spcBef>
                <a:spcPts val="95"/>
              </a:spcBef>
            </a:pPr>
            <a:r>
              <a:rPr lang="en-GB" sz="3600">
                <a:latin typeface="Garamond" panose="02020404030301010803" pitchFamily="18" charset="0"/>
              </a:rPr>
              <a:t>Joseph</a:t>
            </a:r>
            <a:r>
              <a:rPr lang="en-GB" sz="3600" spc="1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and</a:t>
            </a:r>
            <a:r>
              <a:rPr lang="en-GB" sz="3600" spc="-1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Mary</a:t>
            </a:r>
            <a:r>
              <a:rPr lang="en-GB" sz="3600" spc="-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came</a:t>
            </a:r>
            <a:r>
              <a:rPr lang="en-GB" sz="3600" spc="-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from</a:t>
            </a:r>
            <a:r>
              <a:rPr lang="en-GB" sz="3600" spc="-5">
                <a:latin typeface="Garamond" panose="02020404030301010803" pitchFamily="18" charset="0"/>
              </a:rPr>
              <a:t> </a:t>
            </a:r>
            <a:r>
              <a:rPr lang="en-GB" sz="3600" spc="-10">
                <a:latin typeface="Garamond" panose="02020404030301010803" pitchFamily="18" charset="0"/>
              </a:rPr>
              <a:t>Nazareth </a:t>
            </a:r>
            <a:r>
              <a:rPr lang="en-GB" sz="3600">
                <a:latin typeface="Garamond" panose="02020404030301010803" pitchFamily="18" charset="0"/>
              </a:rPr>
              <a:t>to</a:t>
            </a:r>
            <a:r>
              <a:rPr lang="en-GB" sz="3600" spc="-90">
                <a:latin typeface="Garamond" panose="02020404030301010803" pitchFamily="18" charset="0"/>
              </a:rPr>
              <a:t> </a:t>
            </a:r>
            <a:r>
              <a:rPr lang="en-GB" sz="3600" spc="-10">
                <a:latin typeface="Garamond" panose="02020404030301010803" pitchFamily="18" charset="0"/>
              </a:rPr>
              <a:t>Bethlehem.</a:t>
            </a:r>
            <a:endParaRPr lang="en-GB" sz="3600" spc="-1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75E65-B14B-96AA-9EF0-CB8698038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3DCEBE-73A4-5B71-AE5A-72E216BA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spcBef>
                <a:spcPts val="95"/>
              </a:spcBef>
              <a:tabLst>
                <a:tab pos="1463675" algn="l"/>
                <a:tab pos="1677035" algn="l"/>
                <a:tab pos="2696845" algn="l"/>
                <a:tab pos="4031615" algn="l"/>
                <a:tab pos="6010910" algn="l"/>
                <a:tab pos="6731634" algn="l"/>
                <a:tab pos="7715884" algn="l"/>
              </a:tabLst>
            </a:pPr>
            <a:r>
              <a:rPr lang="en-GB" sz="3600" spc="-10">
                <a:latin typeface="Garamond" panose="02020404030301010803" pitchFamily="18" charset="0"/>
              </a:rPr>
              <a:t>They traveled </a:t>
            </a:r>
            <a:r>
              <a:rPr lang="en-GB" sz="3600" spc="-25">
                <a:latin typeface="Garamond" panose="02020404030301010803" pitchFamily="18" charset="0"/>
              </a:rPr>
              <a:t>all day and </a:t>
            </a:r>
            <a:r>
              <a:rPr lang="en-GB" sz="3600" spc="-10">
                <a:latin typeface="Garamond" panose="02020404030301010803" pitchFamily="18" charset="0"/>
              </a:rPr>
              <a:t>night. </a:t>
            </a:r>
            <a:r>
              <a:rPr lang="en-GB" sz="3600">
                <a:latin typeface="Garamond" panose="02020404030301010803" pitchFamily="18" charset="0"/>
              </a:rPr>
              <a:t>                                                                                                                                They</a:t>
            </a:r>
            <a:r>
              <a:rPr lang="en-GB" sz="3600" spc="-5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were</a:t>
            </a:r>
            <a:r>
              <a:rPr lang="en-GB" sz="3600" spc="-55"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very</a:t>
            </a:r>
            <a:r>
              <a:rPr lang="en-GB" sz="3600" spc="-50">
                <a:latin typeface="Garamond" panose="02020404030301010803" pitchFamily="18" charset="0"/>
              </a:rPr>
              <a:t> </a:t>
            </a:r>
            <a:r>
              <a:rPr lang="en-GB" sz="3600" spc="-10">
                <a:latin typeface="Garamond" panose="02020404030301010803" pitchFamily="18" charset="0"/>
              </a:rPr>
              <a:t>tired.</a:t>
            </a:r>
            <a:endParaRPr lang="en-GB" sz="3600" spc="-1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F3B52-6001-981F-645C-03C8E6ADD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Birth of Jesus Christ  Lesson Outline</vt:lpstr>
      <vt:lpstr>Word Bank</vt:lpstr>
      <vt:lpstr>Objective: The Joy of Christmas</vt:lpstr>
      <vt:lpstr>Memory Verse: “ Glory to God in the highest, and on earth peace, good will toward men”.           (St. Luke 2:14)</vt:lpstr>
      <vt:lpstr>Joseph and Mary came from Nazareth to Bethlehem.</vt:lpstr>
      <vt:lpstr>They traveled all day and night.                                                                                                                                 They were very tired.</vt:lpstr>
      <vt:lpstr>In Bethlehem, the innkeeper told them that there is no room at the Inn.</vt:lpstr>
      <vt:lpstr>The innkeeper offered them to sleep in the stable with the animals. That night Jesus was born.</vt:lpstr>
      <vt:lpstr>An angel of the Lord told shepherds in the field about the birth of Jesus. Other angels were glorifying God.</vt:lpstr>
      <vt:lpstr>The shepherds went quickly to the hills of Bethlehem to see Jesus.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2024-02-03T14:25:52Z</dcterms:created>
  <dcterms:modified xsi:type="dcterms:W3CDTF">2024-02-03T14:25:52Z</dcterms:modified>
</cp:coreProperties>
</file>