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7C62-F3D8-6A16-7234-96D13473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FA437-5996-9334-F7C1-3FEF1F07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9F5D-9495-4F19-ACA3-500FCA738EB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87BCC-CADE-9E6D-F1D2-CEEFAA43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DC719-53B9-41D6-83D0-D9F8A152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1AEA-5D64-4927-A221-6CBB5E0FF13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6652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647C5-9B25-387B-DA5D-3A54A18E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191CA-5E50-B7ED-A960-1A43163EE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E778-F68F-525E-197D-055E4250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9F5D-9495-4F19-ACA3-500FCA738EB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388D-E644-260B-7157-FE46BE968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AEB61-10EB-505E-8DE8-410DDBD22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1AEA-5D64-4927-A221-6CBB5E0FF13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64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06366-4AC0-8B8E-AEB0-70C80901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80"/>
              <a:buFont typeface="Algerian"/>
              <a:buNone/>
            </a:pPr>
            <a:r>
              <a:rPr lang="en-GB" sz="408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Orthodox Global Online Sunday School (OGOSS)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C31AD-E179-AEA7-3E9F-E1646EC2A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078707-BEB5-B0E0-F2E7-10345B94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Christ was always obedient to His mother and even cared for His mother when He was on the cross.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784FF-A0A6-B708-8F00-7C5F5C0F8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ED7BF-F03A-7264-078E-491FB64A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said to His beloved disciple St. John, “This is your mother”.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CF1E5-55F9-2767-2984-3E66A0C7C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06D00-61BA-3BC3-1DE7-6F93C9A7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We should love, obey, support and respect our parents.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2DE2E-524D-28E4-7F4D-6A78321BD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9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9DF5FD-91E8-0BF3-F443-4B31EF43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Our Heavenly Father gifted us parents as His visible form of love from the time we were conceived in our mother’s womb. God has entrusted them as our earthly caretakers.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653B8-5F37-068A-2DB1-BB03856EC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3B10AE-D6E2-C698-DB23-3AA3951A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261A3-6E6F-3123-C2AB-8A510E7E62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C18F1D-B555-794A-BC04-E652532C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50D52-83FC-9338-603F-DC3463422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25974B-4AA5-0566-26FE-46BD2970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5BF68-2780-779D-4B02-D7E992A6C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855FB5-A4E4-7161-7409-9FF6DB20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2" marR="575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Fifth Commandment of “The Ten Commandments”</a:t>
            </a:r>
            <a:endParaRPr lang="en-GB" sz="40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14273-742F-E2E6-D2FE-EA004CDC8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35A5C-AAE3-F3AD-46F3-7A7A5A58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 sz="44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B2C18-6356-1174-EA46-D41E32324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35E837-480B-C043-678C-2C9CCEFF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Honoring our parents and showing respect to 		them. Rewarding them for their love to us.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A1D5-D0E8-AD38-ACFD-7C49DC361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E41E9-559F-4A28-01CB-695EE1F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29" marR="57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“Honor your father and your  mother, that your days may be long in the  land which the Lord your God gives you” 									 				   </a:t>
            </a: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(Exodus 20.12)</a:t>
            </a:r>
            <a:r>
              <a:rPr lang="en-GB" sz="2800" b="1">
                <a:latin typeface="Garamond"/>
                <a:ea typeface="Garamond"/>
                <a:cs typeface="Garamond"/>
                <a:sym typeface="Garamond"/>
              </a:rPr>
              <a:t>	</a:t>
            </a:r>
            <a:endParaRPr lang="en-GB" sz="2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1060F-523F-EBD2-4BBC-099286444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8BAC34-927F-31AF-2214-72E16C8C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In the Old Testament those who disobeyed their fathers were punished. They never found rest or comfort.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D92FD-D0AB-870F-F051-6ADB953CA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EF6CAF-4553-D642-4C5A-C528841D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7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True Christians honor their parents just as Jesus Christ did.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DCE4F-4E00-5B41-4D9D-72D1443BC6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Fifth Commandment of “The Ten Commandments”</vt:lpstr>
      <vt:lpstr>Word Bank</vt:lpstr>
      <vt:lpstr>Objective: Honoring our parents and showing respect to   them. Rewarding them for their love to us.</vt:lpstr>
      <vt:lpstr>Memory Verse: “Honor your father and your  mother, that your days may be long in the  land which the Lord your God gives you”                  (Exodus 20.12) </vt:lpstr>
      <vt:lpstr>In the Old Testament those who disobeyed their fathers were punished. They never found rest or comfort. </vt:lpstr>
      <vt:lpstr>True Christians honor their parents just as Jesus Christ did.</vt:lpstr>
      <vt:lpstr>Jesus Christ was always obedient to His mother and even cared for His mother when He was on the cross. </vt:lpstr>
      <vt:lpstr>He said to His beloved disciple St. John, “This is your mother”.</vt:lpstr>
      <vt:lpstr>We should love, obey, support and respect our parents.</vt:lpstr>
      <vt:lpstr>Our Heavenly Father gifted us parents as His visible form of love from the time we were conceived in our mother’s womb. God has entrusted them as our earthly caretakers.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2024-02-03T15:05:12Z</dcterms:created>
  <dcterms:modified xsi:type="dcterms:W3CDTF">2024-02-03T15:05:12Z</dcterms:modified>
</cp:coreProperties>
</file>