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B6A2-3BC2-FB86-DF60-8A5AC7F8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3C6EC-672B-1E55-FE97-0B3F0F9F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4894-3AA2-4131-939C-6EBC853C4888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93FA4-6815-B54F-1A64-A688299B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DE970-6DFE-806B-74ED-63DD1346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23-B443-4459-A7D1-E43D1E31BE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9085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7B919-DEB8-7462-3BB6-B8182BD4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F886B-067B-A96E-BEA6-937CDCBA4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C4391-B1B2-924F-2E3B-E898EBCA1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C4894-3AA2-4131-939C-6EBC853C4888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A26A-AE79-57A4-32CD-67040DE42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1FAF7-80F4-1694-4D60-6AC6C5F8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0CB23-B443-4459-A7D1-E43D1E31BE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5690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9D3E14-0131-01BC-503C-0E229DF1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7E743-46DC-B936-853B-8D58BAEBAE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2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468EF0-7FAA-52C5-C56A-4CA071F1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Then Jesus asked Simon Peter to take the boat deep and throw in his net.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4A913-5035-B765-752E-75A9D024D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8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903710-327E-CAF9-311A-971BD3DD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Simon Peter was tired from	fishing all night.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But he obeyed Jesus.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E0961-3775-51F8-69CA-528F3A1405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7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AB8E03-D091-0266-420B-C07E16AA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Simon Peter and his friends	caught a lot of fish that day.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69B09-1C92-DFDD-2EE8-1881ED2821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9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0755E0-B5F9-2A3A-C9C6-C2320F7D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6E47B-A07E-FE39-F9FA-5E47092B0F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D8FBD0-DA5C-280B-6872-7FE211E6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1F5A0-CC5D-AF1A-025F-2C188813B1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3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E65AAB-D81F-782E-E3E5-BA39E332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0E2CF-A15A-E545-3B48-9A4BF0452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143967-E6FD-8D3D-FD26-EA988F6E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3AEFE-07D3-66CF-97CD-6F3C44F601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C79980-D7CE-8490-06CF-8687ACC8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First Disciples  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478D8-2CA8-456E-45B2-8B38B4354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3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F2DD19-A0EA-6F6C-F1FF-73D6A2D3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7CE0A-8BBA-DB97-57E5-F66634690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5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94FF4D-4E3B-8E24-7DA5-8889CE19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To	 teach the children that God can do the things we cannot do.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8AB01-7E82-D69E-F981-8C548E46E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25084B-6643-D7DD-73D1-61B8CECC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	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“At your word I will let down the net”.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                                                           (St. Luke 5:5)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77CE2-271B-DE61-F645-1F79A9BB17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7F9FF-5977-89A8-92AA-53108354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Simon Peter was fishing all night.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did not catch any fish.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9F2CD-F6B3-EB1C-037D-AB2F6C00D5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5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F89F3B-7C8B-7C3F-380C-34E2C98F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asked Simon Peter if He can stand on his boat to preach to the  people.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6CE2F-A349-CC84-DF42-526E745D3E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Custom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Preparation for the chapter The First Disciples  </vt:lpstr>
      <vt:lpstr>Word Bank</vt:lpstr>
      <vt:lpstr>Objective: To  teach the children that God can do the things we cannot do.</vt:lpstr>
      <vt:lpstr>Memory Verse: “At your word I will let down the net”.                                                             (St. Luke 5:5)</vt:lpstr>
      <vt:lpstr>Simon Peter was fishing all night.  He did not catch any fish.</vt:lpstr>
      <vt:lpstr>Jesus asked Simon Peter if He can stand on his boat to preach to the  people.</vt:lpstr>
      <vt:lpstr>Then Jesus asked Simon Peter to take the boat deep and throw in his net.</vt:lpstr>
      <vt:lpstr>Simon Peter was tired from fishing all night.  But he obeyed Jesus.</vt:lpstr>
      <vt:lpstr>Simon Peter and his friends caught a lot of fish that day.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1</cp:revision>
  <dcterms:created xsi:type="dcterms:W3CDTF">2024-02-03T14:26:51Z</dcterms:created>
  <dcterms:modified xsi:type="dcterms:W3CDTF">2024-02-03T14:26:51Z</dcterms:modified>
</cp:coreProperties>
</file>