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A337-88A5-19A3-F7D7-5998FCDD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D5AD-83B3-2D0F-D66A-BEF05CCF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BC00-0618-41AE-A2A0-24B0023B0D4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07EBD-8846-BBA8-9455-92C18518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92FC4-E3D9-8CAA-0D09-5FFB8328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CC-EB9F-432F-82B0-9A6CE6D9B4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260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EF87E-C86E-5517-18F5-1A65D722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31CB8-CE8E-5094-84C0-916D0FF0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7762-A32F-FE84-A5E8-3D402FC7F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BC00-0618-41AE-A2A0-24B0023B0D4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CA54A-F440-61D1-1E1F-7392E8B2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87F4-DA5F-F7A7-D72A-43F068116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01CC-EB9F-432F-82B0-9A6CE6D9B4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7490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E5A802-0D19-FEE2-DD28-51C19470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496B4-F503-1B9A-A419-971ABC7F1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9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20EC37-07FD-BF19-30FC-0A8A21B4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0">
                <a:latin typeface="Garamond" panose="02020404030301010803" pitchFamily="18" charset="0"/>
              </a:rPr>
              <a:t>A priest and a Levite passed the injured man and ignored him. They are the law and the prophets, who couldn’t save mankind.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512A4-4DE4-C80F-0DD2-4930DD02E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DEE61F-FAE0-315F-D6A2-97B8942B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70">
                <a:latin typeface="Garamond" panose="02020404030301010803" pitchFamily="18" charset="0"/>
              </a:rPr>
              <a:t>A good Samaritan came, put oil in his wounds. </a:t>
            </a:r>
            <a:br>
              <a:rPr lang="en-GB" sz="3600" b="1" spc="-70">
                <a:latin typeface="Garamond" panose="02020404030301010803" pitchFamily="18" charset="0"/>
              </a:rPr>
            </a:br>
            <a:r>
              <a:rPr lang="en-GB" sz="3600" b="1" spc="-70">
                <a:latin typeface="Garamond" panose="02020404030301010803" pitchFamily="18" charset="0"/>
              </a:rPr>
              <a:t>He added wine to purify him from sins inflicted by Satan.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1A102-D364-8106-8B16-8DC00C608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D4B611-3458-5AAF-ED00-CBADFD73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76070" algn="l"/>
                <a:tab pos="2247900" algn="l"/>
                <a:tab pos="3893820" algn="l"/>
                <a:tab pos="5745480" algn="l"/>
                <a:tab pos="6696709" algn="l"/>
              </a:tabLst>
            </a:pPr>
            <a:r>
              <a:rPr lang="en-GB" sz="3600" b="1" spc="-15">
                <a:latin typeface="Garamond" panose="02020404030301010803" pitchFamily="18" charset="0"/>
              </a:rPr>
              <a:t>The good Samaritan is Jesus Christ our  Savior, who died for us.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9088F-C072-F3B8-E5D1-8D33BC35F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0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44376-2C45-8710-6EB0-1C48AA1D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5">
                <a:latin typeface="Garamond" panose="02020404030301010803" pitchFamily="18" charset="0"/>
              </a:rPr>
              <a:t>The greatest love is the love of our Lord  Jesus Christ. We should love others and sacrifice ourselves for them, as Christ.</a:t>
            </a:r>
            <a:endParaRPr lang="en-GB" sz="3600" b="1" spc="-1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CB50A-2BB9-A72A-B7B9-0555ECC3B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5A6799-D7C6-671E-2B26-21A0E771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B73E2-BDB0-38F8-F23A-E3F7EBF21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F79E90-9C95-8926-015A-4EA75786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E2F9F-F432-F592-8C35-0F927B001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2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BD11AB-8B32-C1A5-F0DE-93DF5F3D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2758F-ED6A-41CB-BE39-2270BC6A7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BF13D-705A-D983-123F-54D00815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	for		the chapter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 spc="1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Good Samaritan</a:t>
            </a:r>
            <a:endParaRPr lang="en-US" sz="40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C8187-7543-C1C2-0774-6D99FBB984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27C35-6E60-0667-2FB2-4394EC25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CE48B-305D-36D9-3219-EB2D995B0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9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7F424B-57BF-C43E-F59F-8B20BFFC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57120" algn="l"/>
                <a:tab pos="4986020" algn="l"/>
                <a:tab pos="5980430" algn="l"/>
                <a:tab pos="6878955" algn="l"/>
              </a:tabLst>
            </a:pPr>
            <a:r>
              <a:rPr lang="en-GB" sz="42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4200" b="1" spc="-35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GB" sz="4200" b="1" spc="10">
                <a:solidFill>
                  <a:srgbClr val="C00000"/>
                </a:solidFill>
                <a:latin typeface="Garamond" panose="02020404030301010803" pitchFamily="18" charset="0"/>
              </a:rPr>
              <a:t>j</a:t>
            </a:r>
            <a:r>
              <a:rPr lang="en-GB" sz="4200" b="1" spc="-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200" b="1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en-GB" sz="4200" b="1" spc="5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GB" sz="4200" b="1" spc="10">
                <a:solidFill>
                  <a:srgbClr val="C00000"/>
                </a:solidFill>
                <a:latin typeface="Garamond" panose="02020404030301010803" pitchFamily="18" charset="0"/>
              </a:rPr>
              <a:t>i</a:t>
            </a:r>
            <a:r>
              <a:rPr lang="en-GB" sz="4200" b="1" spc="-60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42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200" b="1" spc="-5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4200" b="1">
                <a:latin typeface="Garamond" panose="02020404030301010803" pitchFamily="18" charset="0"/>
              </a:rPr>
              <a:t>	</a:t>
            </a:r>
            <a:r>
              <a:rPr lang="en-GB" sz="4200" b="1" spc="-20">
                <a:latin typeface="Garamond" panose="02020404030301010803" pitchFamily="18" charset="0"/>
              </a:rPr>
              <a:t>To learn to love and serve others without discrimination.</a:t>
            </a:r>
            <a:endParaRPr lang="en-GB" sz="4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86E26-4595-64F1-208B-CDA626FE8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B4157-243D-B553-99E2-46B641B6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Memory </a:t>
            </a:r>
            <a:r>
              <a:rPr lang="en-GB" sz="3600" b="1" spc="-50">
                <a:solidFill>
                  <a:srgbClr val="C00000"/>
                </a:solidFill>
                <a:latin typeface="Garamond" panose="02020404030301010803" pitchFamily="18" charset="0"/>
              </a:rPr>
              <a:t>Verse:</a:t>
            </a:r>
            <a:r>
              <a:rPr lang="en-GB" sz="3600" b="1" spc="-4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spc="-65">
                <a:latin typeface="Garamond" panose="02020404030301010803" pitchFamily="18" charset="0"/>
                <a:cs typeface="Calibri"/>
              </a:rPr>
              <a:t>“By this all will know that you are My disciples, if you have love for one another”          </a:t>
            </a:r>
            <a:br>
              <a:rPr lang="en-GB" sz="3600" b="1" spc="-65">
                <a:latin typeface="Garamond" panose="02020404030301010803" pitchFamily="18" charset="0"/>
                <a:cs typeface="Calibri"/>
              </a:rPr>
            </a:br>
            <a:r>
              <a:rPr lang="en-GB" sz="3600" b="1" spc="-65">
                <a:latin typeface="Garamond" panose="02020404030301010803" pitchFamily="18" charset="0"/>
                <a:cs typeface="Calibri"/>
              </a:rPr>
              <a:t>						       (St. John 13:35)</a:t>
            </a:r>
            <a:endParaRPr lang="en-GB" sz="3600" b="1" spc="-10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12497-97C4-F33B-F506-405DEFA41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A820A-C830-A542-50F1-3B8DCC99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10">
                <a:latin typeface="Garamond" panose="02020404030301010803" pitchFamily="18" charset="0"/>
              </a:rPr>
              <a:t>The Jews did not like the Samaritans and considered them to be less than them. Jesus told them a parable.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E1B28-7378-FA90-9093-92579E55D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877DA-A811-F7BC-B38F-800A9194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>
                <a:latin typeface="Garamond" panose="02020404030301010803" pitchFamily="18" charset="0"/>
              </a:rPr>
              <a:t>A travelling man was beaten up and robbed by some thieves. The thieves represent the devil.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The man represents a sinner.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0AD52-0B2F-E42E-3435-E920B87414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 the chapter The Good Samaritan</vt:lpstr>
      <vt:lpstr>Word Bank</vt:lpstr>
      <vt:lpstr>Objective: To learn to love and serve others without discrimination.</vt:lpstr>
      <vt:lpstr>Memory Verse: “By this all will know that you are My disciples, if you have love for one another”                        (St. John 13:35)</vt:lpstr>
      <vt:lpstr>The Jews did not like the Samaritans and considered them to be less than them. Jesus told them a parable.</vt:lpstr>
      <vt:lpstr>A travelling man was beaten up and robbed by some thieves. The thieves represent the devil.  The man represents a sinner.</vt:lpstr>
      <vt:lpstr>A priest and a Levite passed the injured man and ignored him. They are the law and the prophets, who couldn’t save mankind.</vt:lpstr>
      <vt:lpstr>A good Samaritan came, put oil in his wounds.  He added wine to purify him from sins inflicted by Satan.</vt:lpstr>
      <vt:lpstr>The good Samaritan is Jesus Christ our  Savior, who died for us.</vt:lpstr>
      <vt:lpstr>The greatest love is the love of our Lord  Jesus Christ. We should love others and sacrifice ourselves for them, as Christ.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2024-02-03T15:05:35Z</dcterms:created>
  <dcterms:modified xsi:type="dcterms:W3CDTF">2024-02-03T15:05:35Z</dcterms:modified>
</cp:coreProperties>
</file>