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B6D1-3B67-237B-4F59-A6C780D4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21A95-CE6B-33F8-70D3-5E1F4A6B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5AEC-DF42-45C2-9F02-FBABA1008488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978B0-89AA-9FDE-6D78-87EC5FC7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86132-F763-FABD-8A79-F9A91A92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C9C8-8CC7-4458-B624-2978F9AB529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3015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936072-552A-9EC8-A339-72369E3D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6B22-D767-7CBC-D229-A95A13102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1DB-34E4-39D5-1BD0-5E5FA1735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5AEC-DF42-45C2-9F02-FBABA1008488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9011A-AD16-B1BE-F6A2-D4B7D7C61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4429A-A6D5-E76D-8FB6-983181817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1C9C8-8CC7-4458-B624-2978F9AB529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8159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916D3C-8851-F2A3-0E3A-25ECBA5F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DE3D6-0C7C-0A23-8553-A65BDF4A86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60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30CF88-700B-BB18-8097-C6F34A34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1">
                <a:latin typeface="Garamond" panose="02020404030301010803" pitchFamily="18" charset="0"/>
              </a:rPr>
              <a:t>The Samaritan cared for the wounded man. </a:t>
            </a:r>
            <a:br>
              <a:rPr lang="en-US" sz="3700" b="1">
                <a:latin typeface="Garamond" panose="02020404030301010803" pitchFamily="18" charset="0"/>
              </a:rPr>
            </a:br>
            <a:r>
              <a:rPr lang="en-US" sz="3700" b="1">
                <a:latin typeface="Garamond" panose="02020404030301010803" pitchFamily="18" charset="0"/>
              </a:rPr>
              <a:t>The Jews and the Samaritans were enemies.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C2DAF-8B71-1E71-FD99-3B951DE07E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7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C210E9-A7D1-2B7F-A75C-B7DED9C5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1">
                <a:latin typeface="Garamond" panose="02020404030301010803" pitchFamily="18" charset="0"/>
              </a:rPr>
              <a:t>Jesus Christ wants us to be like the Good Samaritan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89011C-B12A-0AB7-C55A-769EFD31C2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28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589864-3880-4564-E5D2-83D30853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1">
                <a:latin typeface="Garamond" panose="02020404030301010803" pitchFamily="18" charset="0"/>
              </a:rPr>
              <a:t>We should care and serve everyone. </a:t>
            </a:r>
            <a:br>
              <a:rPr lang="en-US" sz="3700" b="1">
                <a:latin typeface="Garamond" panose="02020404030301010803" pitchFamily="18" charset="0"/>
              </a:rPr>
            </a:br>
            <a:r>
              <a:rPr lang="en-US" sz="3700" b="1">
                <a:latin typeface="Garamond" panose="02020404030301010803" pitchFamily="18" charset="0"/>
              </a:rPr>
              <a:t>Even the ones we are not friends with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endParaRPr lang="en-AE" sz="27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EF5F5-23B5-69A9-A164-5CE1ECC4C1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9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026CAF-8BB7-9668-66D0-48E250DC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0C9C7-D15F-6DBA-20E8-3411C0957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5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A9C05A-0B21-303E-578D-4ED20D85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5C5F-F7C7-5F6E-9BF6-2588320022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6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071D33-2F64-2D7D-04AB-1299E085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A6DDD-F293-0895-5EAF-AA23995B2B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3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0949A3-FD2C-304A-99AF-B32020FB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</a:rPr>
              <a:t>Preparation for </a:t>
            </a:r>
            <a:r>
              <a:rPr lang="en-US" sz="44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the chapter</a:t>
            </a:r>
            <a:br>
              <a:rPr lang="en-GB" sz="44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Good  Samaritan</a:t>
            </a:r>
            <a:r>
              <a:rPr lang="en-GB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br>
              <a:rPr lang="en-US" sz="36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1800" b="1">
                <a:latin typeface="Garamond" panose="02020404030301010803" pitchFamily="18" charset="0"/>
              </a:rPr>
              <a:t> </a:t>
            </a:r>
            <a:br>
              <a:rPr lang="en-US" sz="3600" b="1">
                <a:latin typeface="Garamond" panose="02020404030301010803" pitchFamily="18" charset="0"/>
              </a:rPr>
            </a:br>
            <a:r>
              <a:rPr lang="en-GB" sz="4000" b="1">
                <a:latin typeface="Garamond" panose="02020404030301010803" pitchFamily="18" charset="0"/>
              </a:rPr>
              <a:t>Lesson Outline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03AAF-F4DE-3EE9-8B33-8BE45260CF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8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C1F823-1FB2-3940-686F-971B1007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Word Bank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011C2-1C1E-F899-B2A5-EE3C633787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2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97AE38-E6E3-5F11-5791-F3501584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Objective: </a:t>
            </a:r>
            <a:r>
              <a:rPr lang="en-US" sz="3600" b="1">
                <a:latin typeface="Garamond" panose="02020404030301010803" pitchFamily="18" charset="0"/>
              </a:rPr>
              <a:t>“Urge the children and encourage them to love people and help them</a:t>
            </a:r>
            <a:r>
              <a:rPr lang="en-GB" sz="3600" b="1">
                <a:latin typeface="Garamond" panose="02020404030301010803" pitchFamily="18" charset="0"/>
              </a:rPr>
              <a:t>.</a:t>
            </a:r>
            <a:r>
              <a:rPr lang="en-US" sz="3600" b="1">
                <a:latin typeface="Garamond" panose="02020404030301010803" pitchFamily="18" charset="0"/>
              </a:rPr>
              <a:t>”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F0E89-4317-A6A3-7388-8A25883633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8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D8D6AA-BAC8-32EB-F6B2-3DD41434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solidFill>
                  <a:srgbClr val="FF0000"/>
                </a:solidFill>
                <a:latin typeface="Garamond" panose="02020404030301010803" pitchFamily="18" charset="0"/>
              </a:rPr>
              <a:t>Memory Verse: </a:t>
            </a:r>
            <a:br>
              <a:rPr lang="en-US" sz="4000" b="1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n-US" sz="3600" b="1">
                <a:latin typeface="Garamond" panose="02020404030301010803" pitchFamily="18" charset="0"/>
              </a:rPr>
              <a:t>“When He saw him, He had compassion on him.” St. Luke 10:33 </a:t>
            </a:r>
            <a:br>
              <a:rPr lang="en-US" sz="3600" b="1">
                <a:latin typeface="Garamond" panose="02020404030301010803" pitchFamily="18" charset="0"/>
              </a:rPr>
            </a:br>
            <a:r>
              <a:rPr lang="en-US" sz="3600" b="1">
                <a:latin typeface="Garamond" panose="02020404030301010803" pitchFamily="18" charset="0"/>
              </a:rPr>
              <a:t>“You shall love your neighbor as yourself.” St. Mark 12:31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260CC-78FD-A51A-4149-E00286D3F2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8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34C64F-50F9-1436-1C9A-541BED06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One day, a man was traveling down from Jerusalem to Jericho</a:t>
            </a:r>
            <a:r>
              <a:rPr lang="en-GB" sz="3600" b="1">
                <a:latin typeface="Garamond" panose="02020404030301010803" pitchFamily="18" charset="0"/>
              </a:rPr>
              <a:t>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3C30A-9609-1453-7A3E-6FC5399BE3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8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CD5AE4-24D1-DD8D-3280-3FCAC16D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Robbers attacked him, stripped him and beat him up. </a:t>
            </a:r>
            <a:br>
              <a:rPr lang="en-US" sz="3300" b="1">
                <a:latin typeface="Garamond" panose="02020404030301010803" pitchFamily="18" charset="0"/>
              </a:rPr>
            </a:br>
            <a:r>
              <a:rPr lang="en-US" sz="3300" b="1">
                <a:latin typeface="Garamond" panose="02020404030301010803" pitchFamily="18" charset="0"/>
              </a:rPr>
              <a:t>They left him half dead</a:t>
            </a:r>
            <a:r>
              <a:rPr lang="en-GB" sz="3300" b="1">
                <a:latin typeface="Garamond" panose="02020404030301010803" pitchFamily="18" charset="0"/>
              </a:rPr>
              <a:t>.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6C706-73C1-D84F-BCCE-643B0EE2C3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85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Custom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The Good  Samaritan    Lesson Outline</vt:lpstr>
      <vt:lpstr>Word Bank</vt:lpstr>
      <vt:lpstr>Objective: “Urge the children and encourage them to love people and help them.”</vt:lpstr>
      <vt:lpstr>Memory Verse:  “When He saw him, He had compassion on him.” St. Luke 10:33  “You shall love your neighbor as yourself.” St. Mark 12:31</vt:lpstr>
      <vt:lpstr>One day, a man was traveling down from Jerusalem to Jericho.</vt:lpstr>
      <vt:lpstr>Robbers attacked him, stripped him and beat him up.  They left him half dead.</vt:lpstr>
      <vt:lpstr>The Samaritan cared for the wounded man.  The Jews and the Samaritans were enemies.</vt:lpstr>
      <vt:lpstr>Jesus Christ wants us to be like the Good Samaritan.</vt:lpstr>
      <vt:lpstr>We should care and serve everyone.  Even the ones we are not friends with.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2024-02-03T14:45:04Z</dcterms:created>
  <dcterms:modified xsi:type="dcterms:W3CDTF">2024-02-03T14:45:04Z</dcterms:modified>
</cp:coreProperties>
</file>