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FF869-3D30-B5A7-C5E1-F9509D5E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F4F443-7FCF-3302-C153-2A15E171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F1A4-9ABC-4622-B54A-D2FAFBFACAD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61C30-6771-494C-72C1-F300B34E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A95A4-BFBE-3248-20B7-80C4508B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A0917-584A-474A-9874-03A5960D11A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72928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2C80C-622F-E8A9-DC32-46837F8F3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1ED45-0101-5E9C-3DE7-364006F0B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7A264-AAFE-6DED-BB94-2BD9A5B41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5F1A4-9ABC-4622-B54A-D2FAFBFACAD9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5938B-6A92-4FDD-AA28-61FD15AFA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4FACF-050B-20DF-4C10-3A48216FA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A0917-584A-474A-9874-03A5960D11A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7996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568186-B6C1-66D2-32E6-55D0E0B8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0F74E6-9163-E9DC-40AD-6C53B81C3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14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006644-F126-2757-63CE-036925C0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GB" sz="3700" b="1">
                <a:latin typeface="Garamond" panose="02020404030301010803" pitchFamily="18" charset="0"/>
              </a:rPr>
              <a:t>On Tuesday, Jesus left Bethany. </a:t>
            </a:r>
            <a:br>
              <a:rPr lang="en-GB" sz="3700" b="1">
                <a:latin typeface="Garamond" panose="02020404030301010803" pitchFamily="18" charset="0"/>
              </a:rPr>
            </a:br>
            <a:r>
              <a:rPr lang="en-GB" sz="3700" b="1">
                <a:latin typeface="Garamond" panose="02020404030301010803" pitchFamily="18" charset="0"/>
              </a:rPr>
              <a:t>He told the Pharisees about the Kingdom of God.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F2BA8C-AFD4-1DD0-0865-A89FBAEBBF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7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BC7CDC-3ECC-C298-4019-4A79FA9D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“</a:t>
            </a:r>
            <a:r>
              <a:rPr lang="en-GB" sz="3300" b="1">
                <a:latin typeface="Garamond" panose="02020404030301010803" pitchFamily="18" charset="0"/>
              </a:rPr>
              <a:t>On Wednesday, Judas Iscariot made a plot and betrayed Jesus to the Council of high priests.</a:t>
            </a:r>
            <a:r>
              <a:rPr lang="en-US" sz="3300" b="1">
                <a:latin typeface="Garamond" panose="02020404030301010803" pitchFamily="18" charset="0"/>
              </a:rPr>
              <a:t>”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DB85E5-E201-12CE-A518-72700B81EB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8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6C91A3-56E8-6A66-B6C3-6AE2A184D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>
                <a:latin typeface="Garamond" panose="02020404030301010803" pitchFamily="18" charset="0"/>
              </a:rPr>
              <a:t>“</a:t>
            </a:r>
            <a:r>
              <a:rPr lang="en-GB" sz="3700" b="1">
                <a:latin typeface="Garamond" panose="02020404030301010803" pitchFamily="18" charset="0"/>
              </a:rPr>
              <a:t>On  Maundy Thursday Jesus ate the Passover with his disciples,  washed their feet, and gave them Communion.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36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D4F846-1F32-842C-2BDD-EF68D4D47E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18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85C302-477F-236C-7A42-728FF97A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“</a:t>
            </a:r>
            <a:r>
              <a:rPr lang="en-GB" sz="3600" b="1">
                <a:latin typeface="Garamond" panose="02020404030301010803" pitchFamily="18" charset="0"/>
              </a:rPr>
              <a:t>Jesus was crucified on good Friday. </a:t>
            </a:r>
            <a:br>
              <a:rPr lang="en-GB" sz="3600" b="1">
                <a:latin typeface="Garamond" panose="02020404030301010803" pitchFamily="18" charset="0"/>
              </a:rPr>
            </a:br>
            <a:r>
              <a:rPr lang="en-GB" sz="3600" b="1" i="0" u="none" strike="noStrike">
                <a:solidFill>
                  <a:srgbClr val="000000"/>
                </a:solidFill>
                <a:latin typeface="Garamond" panose="02020404030301010803" pitchFamily="18" charset="0"/>
              </a:rPr>
              <a:t>On Holy Saturday, He descended into Sheol and </a:t>
            </a:r>
            <a:br>
              <a:rPr lang="en-GB" sz="3600" b="1" i="0" u="none" strike="noStrike">
                <a:solidFill>
                  <a:srgbClr val="000000"/>
                </a:solidFill>
                <a:latin typeface="Garamond" panose="02020404030301010803" pitchFamily="18" charset="0"/>
              </a:rPr>
            </a:br>
            <a:r>
              <a:rPr lang="en-GB" sz="3600" b="1" i="0" u="none" strike="noStrike">
                <a:solidFill>
                  <a:srgbClr val="000000"/>
                </a:solidFill>
                <a:latin typeface="Garamond" panose="02020404030301010803" pitchFamily="18" charset="0"/>
              </a:rPr>
              <a:t>then it is the Easter Sunday</a:t>
            </a:r>
            <a:r>
              <a:rPr lang="en-US" sz="3600" b="1">
                <a:latin typeface="Garamond" panose="02020404030301010803" pitchFamily="18" charset="0"/>
              </a:rPr>
              <a:t>”</a:t>
            </a:r>
            <a:endParaRPr lang="en-AE" sz="3600" b="1" i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0A1652-D1B5-2BAB-8F8C-E340621D6A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6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5D26A2-F7A6-8F26-CCF3-34A7A714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CAE9C8-8783-4B34-98B8-C1F5064B58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8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01C31D-1A54-E3B7-875E-ACD73EAF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3A9BD-44EE-9FE8-4178-63694A1F1F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4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100477-91AB-F19A-DDD0-3A8CB54F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F7818-47EE-0F18-B41B-F1EF193C4B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1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BCD33B-F448-BBD5-2836-690960F4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  <a:t>Preparation for </a:t>
            </a:r>
            <a:r>
              <a:rPr lang="en-US" sz="40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the chapter</a:t>
            </a:r>
            <a:br>
              <a:rPr lang="en-GB" sz="4000" b="1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The Holy Week</a:t>
            </a:r>
            <a:br>
              <a:rPr lang="en-US" sz="3600" b="1">
                <a:latin typeface="Garamond" panose="02020404030301010803" pitchFamily="18" charset="0"/>
              </a:rPr>
            </a:br>
            <a:br>
              <a:rPr lang="en-US" sz="1800" b="1">
                <a:latin typeface="Garamond" panose="02020404030301010803" pitchFamily="18" charset="0"/>
              </a:rPr>
            </a:br>
            <a:r>
              <a:rPr lang="en-US" sz="3600" b="1">
                <a:latin typeface="Garamond" panose="02020404030301010803" pitchFamily="18" charset="0"/>
              </a:rPr>
              <a:t> </a:t>
            </a:r>
            <a:r>
              <a:rPr lang="en-GB" sz="4000" b="1">
                <a:latin typeface="Garamond" panose="02020404030301010803" pitchFamily="18" charset="0"/>
              </a:rPr>
              <a:t>Lesson Outline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B3F774-99A0-78F4-A6FA-04878628AD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FBBFDF-260A-812F-3756-347FFCBE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latin typeface="Garamond" panose="02020404030301010803" pitchFamily="18" charset="0"/>
              </a:rPr>
              <a:t>Word Bank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7384D-018D-E23D-E784-1E460B0406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47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F8F946-4C2B-C90B-AB95-1AFD222F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Objective: </a:t>
            </a:r>
            <a:r>
              <a:rPr lang="en-US" sz="3700" b="1">
                <a:latin typeface="Garamond" panose="02020404030301010803" pitchFamily="18" charset="0"/>
              </a:rPr>
              <a:t>“</a:t>
            </a:r>
            <a:r>
              <a:rPr lang="en-GB" sz="3700" b="1">
                <a:latin typeface="Garamond" panose="02020404030301010803" pitchFamily="18" charset="0"/>
              </a:rPr>
              <a:t>The	passions of Christ purify us of diseases.</a:t>
            </a:r>
            <a:r>
              <a:rPr lang="en-US" sz="3700" b="1">
                <a:latin typeface="Garamond" panose="02020404030301010803" pitchFamily="18" charset="0"/>
              </a:rPr>
              <a:t>”</a:t>
            </a:r>
            <a:endParaRPr lang="en-AE" sz="37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C0C9-48E2-7ECD-FC35-2C8A8D263A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6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BA9E4C-2E75-2EFE-2C80-EF4761920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Garamond" panose="02020404030301010803" pitchFamily="18" charset="0"/>
              </a:rPr>
              <a:t>Memory Verse: </a:t>
            </a:r>
            <a:r>
              <a:rPr lang="en-US" sz="3600" b="1">
                <a:latin typeface="Garamond" panose="02020404030301010803" pitchFamily="18" charset="0"/>
              </a:rPr>
              <a:t>“</a:t>
            </a:r>
            <a:r>
              <a:rPr lang="en-GB" sz="3600" b="1">
                <a:latin typeface="Garamond" panose="02020404030301010803" pitchFamily="18" charset="0"/>
              </a:rPr>
              <a:t>Lord, remember me when you come into your kingdom</a:t>
            </a:r>
            <a:r>
              <a:rPr lang="en-US" sz="3600" b="1">
                <a:latin typeface="Garamond" panose="02020404030301010803" pitchFamily="18" charset="0"/>
              </a:rPr>
              <a:t>”            </a:t>
            </a:r>
            <a:br>
              <a:rPr lang="en-US" sz="3600" b="1">
                <a:latin typeface="Garamond" panose="02020404030301010803" pitchFamily="18" charset="0"/>
              </a:rPr>
            </a:br>
            <a:r>
              <a:rPr lang="en-US" sz="3600" b="1">
                <a:latin typeface="Garamond" panose="02020404030301010803" pitchFamily="18" charset="0"/>
              </a:rPr>
              <a:t>									St. Luke 23:42</a:t>
            </a:r>
            <a:endParaRPr lang="en-AE" sz="3600" b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9BCD33-B0CB-2925-9992-FBDD1E5E0F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11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DC64A4-EC5D-E7D0-9B03-F604B1E1F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300" b="1">
                <a:latin typeface="Garamond" panose="02020404030301010803" pitchFamily="18" charset="0"/>
              </a:rPr>
              <a:t>Jesus brought Lazarus from dead on Lazarus Sunday. </a:t>
            </a:r>
            <a:br>
              <a:rPr lang="en-GB" sz="3300" b="1">
                <a:latin typeface="Garamond" panose="02020404030301010803" pitchFamily="18" charset="0"/>
              </a:rPr>
            </a:br>
            <a:r>
              <a:rPr lang="en-GB" sz="3300" b="1">
                <a:latin typeface="Garamond" panose="02020404030301010803" pitchFamily="18" charset="0"/>
              </a:rPr>
              <a:t>On Palm Sunday, Jesus entered Jerusalem.”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085C48-90A4-B936-AD98-12F4EA3DEB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33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D491FD-FA92-7538-7267-A888EF90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300" b="1">
                <a:latin typeface="Garamond" panose="02020404030301010803" pitchFamily="18" charset="0"/>
              </a:rPr>
              <a:t>“</a:t>
            </a:r>
            <a:r>
              <a:rPr lang="en-GB" sz="3300" b="1">
                <a:latin typeface="Garamond" panose="02020404030301010803" pitchFamily="18" charset="0"/>
              </a:rPr>
              <a:t>On  Monday,  Jesus left Bethany and went to Jerusalem. </a:t>
            </a:r>
            <a:br>
              <a:rPr lang="en-GB" sz="3300" b="1">
                <a:latin typeface="Garamond" panose="02020404030301010803" pitchFamily="18" charset="0"/>
              </a:rPr>
            </a:br>
            <a:r>
              <a:rPr lang="en-GB" sz="3300" b="1">
                <a:latin typeface="Garamond" panose="02020404030301010803" pitchFamily="18" charset="0"/>
              </a:rPr>
              <a:t>He cursed the fig tree. Then he went to the temple.”</a:t>
            </a:r>
            <a:endParaRPr lang="en-AE" sz="3300" b="1" i="1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3F31F0-4F1F-0307-B81F-D8FF3542BA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72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Custom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Preparation for the chapter The Holy Week   Lesson Outline</vt:lpstr>
      <vt:lpstr>Word Bank</vt:lpstr>
      <vt:lpstr>Objective: “The passions of Christ purify us of diseases.”</vt:lpstr>
      <vt:lpstr>Memory Verse: “Lord, remember me when you come into your kingdom”                      St. Luke 23:42</vt:lpstr>
      <vt:lpstr>Jesus brought Lazarus from dead on Lazarus Sunday.  On Palm Sunday, Jesus entered Jerusalem.”</vt:lpstr>
      <vt:lpstr>“On  Monday,  Jesus left Bethany and went to Jerusalem.  He cursed the fig tree. Then he went to the temple.”</vt:lpstr>
      <vt:lpstr>“On Tuesday, Jesus left Bethany.  He told the Pharisees about the Kingdom of God.”</vt:lpstr>
      <vt:lpstr>“On Wednesday, Judas Iscariot made a plot and betrayed Jesus to the Council of high priests.”</vt:lpstr>
      <vt:lpstr>“On  Maundy Thursday Jesus ate the Passover with his disciples,  washed their feet, and gave them Communion.”</vt:lpstr>
      <vt:lpstr>“Jesus was crucified on good Friday.  On Holy Saturday, He descended into Sheol and  then it is the Easter Sunday”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2024-02-03T14:45:33Z</dcterms:created>
  <dcterms:modified xsi:type="dcterms:W3CDTF">2024-02-03T14:45:33Z</dcterms:modified>
</cp:coreProperties>
</file>