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3817600" cy="7772400"/>
  <p:notesSz cx="10058400" cy="7772400"/>
  <p:defaultTextStyle>
    <a:defPPr>
      <a:defRPr lang="en-US"/>
    </a:defPPr>
    <a:lvl1pPr marL="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1pPr>
    <a:lvl2pPr marL="518145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2pPr>
    <a:lvl3pPr marL="103629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3pPr>
    <a:lvl4pPr marL="155443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4pPr>
    <a:lvl5pPr marL="207257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5pPr>
    <a:lvl6pPr marL="259072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6pPr>
    <a:lvl7pPr marL="310886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7pPr>
    <a:lvl8pPr marL="3627013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8pPr>
    <a:lvl9pPr marL="4145158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5AD95-0A00-8C7A-5EF8-6C259F378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7267F3-A478-9882-1AB4-BFB9DDF67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100E0-17CF-4D85-97D8-D57DBAE66BF6}" type="datetimeFigureOut">
              <a:rPr lang="en-AE" smtClean="0"/>
              <a:t>03/02/2024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B4B22A-BA3B-2E82-8015-C5B9BE6AC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DC61DC-7B7A-A133-34DD-7968E65D6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04C94-0972-4E44-A1A6-6F31F7666CFF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326167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7424BD-8BEE-20CE-AC9C-2AAFF43C2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960" y="413809"/>
            <a:ext cx="1191768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28A04F-7CCF-375D-0DBF-05720E9F86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9960" y="2069042"/>
            <a:ext cx="1191768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1CD57-2B9B-5F80-3F44-91DCB1F220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996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100E0-17CF-4D85-97D8-D57DBAE66BF6}" type="datetimeFigureOut">
              <a:rPr lang="en-AE" smtClean="0"/>
              <a:t>03/02/2024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CB614A-5C27-4697-B952-D821ADB366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7080" y="7203864"/>
            <a:ext cx="46634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4D5853-1B26-4F01-1894-D8E01E095E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868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04C94-0972-4E44-A1A6-6F31F7666CFF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743390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0629857-9DEA-FD97-AA95-F81CFA445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80">
                <a:solidFill>
                  <a:srgbClr val="C00000"/>
                </a:solidFill>
                <a:latin typeface="Algerian" panose="04020705040A02060702" pitchFamily="82" charset="0"/>
              </a:rPr>
              <a:t>Orthodox Global Online Sunday School (OGOSS)</a:t>
            </a:r>
            <a:endParaRPr lang="en-AE" sz="4080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456350-C48E-756B-BEC0-1788C7D6AD4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000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04B969D-2AA1-7E75-07E6-C6DE93C43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The wise virgins had oil for their lamps. The foolish did not.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ACB5EE-EF75-D42F-A603-FCBF5EB679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105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8C8A30A-64F1-5000-08B7-D6FA38A8D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The bridegroom was coming. </a:t>
            </a:r>
            <a:br>
              <a:rPr lang="en-GB" sz="3600" b="1">
                <a:latin typeface="Garamond"/>
                <a:ea typeface="Garamond"/>
                <a:cs typeface="Garamond"/>
                <a:sym typeface="Garamond"/>
              </a:rPr>
            </a:b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The foolish virgins left to buy oil for their lamps. </a:t>
            </a:r>
            <a:endParaRPr lang="en-GB" sz="36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35D93A-C5E3-D890-42FD-B6039DB46D8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986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0720413-1394-2E75-753C-A14629B97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They were not able to go with the bridegroom. They were not ready.</a:t>
            </a:r>
            <a:endParaRPr lang="en-GB" sz="36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44C642-4774-33CB-5909-8FFF709A13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849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382544C-E8C0-D223-EF35-E2D0DA790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Same applies for us, we should always be ready, confess and repent.</a:t>
            </a:r>
            <a:endParaRPr lang="en-GB" sz="36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12F34B-BFC8-582C-8FFE-AE4DC0990F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206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736B391-043A-1DB2-018F-BBDF3A09C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862947-96B7-7F9D-1AED-F437F932289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35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CB0CD5D-70E2-BA63-653C-9E676D2BA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7BD96E-32BF-5AAD-F2AD-B623D59763A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709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C8FB6F6-DC51-B703-F884-011C2FACE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120905-2A25-0416-7D60-CD039AEB3A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001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E43CF42-A800-C22F-5CBE-4B31CCEB8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164A4C-0666-D22F-2352-5A6BB283E8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832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68D824E-9CC6-10D1-4F1D-456A61E20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29D8C4-4B7E-E5E2-3771-F8AA1EE847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296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CFC47AE-952B-261B-639D-0183D895B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Garamond"/>
              <a:buNone/>
            </a:pPr>
            <a:r>
              <a:rPr lang="en-GB" sz="36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Objective: </a:t>
            </a: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Be prepared for the Kingdom of God.</a:t>
            </a:r>
            <a:endParaRPr lang="en-GB" sz="36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CED6B7-0CEC-68C8-F621-55A14A839A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055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906CEF1-4F46-D7ED-1155-07B75E3B4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Garamond"/>
              <a:buNone/>
            </a:pPr>
            <a:r>
              <a:rPr lang="en-GB" sz="36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Memory Verse: </a:t>
            </a: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“Behold, the bridegroom is coming; go out to meet Him” (St. Matthew 25:6)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36FE99-5A19-BB51-23CC-C43897547D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090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B368D48-1B29-22C3-5404-40688DEB4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Jesus told a parable about ten virgins.</a:t>
            </a:r>
            <a:endParaRPr lang="en-GB" sz="36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5A5034-9F5E-30D2-48A7-2559FA0618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593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6C9667A-5426-A81D-2D70-8C3A5FBDD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E388DD-F59D-E2DE-B8D1-7FF63BFFBC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583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</Words>
  <Application>Microsoft Office PowerPoint</Application>
  <PresentationFormat>Custom</PresentationFormat>
  <Paragraphs>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Algerian</vt:lpstr>
      <vt:lpstr>Arial</vt:lpstr>
      <vt:lpstr>Calibri</vt:lpstr>
      <vt:lpstr>Calibri Light</vt:lpstr>
      <vt:lpstr>Garamond</vt:lpstr>
      <vt:lpstr>Office Theme</vt:lpstr>
      <vt:lpstr>Orthodox Global Online Sunday School (OGOSS)</vt:lpstr>
      <vt:lpstr>PowerPoint Presentation</vt:lpstr>
      <vt:lpstr>PowerPoint Presentation</vt:lpstr>
      <vt:lpstr>PowerPoint Presentation</vt:lpstr>
      <vt:lpstr>PowerPoint Presentation</vt:lpstr>
      <vt:lpstr>Objective: Be prepared for the Kingdom of God.</vt:lpstr>
      <vt:lpstr>Memory Verse: “Behold, the bridegroom is coming; go out to meet Him” (St. Matthew 25:6)</vt:lpstr>
      <vt:lpstr>Jesus told a parable about ten virgins.</vt:lpstr>
      <vt:lpstr>PowerPoint Presentation</vt:lpstr>
      <vt:lpstr>The wise virgins had oil for their lamps. The foolish did not.</vt:lpstr>
      <vt:lpstr>The bridegroom was coming.  The foolish virgins left to buy oil for their lamps. </vt:lpstr>
      <vt:lpstr>They were not able to go with the bridegroom. They were not ready.</vt:lpstr>
      <vt:lpstr>Same applies for us, we should always be ready, confess and repent.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Orthodox Global Online Sunday School (OGOSS)</dc:title>
  <dc:creator>Zena Thomas</dc:creator>
  <cp:lastModifiedBy>Zena Thomas</cp:lastModifiedBy>
  <cp:revision>1</cp:revision>
  <dcterms:created xsi:type="dcterms:W3CDTF">2024-02-03T14:37:11Z</dcterms:created>
  <dcterms:modified xsi:type="dcterms:W3CDTF">2024-02-03T14:37:11Z</dcterms:modified>
</cp:coreProperties>
</file>