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BBFDD-D1F4-5660-C817-2D635B6F8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2DA5D1-6323-A978-9059-77D65B7E8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C958-558D-41F3-BFED-D799114D9597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369208-16CD-341F-2454-7B281D50D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1D6542-0B27-923D-BD3D-CEFE483CC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580EA-3DBA-44B8-A487-8927A9F35A0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36027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DDE837-EEFB-4888-BE1C-EE4D3C4A3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4B64A-6C9F-D324-6504-62D655230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A9519-EE8E-9C2F-E215-CC0B2896C0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8C958-558D-41F3-BFED-D799114D9597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A1BC2-1ECA-9BC6-0812-1E83859E04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44877-9C31-6038-355C-6576E1943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580EA-3DBA-44B8-A487-8927A9F35A06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48808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F3D0FA-46B1-947A-37EB-4905FB0C5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F46776-DE7E-0755-7925-85FBD99EB1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6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CE385F-1F07-176E-D50E-A55B137CC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57572" lvl="1" algn="ctr" rtl="0">
              <a:spcBef>
                <a:spcPts val="804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GB" sz="36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God </a:t>
            </a:r>
            <a:r>
              <a:rPr lang="en-GB" sz="36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saw the blood on the doorpost, so he passed without killing them.</a:t>
            </a:r>
            <a:endParaRPr lang="en-GB" sz="3600" b="1" i="0" u="none" strike="noStrike" cap="none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63A1E0-9E06-7FE4-9DB8-817E71183D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79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B13454-5346-C779-71CB-4FCE69AFF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The people ate the lamb’s meat with bitter herbs and prepared to go to the promised land.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B8A866-E868-6AA3-03DA-2AE46953A7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49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514AE5-9CF3-68A9-1841-38271AD8D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At midnight, God came and killed the firstborn of all the Egyptian families but not the Israelites.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0B2372-78D0-60D2-FCF8-D1564DCC44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25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09E675-DC8C-B5DD-4D57-2F4FECC36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The Paschal lamb stands for Jesus who sacrificed himself for the forgiveness of our sins.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375CCD-CA04-E19A-DFCF-6AF0318E53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28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362F27-2C24-F93D-28A5-302C3D062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309644-C411-7BCF-BC78-3DB2D60267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3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72B2A7-2044-CC8D-518B-027D55CC0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A32B43-B0F4-8A03-E3CA-96B979BE64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57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BCB9A1-0AA5-90CD-2D33-6211CF932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9CF822-8142-7076-94D9-2C40C8A910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94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73C428-10D6-CA6D-F61A-5E730752D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284258-EB52-AA66-90C1-F2BD317FAE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9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6F4CFD-E077-4AC6-0C07-56A59B656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AEC461-BB05-9730-D1C7-85F44C7C67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7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63D880-823C-6C68-5E3F-82DF02D17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ramond"/>
              <a:buNone/>
            </a:pP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Objective:</a:t>
            </a: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 Children should receive the Holy Qurbana so that the Lord may forgive our sins as He forgave the people in olden times.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5EB61D-FFEE-5E81-3A63-B6FFB19805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51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D33715-0D45-FFC2-D763-7B10720DE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ramond"/>
              <a:buNone/>
            </a:pP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Memory Verse: </a:t>
            </a: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In Him we have redemption through His      </a:t>
            </a:r>
            <a:br>
              <a:rPr lang="en-GB" sz="3600" b="1"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         blood, the forgiveness of sins” </a:t>
            </a:r>
            <a:br>
              <a:rPr lang="en-GB" sz="3600" b="1"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									(Ephesians 1:7)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7982DB-A728-03D8-7B94-224458DCAC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08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1EF4C1-E888-1BEB-482A-B3F838AAA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Repentance and Holy Communion are important for a Christian life.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E4EB86-22B6-B629-E131-00CD29F8F6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39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9D7DB3-19A9-758B-7D69-0A211E1E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 people were told to kill the Passover lamb then take the blood and put on the doorpost.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B24C33-E5BF-0955-6208-3F66604D21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36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</Words>
  <Application>Microsoft Office PowerPoint</Application>
  <PresentationFormat>Custom</PresentationFormat>
  <Paragraphs>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PowerPoint Presentation</vt:lpstr>
      <vt:lpstr>PowerPoint Presentation</vt:lpstr>
      <vt:lpstr>Objective: Children should receive the Holy Qurbana so that the Lord may forgive our sins as He forgave the people in olden times.</vt:lpstr>
      <vt:lpstr>Memory Verse: In Him we have redemption through His                blood, the forgiveness of sins”           (Ephesians 1:7) </vt:lpstr>
      <vt:lpstr>Repentance and Holy Communion are important for a Christian life.</vt:lpstr>
      <vt:lpstr>The people were told to kill the Passover lamb then take the blood and put on the doorpost.</vt:lpstr>
      <vt:lpstr>God saw the blood on the doorpost, so he passed without killing them.</vt:lpstr>
      <vt:lpstr>The people ate the lamb’s meat with bitter herbs and prepared to go to the promised land.</vt:lpstr>
      <vt:lpstr>At midnight, God came and killed the firstborn of all the Egyptian families but not the Israelites.</vt:lpstr>
      <vt:lpstr>The Paschal lamb stands for Jesus who sacrificed himself for the forgiveness of our sins.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2024-02-03T14:37:38Z</dcterms:created>
  <dcterms:modified xsi:type="dcterms:W3CDTF">2024-02-03T14:37:38Z</dcterms:modified>
</cp:coreProperties>
</file>