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51A08-9097-63F7-E240-AAF7A8FA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6F077-2E7F-B325-E7E9-C636B1E5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F184-BAFF-4322-AC86-1FB6DC7638E1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3A2D3-2547-F1BD-4A66-14C65D28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CF1F2-9D16-9B3D-0C1C-B335F131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46E5-C15F-4A15-A429-A737924275D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3605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609DA-1269-A215-42DC-48E255B3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810CC-1FD5-B0FC-8F3F-164D8A370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054B3-BAE3-0EE7-C822-3F695926A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F184-BAFF-4322-AC86-1FB6DC7638E1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A158-9971-1844-74DC-E34B4A0BB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F0374-C576-25C0-F477-2ADA5D7F8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6E5-C15F-4A15-A429-A737924275D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190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BB95AC-CF08-6A0F-C1C2-51A11E77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DD32E-E2EA-9A5E-CBC5-38615862EC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7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19497E-8A45-592E-2B3F-5660234B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They were filled with the Holy Spirit and spoke different languages.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CC7C8-A013-9E07-7386-262311A5C7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A2851A-A275-795C-E6DF-F21C5DAA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multitude were confused because they heard them speak in their own language.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EA99F-8F9D-1E88-62EA-CF31A4DC59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7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1078AD-BBC6-3170-3909-6C6C7FCA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St. Peter said that they were not drunk and talked about Jesus. 3000 people believed.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139316-1299-A881-900C-BC28445173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5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90BA3C-1D88-6739-6783-688305C1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people repented, sold what they had, got baptized, and received communion.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A437E-500B-EA9A-65C0-B22BB54F9B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0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E069E3-6235-EF57-D0EA-394F0E61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FF062-D689-9A56-6537-B5CCB37987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5EA534-7E8F-858A-9715-3CF335EB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DB773-67B3-70C9-F530-8C98E91198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8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878EDA-615C-B860-0D54-A394EE12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B154FB-C913-A4B1-15DB-494452BCB1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7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3804D4-4F60-FC07-1F54-89A5ADAD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CC6B7-5A70-5C51-23C8-F0103DF700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8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CE423C-589A-5A43-B11E-ED570F1C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70EC5-3CB6-54B0-6EB1-557C96F4F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6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14477A-73A9-8683-1937-DE2635BB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The children should feel the great love and care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		   God gave to them when they received the Holy 			   Spirit after being baptized.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0CF8B-AF1A-8081-23BB-BAD4ECBA5E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7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85F05E-F4F4-BFC4-1813-A5EFA7C7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“You shall receive power when the Holy Spirit has come upon you" (Acts 1:8)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108E7-2AD9-0B55-C5A8-A57745E423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E2F95D-488D-AA9A-DEE9-587FAA40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After the ascension, the disciples went to Jerusalem and stayed in St. Mark’s house.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08698-233D-8551-4464-17F47599A0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6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8EEF75-2BD1-07C9-A5D3-89A6F614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On Pentecost day, they heard a sound of strong wind. Tongues of fire appeared on each one of them.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0041C-D840-6900-8789-716193C40C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0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Custom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The children should feel the great love and care       God gave to them when they received the Holy       Spirit after being baptized.</vt:lpstr>
      <vt:lpstr>Memory Verse: “You shall receive power when the Holy Spirit has come upon you" (Acts 1:8)</vt:lpstr>
      <vt:lpstr>After the ascension, the disciples went to Jerusalem and stayed in St. Mark’s house.</vt:lpstr>
      <vt:lpstr>On Pentecost day, they heard a sound of strong wind. Tongues of fire appeared on each one of them.</vt:lpstr>
      <vt:lpstr>They were filled with the Holy Spirit and spoke different languages.</vt:lpstr>
      <vt:lpstr>The multitude were confused because they heard them speak in their own language.</vt:lpstr>
      <vt:lpstr>St. Peter said that they were not drunk and talked about Jesus. 3000 people believed.</vt:lpstr>
      <vt:lpstr>The people repented, sold what they had, got baptized, and received communion.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2024-02-03T14:56:28Z</dcterms:created>
  <dcterms:modified xsi:type="dcterms:W3CDTF">2024-02-03T14:56:28Z</dcterms:modified>
</cp:coreProperties>
</file>