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C784-73C1-6ED6-B1D3-368B806FA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B4E82-CA76-E86F-DED1-BADB55DE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959A-929B-4BFC-B4F5-6C43869408F3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59F86-9D04-42D8-B81E-80867823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4DEF9-6C82-0317-4EC8-6B91A2CE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79BD-940C-47AA-92B9-5E4C5D86C0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7201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813BA-88F0-1794-60D5-86438E99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6EBED-918F-74BC-0029-3F75ABC98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B1A45-5FBB-ADAE-E7A3-5A78EF788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959A-929B-4BFC-B4F5-6C43869408F3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99FE0-1646-2328-D7F1-9304106B8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D685-7778-10DB-0F5D-FFA32CD30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79BD-940C-47AA-92B9-5E4C5D86C0D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642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5070DB-8298-8838-3624-70088647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9DC04-D015-4C3A-6973-54CC731939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0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0A9952-5E05-6B77-404D-E3EB42D6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He was hired to look after pigs.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C4EF7-C614-B4DB-476B-719169EBF4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7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5B7066-7B83-4C9B-851F-0D31AFA3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 b="1">
                <a:latin typeface="Garamond"/>
                <a:ea typeface="Garamond"/>
                <a:cs typeface="Garamond"/>
                <a:sym typeface="Garamond"/>
              </a:rPr>
              <a:t>He knew that his father would forgive him, so he returned home.</a:t>
            </a:r>
            <a:endParaRPr lang="en-GB" sz="33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19F90-9231-1924-DC6C-47874DFE9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061FF8-27A5-6F33-964F-273C4FF8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His father ran to meet him and kissed him.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B23A7-F1FA-22C3-5ED1-E2B6C3387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0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75C8DC-FA83-E55B-6EEF-3AF7BB0B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The son confessed his mistakes. </a:t>
            </a:r>
            <a:br>
              <a:rPr lang="en-GB" sz="40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His father forgave him and prepared a big feast.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E3553-B7DE-5616-33F9-A6355052E9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9C718B-ABB1-32C0-1F14-30978D9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6FC43-4B44-A60D-D750-DED186C506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6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957396-F2F5-AE5D-AE63-DB321EB9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C300A-C4B2-F515-3FB3-3BDAF6431D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3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FBCAC3-F270-9A4E-428E-9E9719D4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0CD57-8E72-EFFE-6EC9-432EF2AF1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1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9EFD24-FFEC-449A-53A3-E1A489D4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The Prodigal Son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773DD-44F1-8D40-AB80-9E5490CA68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8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4F93AB-28C6-D54E-352A-05169285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600" b="1">
                <a:latin typeface="Garamond"/>
                <a:ea typeface="Garamond"/>
                <a:cs typeface="Garamond"/>
                <a:sym typeface="Garamond"/>
              </a:rPr>
              <a:t>Word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0EF71-B3A7-E191-B47B-667F684DB5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0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0C750B-38FD-597B-8D96-642E79DB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Garamond"/>
              <a:buNone/>
            </a:pPr>
            <a:r>
              <a:rPr lang="en-GB" sz="36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700" b="1">
                <a:latin typeface="Garamond"/>
                <a:ea typeface="Garamond"/>
                <a:cs typeface="Garamond"/>
                <a:sym typeface="Garamond"/>
              </a:rPr>
              <a:t>The children should realize how much our Father in Heaven loves us. They should learn about confession in a simple way.</a:t>
            </a:r>
            <a:endParaRPr lang="en-GB" sz="37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09130-A5AC-3461-5A42-75D07D7F75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3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C6D9D1-2D91-2EDC-102B-3875D4B5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aramond"/>
              <a:buNone/>
            </a:pPr>
            <a:r>
              <a:rPr lang="en-GB" sz="36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“He was lost and is found”                                          </a:t>
            </a:r>
            <a:r>
              <a:rPr lang="en-GB" sz="3600" b="1" i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                				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(St. Luke 15:24)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8E1E2-0755-A95E-63BA-765FDFC3AC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6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44F6EB-89B0-217D-C16F-3B88D5B2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A rich man had two sons.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youngest wanted his father’s money.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CA7E4-FAB0-4083-3948-757A10AA5B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5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C1354A-A102-1A93-F919-C9026CCE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-GB" sz="3300" b="1">
                <a:latin typeface="Garamond"/>
                <a:ea typeface="Garamond"/>
                <a:cs typeface="Garamond"/>
                <a:sym typeface="Garamond"/>
              </a:rPr>
              <a:t>He left home and wasted his money lavishly. </a:t>
            </a:r>
            <a:br>
              <a:rPr lang="en-GB" sz="33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300" b="1">
                <a:latin typeface="Garamond"/>
                <a:ea typeface="Garamond"/>
                <a:cs typeface="Garamond"/>
                <a:sym typeface="Garamond"/>
              </a:rPr>
              <a:t>He had to beg for food.</a:t>
            </a:r>
            <a:endParaRPr lang="en-GB" sz="33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6698E-8425-1404-89BC-47A820F1B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25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Prodigal Son</vt:lpstr>
      <vt:lpstr>Word Bank</vt:lpstr>
      <vt:lpstr>Objective: The children should realize how much our Father in Heaven loves us. They should learn about confession in a simple way.</vt:lpstr>
      <vt:lpstr>Memory Verse: “He was lost and is found”                                                               (St. Luke 15:24)</vt:lpstr>
      <vt:lpstr>A rich man had two sons.  The youngest wanted his father’s money.</vt:lpstr>
      <vt:lpstr>He left home and wasted his money lavishly.  He had to beg for food.</vt:lpstr>
      <vt:lpstr>He was hired to look after pigs.</vt:lpstr>
      <vt:lpstr>He knew that his father would forgive him, so he returned home.</vt:lpstr>
      <vt:lpstr>His father ran to meet him and kissed him.</vt:lpstr>
      <vt:lpstr>The son confessed his mistakes.  His father forgave him and prepared a big feast.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2024-02-03T12:15:19Z</dcterms:created>
  <dcterms:modified xsi:type="dcterms:W3CDTF">2024-02-03T12:15:19Z</dcterms:modified>
</cp:coreProperties>
</file>