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500D-065D-3008-0950-07179598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F69C-DED6-C4FC-0F2D-642D06F7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95F-F4B8-40A1-9FD8-DA6A138E0DE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D6CA4-7770-3E2F-DB8B-5D2FF59D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287E9-4296-CEB1-5C4C-C2C4E362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D7D-2770-498F-A0C1-C065BE5F85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565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8AA10-0F0B-9669-2D11-C84A79AE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E9967-D4B7-1599-3859-142ABCED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EEE2C-EE97-8713-E265-05A5ADF10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D95F-F4B8-40A1-9FD8-DA6A138E0DE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B5A5-5BAE-4C1E-9690-A3ACDA04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46E3-86F9-9EFB-A6CA-D0AB43DCE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2D7D-2770-498F-A0C1-C065BE5F85B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285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1CAA22-A7DE-80E1-1712-FA688E0A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91CF9-01B1-AE41-E3E9-914692CA6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93E925-D873-AD00-D39B-9723E280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In the Book of Revelations, John described the paradise and the Holy city exactly as he saw it.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D7CEE-875C-E8EC-B6DA-5BAD1A95B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69C4B-956E-0A87-19C7-516C24A5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John saw Christ on his throne.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He saw angels bowing in worship and shouting with praise saying Holy, Holy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F788A-BC47-D01F-C8B3-2E15FD14C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9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4D3590-5A5F-5B1D-DF0F-2AA416A3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John wished for the Lord to come again. 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280B2-9C0B-2637-820A-F074FF8CE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BA4C8-4468-90E0-AC01-2D202E0A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We must all be prepared for the Lord’s second coming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0E341-9CE6-E143-7D79-33E8C7C85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3AB94E-E55D-3674-DFE2-059E1F49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2F7FD-6030-3F12-97E0-A6B51BBDA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3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F671A1-D8B3-A29F-9F2D-9E0847D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3CF1D-35B7-64A6-9B15-54ED0455D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477AA9-8A05-B625-4D49-E6D5E3EB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65848-972C-8207-1506-C5ABB085C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5B360-30B3-61F2-AE6F-9AAAD9D0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Revelation of John and the Heavenly Jerusalem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2200" b="1">
                <a:latin typeface="Garamond" panose="02020404030301010803" pitchFamily="18" charset="0"/>
              </a:rPr>
              <a:t>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1104F-D5F5-D74C-C7CD-8401B29C5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2C697-DBC6-E112-E642-2400FCAB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50878-BC87-9F78-C185-BD11E4BBB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6BF82-354A-5189-46F8-F384FCB6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4000" b="1">
                <a:latin typeface="Garamond" panose="02020404030301010803" pitchFamily="18" charset="0"/>
              </a:rPr>
              <a:t>“Love the Kingdom of Heaven and 			    follow the example of the Saints</a:t>
            </a:r>
            <a:r>
              <a:rPr lang="en-GB" sz="4000" b="1">
                <a:latin typeface="Garamond" panose="02020404030301010803" pitchFamily="18" charset="0"/>
              </a:rPr>
              <a:t>.</a:t>
            </a:r>
            <a:r>
              <a:rPr lang="en-US" sz="4000" b="1">
                <a:latin typeface="Garamond" panose="02020404030301010803" pitchFamily="18" charset="0"/>
              </a:rPr>
              <a:t>”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BE4E2-3DCC-4400-11D8-307767BAB8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3CE498-EBB9-C036-2CF5-DA80D4AF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“Praise the Lord! Praise God in His Sanctuary”                </a:t>
            </a:r>
            <a: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  <a:t>            </a:t>
            </a:r>
            <a:b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  <a:t>						           	        </a:t>
            </a:r>
            <a:r>
              <a:rPr lang="en-US" sz="3600" b="1">
                <a:latin typeface="Garamond" panose="02020404030301010803" pitchFamily="18" charset="0"/>
              </a:rPr>
              <a:t>Psalm 150:1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4B9A7-D6D9-A0EA-3B9C-0E1DE1373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F35D29-2A2F-400A-EC95-23F908D0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The Lord sent Apostles to preach his word.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They were all martyred except John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6F82E-64C5-8C9D-04A8-5BC7C15D70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E7146-26CE-48BC-885E-1F7DD009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The Emperor exiled John to Patmos.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Jesus appeared to him and showed him the future of the church and the world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0ED3C-32B9-73D2-12EC-2867911F0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Revelation of John and the Heavenly Jerusalem    Lesson Outline</vt:lpstr>
      <vt:lpstr>Word Bank</vt:lpstr>
      <vt:lpstr>Objective: “Love the Kingdom of Heaven and        follow the example of the Saints.”</vt:lpstr>
      <vt:lpstr>Memory Verse: “Praise the Lord! Praise God in His Sanctuary”                                                       Psalm 150:1</vt:lpstr>
      <vt:lpstr>The Lord sent Apostles to preach his word.  They were all martyred except John.</vt:lpstr>
      <vt:lpstr>The Emperor exiled John to Patmos.  Jesus appeared to him and showed him the future of the church and the world.</vt:lpstr>
      <vt:lpstr>In the Book of Revelations, John described the paradise and the Holy city exactly as he saw it.</vt:lpstr>
      <vt:lpstr>John saw Christ on his throne.  He saw angels bowing in worship and shouting with praise saying Holy, Holy.</vt:lpstr>
      <vt:lpstr>John wished for the Lord to come again. </vt:lpstr>
      <vt:lpstr>“We must all be prepared for the Lord’s second coming.”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2024-02-03T15:05:56Z</dcterms:created>
  <dcterms:modified xsi:type="dcterms:W3CDTF">2024-02-03T15:05:56Z</dcterms:modified>
</cp:coreProperties>
</file>