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34881-3B66-477A-AA0C-9B48BE9B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FE1AE-B901-03F2-4ABE-A8FD3014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A306-E413-4D48-8B51-47AF1FB841E9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C4DCA-F527-4596-69D8-EEAB9587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CF1FA-AA2F-90EE-6039-B9B54D5E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7081-32E8-4CF5-90DC-BAE06F815DB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0353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625B7-7982-46F7-B91D-3CE4A5DB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AA75B-EE9B-96B2-15AA-158BE38E6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57BDE-EEA3-95AA-1546-73A582364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A306-E413-4D48-8B51-47AF1FB841E9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F6DF1-E5BA-3D6D-C0CF-F6ED5B7B8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CCCFC-6C7C-16FE-6514-80294FF0E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7081-32E8-4CF5-90DC-BAE06F815DB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64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E979E1-9EC9-ED41-49FF-C801C45B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14C4D-D022-A496-C7C7-802FD37F68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1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D339C9-DEF1-5455-06D3-AD351F35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235FD-98CE-4876-C684-0B13C12727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4790B3-AF4A-2572-6AA3-A6A3AFA4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3600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6: Boils. 7: Hailstorm and fire. 8: Locust. </a:t>
            </a:r>
            <a:br>
              <a:rPr lang="en-GB" sz="3600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9: Darkness. 10: Death of firstborn.</a:t>
            </a:r>
            <a:endParaRPr lang="en-GB" sz="3600" b="1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57F92-ECC0-2A28-9B97-38F9874298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5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34FFAE-B3C3-88BD-3DC4-3A57C3B6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latin typeface="Garamond" panose="02020404030301010803" pitchFamily="18" charset="0"/>
              </a:rPr>
              <a:t>With each plague, Pharaoh’s heart hardened, and he refused to set the Israelites free. </a:t>
            </a:r>
            <a:br>
              <a:rPr lang="en-GB" sz="4000" b="1">
                <a:latin typeface="Garamond" panose="02020404030301010803" pitchFamily="18" charset="0"/>
              </a:rPr>
            </a:br>
            <a:r>
              <a:rPr lang="en-GB" sz="4000" b="1">
                <a:latin typeface="Garamond" panose="02020404030301010803" pitchFamily="18" charset="0"/>
              </a:rPr>
              <a:t>Moses prayed to God.</a:t>
            </a:r>
            <a:endParaRPr lang="en-GB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C05BE-5608-23CD-CCBF-FA97DC4F38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7DE766-91B1-907F-0E30-896FE90F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latin typeface="Garamond" panose="02020404030301010803" pitchFamily="18" charset="0"/>
              </a:rPr>
              <a:t>After the last plague, Pharaoh gave up and sent them away.</a:t>
            </a:r>
            <a:endParaRPr lang="en-GB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FE7D5-6662-EFC6-9A2F-2D91C5EDB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8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D456B4-ADCB-D9AB-E5A6-458A6A77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82A37-A33E-E8A8-20B2-72EED31C0B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39EDBB-6DBF-2D5D-C165-98CDFAA4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7"/>
              <a:buFont typeface="Calibri"/>
              <a:buNone/>
            </a:pPr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6BE39-F7AA-209A-93CE-73428B6E2F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9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6139E3-5106-86BB-F705-59049C1D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7"/>
              <a:buFont typeface="Calibri"/>
              <a:buNone/>
            </a:pPr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03EAD-17DD-705A-8FE1-8E009D4322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8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33680D-D495-536A-7B48-C7B5C54D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3B709-BD81-9D7F-B834-D92502E5A5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4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870630-117B-2147-CCF9-17CF9B1E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US" sz="4400" b="1">
                <a:latin typeface="Garamond"/>
                <a:ea typeface="Garamond"/>
                <a:cs typeface="Garamond"/>
                <a:sym typeface="Garamond"/>
              </a:rPr>
              <a:t>Word Bank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E6D2D-0EDD-D67C-EE12-C7926BE8AE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69AF96-D475-3624-88A0-C5979D49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" marR="508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</a:t>
            </a: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 Showing the power of God and His care for His people.</a:t>
            </a:r>
            <a:endParaRPr lang="en-GB" sz="4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7C9EA-5046-4CA9-D5D4-FF3AA5BA16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1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6C9E37-B736-2177-A7BB-4CF6DF388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“Let My people go, that they may serve Me”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                                                                           (Exodus  9:13)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1879D-80D5-85DE-1CD9-5CE430E33C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1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9B8D85-E20B-7F66-42A6-F9922BA4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9109E-2F1D-736F-8824-91A34840D2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4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A2B41C-69FC-006E-F95B-B3DB496B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265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God sent ten plagues on Egyptians not the Israelites.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317B7-C07F-381B-0FE3-4BB35F0F2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7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Custom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Word Bank</vt:lpstr>
      <vt:lpstr>Objective: Showing the power of God and His care for His people.</vt:lpstr>
      <vt:lpstr>Memory Verse: “Let My people go, that they may serve Me”                                                                             (Exodus  9:13)</vt:lpstr>
      <vt:lpstr>PowerPoint Presentation</vt:lpstr>
      <vt:lpstr>God sent ten plagues on Egyptians not the Israelites.</vt:lpstr>
      <vt:lpstr>PowerPoint Presentation</vt:lpstr>
      <vt:lpstr>6: Boils. 7: Hailstorm and fire. 8: Locust.  9: Darkness. 10: Death of firstborn.</vt:lpstr>
      <vt:lpstr>With each plague, Pharaoh’s heart hardened, and he refused to set the Israelites free.  Moses prayed to God.</vt:lpstr>
      <vt:lpstr>After the last plague, Pharaoh gave up and sent them away.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 Thomas</dc:creator>
  <cp:lastModifiedBy>Zena Thomas</cp:lastModifiedBy>
  <cp:revision>1</cp:revision>
  <dcterms:created xsi:type="dcterms:W3CDTF">2024-02-03T14:27:18Z</dcterms:created>
  <dcterms:modified xsi:type="dcterms:W3CDTF">2024-02-03T14:27:18Z</dcterms:modified>
</cp:coreProperties>
</file>