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01C1B-8650-74D0-9C61-F692502DF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EFE46F-188F-2547-275B-1F28AA077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EA13-1EE8-4987-B7D6-1A9C9F041BEC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CC623C-2C07-9B04-B1A2-91A17891D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37E77-2155-9290-C05F-9C5F1C582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36D1-A2C8-4A1B-A695-6F64A9AECDE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83498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23EAE3-8A88-5ED3-9A4E-77B4C8702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9FA2A-8AFF-4ADB-D13A-60C2BA24E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D7FCA-1A04-9B46-10A9-19628BC0CD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0EA13-1EE8-4987-B7D6-1A9C9F041BEC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F8BAA-7DA6-1377-4045-6C6B303615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4E948-43ED-9A58-6FB1-7BDB1F141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E36D1-A2C8-4A1B-A695-6F64A9AECDE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27691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DEAC5B-060E-EA46-269C-DF7D3CF0B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8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408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72E388-8A3B-3174-A68E-08A00A0600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28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204EC0-E1FD-40B5-5DEE-34C55D87C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GB" sz="3600" b="1" spc="-15">
                <a:latin typeface="Garamond" panose="02020404030301010803" pitchFamily="18" charset="0"/>
              </a:rPr>
              <a:t>God </a:t>
            </a:r>
            <a:r>
              <a:rPr lang="en-GB" sz="3600" b="1" spc="-5">
                <a:latin typeface="Garamond" panose="02020404030301010803" pitchFamily="18" charset="0"/>
              </a:rPr>
              <a:t>became </a:t>
            </a:r>
            <a:r>
              <a:rPr lang="en-GB" sz="3600" b="1">
                <a:latin typeface="Garamond" panose="02020404030301010803" pitchFamily="18" charset="0"/>
              </a:rPr>
              <a:t>unhappy.</a:t>
            </a:r>
            <a:r>
              <a:rPr lang="en-GB" sz="3600" b="1" spc="5">
                <a:latin typeface="Garamond" panose="02020404030301010803" pitchFamily="18" charset="0"/>
              </a:rPr>
              <a:t> </a:t>
            </a:r>
            <a:br>
              <a:rPr lang="en-GB" sz="3600" b="1" spc="5">
                <a:latin typeface="Garamond" panose="02020404030301010803" pitchFamily="18" charset="0"/>
              </a:rPr>
            </a:br>
            <a:r>
              <a:rPr lang="en-GB" sz="3600" b="1" spc="-5">
                <a:latin typeface="Garamond" panose="02020404030301010803" pitchFamily="18" charset="0"/>
              </a:rPr>
              <a:t>He </a:t>
            </a:r>
            <a:r>
              <a:rPr lang="en-GB" sz="3600" b="1">
                <a:latin typeface="Garamond" panose="02020404030301010803" pitchFamily="18" charset="0"/>
              </a:rPr>
              <a:t>made </a:t>
            </a:r>
            <a:r>
              <a:rPr lang="en-GB" sz="3600" b="1" spc="-5">
                <a:latin typeface="Garamond" panose="02020404030301010803" pitchFamily="18" charset="0"/>
              </a:rPr>
              <a:t>all </a:t>
            </a:r>
            <a:r>
              <a:rPr lang="en-GB" sz="3600" b="1">
                <a:latin typeface="Garamond" panose="02020404030301010803" pitchFamily="18" charset="0"/>
              </a:rPr>
              <a:t>the </a:t>
            </a:r>
            <a:r>
              <a:rPr lang="en-GB" sz="3600" b="1" spc="-5">
                <a:latin typeface="Garamond" panose="02020404030301010803" pitchFamily="18" charset="0"/>
              </a:rPr>
              <a:t>people </a:t>
            </a:r>
            <a:r>
              <a:rPr lang="en-GB" sz="3600" b="1" spc="-10">
                <a:latin typeface="Garamond" panose="02020404030301010803" pitchFamily="18" charset="0"/>
              </a:rPr>
              <a:t>speak </a:t>
            </a:r>
            <a:r>
              <a:rPr lang="en-GB" sz="3600" b="1" spc="-5">
                <a:latin typeface="Garamond" panose="02020404030301010803" pitchFamily="18" charset="0"/>
              </a:rPr>
              <a:t>different languages. </a:t>
            </a:r>
            <a:r>
              <a:rPr lang="en-GB" sz="3600" b="1">
                <a:latin typeface="Garamond" panose="02020404030301010803" pitchFamily="18" charset="0"/>
              </a:rPr>
              <a:t>They </a:t>
            </a:r>
            <a:r>
              <a:rPr lang="en-GB" sz="3600" b="1" spc="-5">
                <a:latin typeface="Garamond" panose="02020404030301010803" pitchFamily="18" charset="0"/>
              </a:rPr>
              <a:t>could </a:t>
            </a:r>
            <a:r>
              <a:rPr lang="en-GB" sz="3600" b="1">
                <a:latin typeface="Garamond" panose="02020404030301010803" pitchFamily="18" charset="0"/>
              </a:rPr>
              <a:t>not</a:t>
            </a:r>
            <a:r>
              <a:rPr lang="en-GB" sz="3600" b="1" spc="-20">
                <a:latin typeface="Garamond" panose="02020404030301010803" pitchFamily="18" charset="0"/>
              </a:rPr>
              <a:t> </a:t>
            </a:r>
            <a:r>
              <a:rPr lang="en-GB" sz="3600" b="1" spc="-5">
                <a:latin typeface="Garamond" panose="02020404030301010803" pitchFamily="18" charset="0"/>
              </a:rPr>
              <a:t>understand</a:t>
            </a:r>
            <a:r>
              <a:rPr lang="en-GB" sz="3600" b="1" spc="25">
                <a:latin typeface="Garamond" panose="02020404030301010803" pitchFamily="18" charset="0"/>
              </a:rPr>
              <a:t> </a:t>
            </a:r>
            <a:r>
              <a:rPr lang="en-GB" sz="3600" b="1">
                <a:latin typeface="Garamond" panose="02020404030301010803" pitchFamily="18" charset="0"/>
              </a:rPr>
              <a:t>one</a:t>
            </a:r>
            <a:r>
              <a:rPr lang="en-GB" sz="3600" b="1" spc="-5">
                <a:latin typeface="Garamond" panose="02020404030301010803" pitchFamily="18" charset="0"/>
              </a:rPr>
              <a:t> another.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AB9054-314F-CBDF-730C-8484C73FCD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58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2545F5-A903-BD5F-C756-BA6FDF6F2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GB" sz="3600" b="1" spc="-5">
                <a:latin typeface="Garamond" panose="02020404030301010803" pitchFamily="18" charset="0"/>
              </a:rPr>
              <a:t>People</a:t>
            </a:r>
            <a:r>
              <a:rPr lang="en-GB" sz="3600" b="1">
                <a:latin typeface="Garamond" panose="02020404030301010803" pitchFamily="18" charset="0"/>
              </a:rPr>
              <a:t> </a:t>
            </a:r>
            <a:r>
              <a:rPr lang="en-GB" sz="3600" b="1" spc="-10">
                <a:latin typeface="Garamond" panose="02020404030301010803" pitchFamily="18" charset="0"/>
              </a:rPr>
              <a:t>got</a:t>
            </a:r>
            <a:r>
              <a:rPr lang="en-GB" sz="3600" b="1" spc="-5">
                <a:latin typeface="Garamond" panose="02020404030301010803" pitchFamily="18" charset="0"/>
              </a:rPr>
              <a:t> </a:t>
            </a:r>
            <a:r>
              <a:rPr lang="en-GB" sz="3600" b="1">
                <a:latin typeface="Garamond" panose="02020404030301010803" pitchFamily="18" charset="0"/>
              </a:rPr>
              <a:t>divided</a:t>
            </a:r>
            <a:r>
              <a:rPr lang="en-GB" sz="3600" b="1" spc="5">
                <a:latin typeface="Garamond" panose="02020404030301010803" pitchFamily="18" charset="0"/>
              </a:rPr>
              <a:t> </a:t>
            </a:r>
            <a:r>
              <a:rPr lang="en-GB" sz="3600" b="1" spc="-5">
                <a:latin typeface="Garamond" panose="02020404030301010803" pitchFamily="18" charset="0"/>
              </a:rPr>
              <a:t>into</a:t>
            </a:r>
            <a:r>
              <a:rPr lang="en-GB" sz="3600" b="1">
                <a:latin typeface="Garamond" panose="02020404030301010803" pitchFamily="18" charset="0"/>
              </a:rPr>
              <a:t> </a:t>
            </a:r>
            <a:r>
              <a:rPr lang="en-GB" sz="3600" b="1" spc="-5">
                <a:latin typeface="Garamond" panose="02020404030301010803" pitchFamily="18" charset="0"/>
              </a:rPr>
              <a:t>groups.</a:t>
            </a:r>
            <a:r>
              <a:rPr lang="en-GB" sz="3600" b="1">
                <a:latin typeface="Garamond" panose="02020404030301010803" pitchFamily="18" charset="0"/>
              </a:rPr>
              <a:t> </a:t>
            </a:r>
            <a:br>
              <a:rPr lang="en-GB" sz="3600" b="1">
                <a:latin typeface="Garamond" panose="02020404030301010803" pitchFamily="18" charset="0"/>
              </a:rPr>
            </a:br>
            <a:r>
              <a:rPr lang="en-GB" sz="3600" b="1" spc="-10">
                <a:latin typeface="Garamond" panose="02020404030301010803" pitchFamily="18" charset="0"/>
              </a:rPr>
              <a:t>So, </a:t>
            </a:r>
            <a:r>
              <a:rPr lang="en-GB" sz="3600" b="1" spc="-5">
                <a:latin typeface="Garamond" panose="02020404030301010803" pitchFamily="18" charset="0"/>
              </a:rPr>
              <a:t>they </a:t>
            </a:r>
            <a:r>
              <a:rPr lang="en-GB" sz="3600" b="1" spc="5">
                <a:latin typeface="Garamond" panose="02020404030301010803" pitchFamily="18" charset="0"/>
              </a:rPr>
              <a:t>moved </a:t>
            </a:r>
            <a:r>
              <a:rPr lang="en-GB" sz="3600" b="1">
                <a:latin typeface="Garamond" panose="02020404030301010803" pitchFamily="18" charset="0"/>
              </a:rPr>
              <a:t>to </a:t>
            </a:r>
            <a:r>
              <a:rPr lang="en-GB" sz="3600" b="1" spc="-10">
                <a:latin typeface="Garamond" panose="02020404030301010803" pitchFamily="18" charset="0"/>
              </a:rPr>
              <a:t>different </a:t>
            </a:r>
            <a:r>
              <a:rPr lang="en-GB" sz="3600" b="1">
                <a:latin typeface="Garamond" panose="02020404030301010803" pitchFamily="18" charset="0"/>
              </a:rPr>
              <a:t>parts of </a:t>
            </a:r>
            <a:r>
              <a:rPr lang="en-GB" sz="3600" b="1" spc="-10">
                <a:latin typeface="Garamond" panose="02020404030301010803" pitchFamily="18" charset="0"/>
              </a:rPr>
              <a:t>the</a:t>
            </a:r>
            <a:r>
              <a:rPr lang="en-GB" sz="3600" b="1" spc="-5">
                <a:latin typeface="Garamond" panose="02020404030301010803" pitchFamily="18" charset="0"/>
              </a:rPr>
              <a:t> </a:t>
            </a:r>
            <a:r>
              <a:rPr lang="en-GB" sz="3600" b="1" spc="-10">
                <a:latin typeface="Garamond" panose="02020404030301010803" pitchFamily="18" charset="0"/>
              </a:rPr>
              <a:t>earth.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501BAC-FDB0-BC59-C287-BB63C9AA1D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84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CA2448-1271-65AE-E5C0-FE95F04DA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GB" sz="3600" b="1" spc="-10">
                <a:latin typeface="Garamond" panose="02020404030301010803" pitchFamily="18" charset="0"/>
              </a:rPr>
              <a:t>The</a:t>
            </a:r>
            <a:r>
              <a:rPr lang="en-GB" sz="3600" b="1" spc="270">
                <a:latin typeface="Garamond" panose="02020404030301010803" pitchFamily="18" charset="0"/>
              </a:rPr>
              <a:t> </a:t>
            </a:r>
            <a:r>
              <a:rPr lang="en-GB" sz="3600" b="1" spc="5">
                <a:latin typeface="Garamond" panose="02020404030301010803" pitchFamily="18" charset="0"/>
              </a:rPr>
              <a:t>big</a:t>
            </a:r>
            <a:r>
              <a:rPr lang="en-GB" sz="3600" b="1" spc="229">
                <a:latin typeface="Garamond" panose="02020404030301010803" pitchFamily="18" charset="0"/>
              </a:rPr>
              <a:t> </a:t>
            </a:r>
            <a:r>
              <a:rPr lang="en-GB" sz="3600" b="1" spc="5">
                <a:latin typeface="Garamond" panose="02020404030301010803" pitchFamily="18" charset="0"/>
              </a:rPr>
              <a:t>city</a:t>
            </a:r>
            <a:r>
              <a:rPr lang="en-GB" sz="3600" b="1" spc="275">
                <a:latin typeface="Garamond" panose="02020404030301010803" pitchFamily="18" charset="0"/>
              </a:rPr>
              <a:t> </a:t>
            </a:r>
            <a:r>
              <a:rPr lang="en-GB" sz="3600" b="1" spc="-15">
                <a:latin typeface="Garamond" panose="02020404030301010803" pitchFamily="18" charset="0"/>
              </a:rPr>
              <a:t>with</a:t>
            </a:r>
            <a:r>
              <a:rPr lang="en-GB" sz="3600" b="1" spc="300">
                <a:latin typeface="Garamond" panose="02020404030301010803" pitchFamily="18" charset="0"/>
              </a:rPr>
              <a:t> </a:t>
            </a:r>
            <a:r>
              <a:rPr lang="en-GB" sz="3600" b="1">
                <a:latin typeface="Garamond" panose="02020404030301010803" pitchFamily="18" charset="0"/>
              </a:rPr>
              <a:t>the</a:t>
            </a:r>
            <a:r>
              <a:rPr lang="en-GB" sz="3600" b="1" spc="235">
                <a:latin typeface="Garamond" panose="02020404030301010803" pitchFamily="18" charset="0"/>
              </a:rPr>
              <a:t> </a:t>
            </a:r>
            <a:r>
              <a:rPr lang="en-GB" sz="3600" b="1" spc="5">
                <a:latin typeface="Garamond" panose="02020404030301010803" pitchFamily="18" charset="0"/>
              </a:rPr>
              <a:t>long</a:t>
            </a:r>
            <a:r>
              <a:rPr lang="en-GB" sz="3600" b="1" spc="229">
                <a:latin typeface="Garamond" panose="02020404030301010803" pitchFamily="18" charset="0"/>
              </a:rPr>
              <a:t> </a:t>
            </a:r>
            <a:r>
              <a:rPr lang="en-GB" sz="3600" b="1" spc="-15">
                <a:latin typeface="Garamond" panose="02020404030301010803" pitchFamily="18" charset="0"/>
              </a:rPr>
              <a:t>tower</a:t>
            </a:r>
            <a:r>
              <a:rPr lang="en-GB" sz="3600" b="1" spc="260">
                <a:latin typeface="Garamond" panose="02020404030301010803" pitchFamily="18" charset="0"/>
              </a:rPr>
              <a:t> </a:t>
            </a:r>
            <a:r>
              <a:rPr lang="en-GB" sz="3600" b="1" spc="-5">
                <a:latin typeface="Garamond" panose="02020404030301010803" pitchFamily="18" charset="0"/>
              </a:rPr>
              <a:t>could </a:t>
            </a:r>
            <a:r>
              <a:rPr lang="en-GB" sz="3600" b="1" spc="-890">
                <a:latin typeface="Garamond" panose="02020404030301010803" pitchFamily="18" charset="0"/>
              </a:rPr>
              <a:t> </a:t>
            </a:r>
            <a:r>
              <a:rPr lang="en-GB" sz="3600" b="1" spc="-15">
                <a:latin typeface="Garamond" panose="02020404030301010803" pitchFamily="18" charset="0"/>
              </a:rPr>
              <a:t>not</a:t>
            </a:r>
            <a:r>
              <a:rPr lang="en-GB" sz="3600" b="1" spc="20">
                <a:latin typeface="Garamond" panose="02020404030301010803" pitchFamily="18" charset="0"/>
              </a:rPr>
              <a:t> </a:t>
            </a:r>
            <a:r>
              <a:rPr lang="en-GB" sz="3600" b="1">
                <a:latin typeface="Garamond" panose="02020404030301010803" pitchFamily="18" charset="0"/>
              </a:rPr>
              <a:t>be </a:t>
            </a:r>
            <a:r>
              <a:rPr lang="en-GB" sz="3600" b="1" spc="-5">
                <a:latin typeface="Garamond" panose="02020404030301010803" pitchFamily="18" charset="0"/>
              </a:rPr>
              <a:t>built.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944759-EDB1-B000-894B-8DF2BBF8B7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40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FFE432-3DC5-3695-4A00-BE8DF4105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64360" algn="l"/>
                <a:tab pos="2686685" algn="l"/>
                <a:tab pos="4742180" algn="l"/>
                <a:tab pos="5640705" algn="l"/>
              </a:tabLst>
            </a:pPr>
            <a:r>
              <a:rPr lang="en-GB" sz="3600" b="1" spc="20">
                <a:latin typeface="Garamond" panose="02020404030301010803" pitchFamily="18" charset="0"/>
              </a:rPr>
              <a:t>God is a</a:t>
            </a:r>
            <a:r>
              <a:rPr lang="en-GB" sz="3600" b="1" spc="-30">
                <a:latin typeface="Garamond" panose="02020404030301010803" pitchFamily="18" charset="0"/>
              </a:rPr>
              <a:t>lw</a:t>
            </a:r>
            <a:r>
              <a:rPr lang="en-GB" sz="3600" b="1" spc="-100">
                <a:latin typeface="Garamond" panose="02020404030301010803" pitchFamily="18" charset="0"/>
              </a:rPr>
              <a:t>a</a:t>
            </a:r>
            <a:r>
              <a:rPr lang="en-GB" sz="3600" b="1" spc="-20">
                <a:latin typeface="Garamond" panose="02020404030301010803" pitchFamily="18" charset="0"/>
              </a:rPr>
              <a:t>y</a:t>
            </a:r>
            <a:r>
              <a:rPr lang="en-GB" sz="3600" b="1" spc="-5">
                <a:latin typeface="Garamond" panose="02020404030301010803" pitchFamily="18" charset="0"/>
              </a:rPr>
              <a:t>s </a:t>
            </a:r>
            <a:r>
              <a:rPr lang="en-GB" sz="3600" b="1" spc="10">
                <a:latin typeface="Garamond" panose="02020404030301010803" pitchFamily="18" charset="0"/>
              </a:rPr>
              <a:t>i</a:t>
            </a:r>
            <a:r>
              <a:rPr lang="en-GB" sz="3600" b="1" spc="-5">
                <a:latin typeface="Garamond" panose="02020404030301010803" pitchFamily="18" charset="0"/>
              </a:rPr>
              <a:t>n </a:t>
            </a:r>
            <a:r>
              <a:rPr lang="en-GB" sz="3600" b="1" spc="-40">
                <a:latin typeface="Garamond" panose="02020404030301010803" pitchFamily="18" charset="0"/>
              </a:rPr>
              <a:t>c</a:t>
            </a:r>
            <a:r>
              <a:rPr lang="en-GB" sz="3600" b="1">
                <a:latin typeface="Garamond" panose="02020404030301010803" pitchFamily="18" charset="0"/>
              </a:rPr>
              <a:t>o</a:t>
            </a:r>
            <a:r>
              <a:rPr lang="en-GB" sz="3600" b="1" spc="-35">
                <a:latin typeface="Garamond" panose="02020404030301010803" pitchFamily="18" charset="0"/>
              </a:rPr>
              <a:t>n</a:t>
            </a:r>
            <a:r>
              <a:rPr lang="en-GB" sz="3600" b="1" spc="5">
                <a:latin typeface="Garamond" panose="02020404030301010803" pitchFamily="18" charset="0"/>
              </a:rPr>
              <a:t>t</a:t>
            </a:r>
            <a:r>
              <a:rPr lang="en-GB" sz="3600" b="1" spc="-70">
                <a:latin typeface="Garamond" panose="02020404030301010803" pitchFamily="18" charset="0"/>
              </a:rPr>
              <a:t>r</a:t>
            </a:r>
            <a:r>
              <a:rPr lang="en-GB" sz="3600" b="1">
                <a:latin typeface="Garamond" panose="02020404030301010803" pitchFamily="18" charset="0"/>
              </a:rPr>
              <a:t>o</a:t>
            </a:r>
            <a:r>
              <a:rPr lang="en-GB" sz="3600" b="1" spc="10">
                <a:latin typeface="Garamond" panose="02020404030301010803" pitchFamily="18" charset="0"/>
              </a:rPr>
              <a:t>l</a:t>
            </a:r>
            <a:r>
              <a:rPr lang="en-GB" sz="3600" b="1" spc="-5">
                <a:latin typeface="Garamond" panose="02020404030301010803" pitchFamily="18" charset="0"/>
              </a:rPr>
              <a:t>,</a:t>
            </a:r>
            <a:r>
              <a:rPr lang="en-GB" sz="3600" b="1">
                <a:latin typeface="Garamond" panose="02020404030301010803" pitchFamily="18" charset="0"/>
              </a:rPr>
              <a:t>	 </a:t>
            </a:r>
            <a:r>
              <a:rPr lang="en-GB" sz="3600" b="1" spc="-5">
                <a:latin typeface="Garamond" panose="02020404030301010803" pitchFamily="18" charset="0"/>
              </a:rPr>
              <a:t>so </a:t>
            </a:r>
            <a:r>
              <a:rPr lang="en-GB" sz="3600" b="1" spc="5">
                <a:latin typeface="Garamond" panose="02020404030301010803" pitchFamily="18" charset="0"/>
              </a:rPr>
              <a:t>b</a:t>
            </a:r>
            <a:r>
              <a:rPr lang="en-GB" sz="3600" b="1" spc="-5">
                <a:latin typeface="Garamond" panose="02020404030301010803" pitchFamily="18" charset="0"/>
              </a:rPr>
              <a:t>e humble.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570B62-F654-E5E6-07C1-A33F420591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24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A427B5-B5AB-A202-A884-B247B9E68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7A481F-4298-2F90-1C35-87BDCEB65F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78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AD2AAD-0F4A-5691-0757-75DCE339C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493311-2DC2-FEBE-9270-BC1E9028E4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67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0353C8-1E7E-EC1C-7F04-6D893ABD2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56A897-2A3D-20F0-0FB8-049D644D35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2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30B8B6-A663-1A2C-0C0A-841346D36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  <a:tabLst>
                <a:tab pos="2707005" algn="l"/>
                <a:tab pos="3503929" algn="l"/>
                <a:tab pos="3524250" algn="l"/>
                <a:tab pos="4518660" algn="l"/>
                <a:tab pos="5579745" algn="l"/>
                <a:tab pos="7178040" algn="l"/>
                <a:tab pos="7213600" algn="l"/>
              </a:tabLst>
            </a:pPr>
            <a:r>
              <a:rPr lang="en-US" sz="4000" b="1" spc="-15">
                <a:solidFill>
                  <a:srgbClr val="C00000"/>
                </a:solidFill>
                <a:latin typeface="Garamond" panose="02020404030301010803" pitchFamily="18" charset="0"/>
              </a:rPr>
              <a:t>Preparation for the chapter</a:t>
            </a:r>
            <a:br>
              <a:rPr lang="en-US" sz="4000" b="1" spc="-15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US" sz="4000" b="1" spc="-15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The Tower of Babel</a:t>
            </a:r>
            <a:endParaRPr lang="en-US" sz="4000" b="1" spc="-1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841A7A-2812-3F24-232C-CA362C01F7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9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457916-F9A3-3F1D-E8DE-95C35AB74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4400" b="1" spc="-55">
                <a:latin typeface="Garamond" panose="02020404030301010803" pitchFamily="18" charset="0"/>
              </a:rPr>
              <a:t>Word</a:t>
            </a:r>
            <a:r>
              <a:rPr lang="en-GB" sz="4400" b="1" spc="-85">
                <a:latin typeface="Garamond" panose="02020404030301010803" pitchFamily="18" charset="0"/>
              </a:rPr>
              <a:t> </a:t>
            </a:r>
            <a:r>
              <a:rPr lang="en-GB" sz="4400" b="1" spc="-5">
                <a:latin typeface="Garamond" panose="02020404030301010803" pitchFamily="18" charset="0"/>
              </a:rPr>
              <a:t>Bank</a:t>
            </a:r>
            <a:endParaRPr lang="en-GB" sz="44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B70D90-EF19-D743-4120-B4AD261750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4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152452-C27A-2DCE-2751-466DEC062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3600" b="1" spc="-5">
                <a:solidFill>
                  <a:srgbClr val="C00000"/>
                </a:solidFill>
                <a:latin typeface="Garamond" panose="02020404030301010803" pitchFamily="18" charset="0"/>
              </a:rPr>
              <a:t>Objective:</a:t>
            </a:r>
            <a:r>
              <a:rPr lang="en-GB" sz="3600" b="1" spc="-15">
                <a:latin typeface="Garamond" panose="02020404030301010803" pitchFamily="18" charset="0"/>
              </a:rPr>
              <a:t> </a:t>
            </a:r>
            <a:r>
              <a:rPr lang="en-GB" sz="3600" b="1">
                <a:latin typeface="Garamond" panose="02020404030301010803" pitchFamily="18" charset="0"/>
              </a:rPr>
              <a:t>Not</a:t>
            </a:r>
            <a:r>
              <a:rPr lang="en-GB" sz="3600" b="1" spc="-25">
                <a:latin typeface="Garamond" panose="02020404030301010803" pitchFamily="18" charset="0"/>
              </a:rPr>
              <a:t> </a:t>
            </a:r>
            <a:r>
              <a:rPr lang="en-GB" sz="3600" b="1" spc="-40">
                <a:latin typeface="Garamond" panose="02020404030301010803" pitchFamily="18" charset="0"/>
              </a:rPr>
              <a:t>to</a:t>
            </a:r>
            <a:r>
              <a:rPr lang="en-GB" sz="3600" b="1" spc="5">
                <a:latin typeface="Garamond" panose="02020404030301010803" pitchFamily="18" charset="0"/>
              </a:rPr>
              <a:t> </a:t>
            </a:r>
            <a:r>
              <a:rPr lang="en-GB" sz="3600" b="1">
                <a:latin typeface="Garamond" panose="02020404030301010803" pitchFamily="18" charset="0"/>
              </a:rPr>
              <a:t>be</a:t>
            </a:r>
            <a:r>
              <a:rPr lang="en-GB" sz="3600" b="1" spc="-10">
                <a:latin typeface="Garamond" panose="02020404030301010803" pitchFamily="18" charset="0"/>
              </a:rPr>
              <a:t> </a:t>
            </a:r>
            <a:r>
              <a:rPr lang="en-GB" sz="3600" b="1" spc="-20">
                <a:latin typeface="Garamond" panose="02020404030301010803" pitchFamily="18" charset="0"/>
              </a:rPr>
              <a:t>proud</a:t>
            </a:r>
            <a:r>
              <a:rPr lang="en-GB" sz="3600" b="1" spc="15">
                <a:latin typeface="Garamond" panose="02020404030301010803" pitchFamily="18" charset="0"/>
              </a:rPr>
              <a:t> </a:t>
            </a:r>
            <a:r>
              <a:rPr lang="en-GB" sz="3600" b="1">
                <a:latin typeface="Garamond" panose="02020404030301010803" pitchFamily="18" charset="0"/>
              </a:rPr>
              <a:t>of</a:t>
            </a:r>
            <a:r>
              <a:rPr lang="en-GB" sz="3600" b="1" spc="-25">
                <a:latin typeface="Garamond" panose="02020404030301010803" pitchFamily="18" charset="0"/>
              </a:rPr>
              <a:t> </a:t>
            </a:r>
            <a:r>
              <a:rPr lang="en-GB" sz="3600" b="1" spc="-15">
                <a:latin typeface="Garamond" panose="02020404030301010803" pitchFamily="18" charset="0"/>
              </a:rPr>
              <a:t>yourself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3902C9-6BC3-895B-4630-D5376387D9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02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5F91FA-222A-D51B-6937-F5AE949E8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818005" algn="l"/>
                <a:tab pos="3165475" algn="l"/>
                <a:tab pos="3540125" algn="l"/>
                <a:tab pos="4290060" algn="l"/>
                <a:tab pos="4888865" algn="l"/>
                <a:tab pos="6013450" algn="l"/>
                <a:tab pos="7970520" algn="l"/>
              </a:tabLst>
            </a:pPr>
            <a:r>
              <a:rPr lang="en-GB" sz="3600" b="1" spc="-15">
                <a:solidFill>
                  <a:srgbClr val="C00000"/>
                </a:solidFill>
                <a:latin typeface="Garamond" panose="02020404030301010803" pitchFamily="18" charset="0"/>
              </a:rPr>
              <a:t>M</a:t>
            </a:r>
            <a:r>
              <a:rPr lang="en-GB" sz="3600" b="1" spc="20">
                <a:solidFill>
                  <a:srgbClr val="C00000"/>
                </a:solidFill>
                <a:latin typeface="Garamond" panose="02020404030301010803" pitchFamily="18" charset="0"/>
              </a:rPr>
              <a:t>e</a:t>
            </a:r>
            <a:r>
              <a:rPr lang="en-GB" sz="3600" b="1" spc="-15">
                <a:solidFill>
                  <a:srgbClr val="C00000"/>
                </a:solidFill>
                <a:latin typeface="Garamond" panose="02020404030301010803" pitchFamily="18" charset="0"/>
              </a:rPr>
              <a:t>m</a:t>
            </a:r>
            <a:r>
              <a:rPr lang="en-GB" sz="3600" b="1" spc="5">
                <a:solidFill>
                  <a:srgbClr val="C00000"/>
                </a:solidFill>
                <a:latin typeface="Garamond" panose="02020404030301010803" pitchFamily="18" charset="0"/>
              </a:rPr>
              <a:t>o</a:t>
            </a:r>
            <a:r>
              <a:rPr lang="en-GB" sz="3600" b="1" spc="15">
                <a:solidFill>
                  <a:srgbClr val="C00000"/>
                </a:solidFill>
                <a:latin typeface="Garamond" panose="02020404030301010803" pitchFamily="18" charset="0"/>
              </a:rPr>
              <a:t>r</a:t>
            </a:r>
            <a:r>
              <a:rPr lang="en-GB" sz="3600" b="1">
                <a:solidFill>
                  <a:srgbClr val="C00000"/>
                </a:solidFill>
                <a:latin typeface="Garamond" panose="02020404030301010803" pitchFamily="18" charset="0"/>
              </a:rPr>
              <a:t>y	</a:t>
            </a:r>
            <a:r>
              <a:rPr lang="en-GB" sz="3600" b="1" spc="-185">
                <a:solidFill>
                  <a:srgbClr val="C00000"/>
                </a:solidFill>
                <a:latin typeface="Garamond" panose="02020404030301010803" pitchFamily="18" charset="0"/>
              </a:rPr>
              <a:t>V</a:t>
            </a:r>
            <a:r>
              <a:rPr lang="en-GB" sz="3600" b="1" spc="-15">
                <a:solidFill>
                  <a:srgbClr val="C00000"/>
                </a:solidFill>
                <a:latin typeface="Garamond" panose="02020404030301010803" pitchFamily="18" charset="0"/>
              </a:rPr>
              <a:t>e</a:t>
            </a:r>
            <a:r>
              <a:rPr lang="en-GB" sz="3600" b="1" spc="-60">
                <a:solidFill>
                  <a:srgbClr val="C00000"/>
                </a:solidFill>
                <a:latin typeface="Garamond" panose="02020404030301010803" pitchFamily="18" charset="0"/>
              </a:rPr>
              <a:t>r</a:t>
            </a:r>
            <a:r>
              <a:rPr lang="en-GB" sz="3600" b="1">
                <a:solidFill>
                  <a:srgbClr val="C00000"/>
                </a:solidFill>
                <a:latin typeface="Garamond" panose="02020404030301010803" pitchFamily="18" charset="0"/>
              </a:rPr>
              <a:t>s</a:t>
            </a:r>
            <a:r>
              <a:rPr lang="en-GB" sz="3600" b="1" spc="-15">
                <a:solidFill>
                  <a:srgbClr val="C00000"/>
                </a:solidFill>
                <a:latin typeface="Garamond" panose="02020404030301010803" pitchFamily="18" charset="0"/>
              </a:rPr>
              <a:t>e</a:t>
            </a:r>
            <a:r>
              <a:rPr lang="en-GB" sz="3600" b="1">
                <a:solidFill>
                  <a:srgbClr val="C00000"/>
                </a:solidFill>
                <a:latin typeface="Garamond" panose="02020404030301010803" pitchFamily="18" charset="0"/>
              </a:rPr>
              <a:t>:</a:t>
            </a:r>
            <a:r>
              <a:rPr lang="en-GB" sz="3600" b="1">
                <a:latin typeface="Garamond" panose="02020404030301010803" pitchFamily="18" charset="0"/>
              </a:rPr>
              <a:t>	</a:t>
            </a:r>
            <a:r>
              <a:rPr lang="en-GB" sz="3600" b="1">
                <a:latin typeface="Garamond" panose="02020404030301010803" pitchFamily="18" charset="0"/>
                <a:cs typeface="Calibri"/>
              </a:rPr>
              <a:t>"</a:t>
            </a:r>
            <a:r>
              <a:rPr lang="en-GB" sz="3600" b="1" spc="25">
                <a:latin typeface="Garamond" panose="02020404030301010803" pitchFamily="18" charset="0"/>
                <a:cs typeface="Calibri"/>
              </a:rPr>
              <a:t>L</a:t>
            </a:r>
            <a:r>
              <a:rPr lang="en-GB" sz="3600" b="1" spc="-45">
                <a:latin typeface="Garamond" panose="02020404030301010803" pitchFamily="18" charset="0"/>
                <a:cs typeface="Calibri"/>
              </a:rPr>
              <a:t>e</a:t>
            </a:r>
            <a:r>
              <a:rPr lang="en-GB" sz="3600" b="1">
                <a:latin typeface="Garamond" panose="02020404030301010803" pitchFamily="18" charset="0"/>
                <a:cs typeface="Calibri"/>
              </a:rPr>
              <a:t>t </a:t>
            </a:r>
            <a:r>
              <a:rPr lang="en-GB" sz="3600" b="1" spc="5">
                <a:latin typeface="Garamond" panose="02020404030301010803" pitchFamily="18" charset="0"/>
                <a:cs typeface="Calibri"/>
              </a:rPr>
              <a:t>u</a:t>
            </a:r>
            <a:r>
              <a:rPr lang="en-GB" sz="3600" b="1">
                <a:latin typeface="Garamond" panose="02020404030301010803" pitchFamily="18" charset="0"/>
                <a:cs typeface="Calibri"/>
              </a:rPr>
              <a:t>s </a:t>
            </a:r>
            <a:r>
              <a:rPr lang="en-GB" sz="3600" b="1" spc="-30">
                <a:latin typeface="Garamond" panose="02020404030301010803" pitchFamily="18" charset="0"/>
                <a:cs typeface="Calibri"/>
              </a:rPr>
              <a:t>b</a:t>
            </a:r>
            <a:r>
              <a:rPr lang="en-GB" sz="3600" b="1" spc="5">
                <a:latin typeface="Garamond" panose="02020404030301010803" pitchFamily="18" charset="0"/>
                <a:cs typeface="Calibri"/>
              </a:rPr>
              <a:t>u</a:t>
            </a:r>
            <a:r>
              <a:rPr lang="en-GB" sz="3600" b="1" spc="15">
                <a:latin typeface="Garamond" panose="02020404030301010803" pitchFamily="18" charset="0"/>
                <a:cs typeface="Calibri"/>
              </a:rPr>
              <a:t>i</a:t>
            </a:r>
            <a:r>
              <a:rPr lang="en-GB" sz="3600" b="1" spc="-25">
                <a:latin typeface="Garamond" panose="02020404030301010803" pitchFamily="18" charset="0"/>
                <a:cs typeface="Calibri"/>
              </a:rPr>
              <a:t>l</a:t>
            </a:r>
            <a:r>
              <a:rPr lang="en-GB" sz="3600" b="1">
                <a:latin typeface="Garamond" panose="02020404030301010803" pitchFamily="18" charset="0"/>
                <a:cs typeface="Calibri"/>
              </a:rPr>
              <a:t>d </a:t>
            </a:r>
            <a:r>
              <a:rPr lang="en-GB" sz="3600" b="1" spc="5">
                <a:latin typeface="Garamond" panose="02020404030301010803" pitchFamily="18" charset="0"/>
                <a:cs typeface="Calibri"/>
              </a:rPr>
              <a:t>o</a:t>
            </a:r>
            <a:r>
              <a:rPr lang="en-GB" sz="3600" b="1" spc="-30">
                <a:latin typeface="Garamond" panose="02020404030301010803" pitchFamily="18" charset="0"/>
                <a:cs typeface="Calibri"/>
              </a:rPr>
              <a:t>u</a:t>
            </a:r>
            <a:r>
              <a:rPr lang="en-GB" sz="3600" b="1" spc="25">
                <a:latin typeface="Garamond" panose="02020404030301010803" pitchFamily="18" charset="0"/>
                <a:cs typeface="Calibri"/>
              </a:rPr>
              <a:t>r</a:t>
            </a:r>
            <a:r>
              <a:rPr lang="en-GB" sz="3600" b="1" spc="-15">
                <a:latin typeface="Garamond" panose="02020404030301010803" pitchFamily="18" charset="0"/>
                <a:cs typeface="Calibri"/>
              </a:rPr>
              <a:t>s</a:t>
            </a:r>
            <a:r>
              <a:rPr lang="en-GB" sz="3600" b="1" spc="-5">
                <a:latin typeface="Garamond" panose="02020404030301010803" pitchFamily="18" charset="0"/>
                <a:cs typeface="Calibri"/>
              </a:rPr>
              <a:t>e</a:t>
            </a:r>
            <a:r>
              <a:rPr lang="en-GB" sz="3600" b="1" spc="15">
                <a:latin typeface="Garamond" panose="02020404030301010803" pitchFamily="18" charset="0"/>
                <a:cs typeface="Calibri"/>
              </a:rPr>
              <a:t>l</a:t>
            </a:r>
            <a:r>
              <a:rPr lang="en-GB" sz="3600" b="1" spc="-35">
                <a:latin typeface="Garamond" panose="02020404030301010803" pitchFamily="18" charset="0"/>
                <a:cs typeface="Calibri"/>
              </a:rPr>
              <a:t>v</a:t>
            </a:r>
            <a:r>
              <a:rPr lang="en-GB" sz="3600" b="1" spc="-5">
                <a:latin typeface="Garamond" panose="02020404030301010803" pitchFamily="18" charset="0"/>
                <a:cs typeface="Calibri"/>
              </a:rPr>
              <a:t>e</a:t>
            </a:r>
            <a:r>
              <a:rPr lang="en-GB" sz="3600" b="1">
                <a:latin typeface="Garamond" panose="02020404030301010803" pitchFamily="18" charset="0"/>
                <a:cs typeface="Calibri"/>
              </a:rPr>
              <a:t>s a </a:t>
            </a:r>
            <a:r>
              <a:rPr lang="en-GB" sz="3600" b="1" spc="-5">
                <a:latin typeface="Garamond" panose="02020404030301010803" pitchFamily="18" charset="0"/>
                <a:cs typeface="Calibri"/>
              </a:rPr>
              <a:t>city</a:t>
            </a:r>
            <a:r>
              <a:rPr lang="en-GB" sz="3600" b="1" spc="5">
                <a:latin typeface="Garamond" panose="02020404030301010803" pitchFamily="18" charset="0"/>
                <a:cs typeface="Calibri"/>
              </a:rPr>
              <a:t> </a:t>
            </a:r>
            <a:r>
              <a:rPr lang="en-GB" sz="3600" b="1" spc="-10">
                <a:latin typeface="Garamond" panose="02020404030301010803" pitchFamily="18" charset="0"/>
                <a:cs typeface="Calibri"/>
              </a:rPr>
              <a:t>and</a:t>
            </a:r>
            <a:r>
              <a:rPr lang="en-GB" sz="3600" b="1" spc="20">
                <a:latin typeface="Garamond" panose="02020404030301010803" pitchFamily="18" charset="0"/>
                <a:cs typeface="Calibri"/>
              </a:rPr>
              <a:t> </a:t>
            </a:r>
            <a:r>
              <a:rPr lang="en-GB" sz="3600" b="1">
                <a:latin typeface="Garamond" panose="02020404030301010803" pitchFamily="18" charset="0"/>
                <a:cs typeface="Calibri"/>
              </a:rPr>
              <a:t>a</a:t>
            </a:r>
            <a:r>
              <a:rPr lang="en-GB" sz="3600" b="1" spc="-20">
                <a:latin typeface="Garamond" panose="02020404030301010803" pitchFamily="18" charset="0"/>
                <a:cs typeface="Calibri"/>
              </a:rPr>
              <a:t> </a:t>
            </a:r>
            <a:r>
              <a:rPr lang="en-GB" sz="3600" b="1" spc="-10">
                <a:latin typeface="Garamond" panose="02020404030301010803" pitchFamily="18" charset="0"/>
                <a:cs typeface="Calibri"/>
              </a:rPr>
              <a:t>tower"</a:t>
            </a:r>
            <a:br>
              <a:rPr lang="en-GB" sz="3600" b="1" spc="-10">
                <a:latin typeface="Garamond" panose="02020404030301010803" pitchFamily="18" charset="0"/>
                <a:cs typeface="Calibri"/>
              </a:rPr>
            </a:br>
            <a:r>
              <a:rPr lang="en-GB" sz="3600" b="1" spc="-10">
                <a:latin typeface="Garamond" panose="02020404030301010803" pitchFamily="18" charset="0"/>
                <a:cs typeface="Calibri"/>
              </a:rPr>
              <a:t>                                                                             </a:t>
            </a:r>
            <a:r>
              <a:rPr lang="en-GB" sz="3600" b="1" spc="-5">
                <a:latin typeface="Garamond" panose="02020404030301010803" pitchFamily="18" charset="0"/>
                <a:cs typeface="Calibri"/>
              </a:rPr>
              <a:t> </a:t>
            </a:r>
            <a:r>
              <a:rPr lang="en-GB" sz="3600" b="1" spc="-10">
                <a:latin typeface="Garamond" panose="02020404030301010803" pitchFamily="18" charset="0"/>
                <a:cs typeface="Calibri"/>
              </a:rPr>
              <a:t>(Genesis </a:t>
            </a:r>
            <a:r>
              <a:rPr lang="en-GB" sz="3600" b="1" spc="-5">
                <a:latin typeface="Garamond" panose="02020404030301010803" pitchFamily="18" charset="0"/>
                <a:cs typeface="Calibri"/>
              </a:rPr>
              <a:t>11:</a:t>
            </a:r>
            <a:r>
              <a:rPr lang="en-GB" sz="3600" b="1" spc="25">
                <a:latin typeface="Garamond" panose="02020404030301010803" pitchFamily="18" charset="0"/>
                <a:cs typeface="Calibri"/>
              </a:rPr>
              <a:t> </a:t>
            </a:r>
            <a:r>
              <a:rPr lang="en-GB" sz="3600" b="1" spc="-15">
                <a:latin typeface="Garamond" panose="02020404030301010803" pitchFamily="18" charset="0"/>
                <a:cs typeface="Calibri"/>
              </a:rPr>
              <a:t>4)</a:t>
            </a:r>
            <a:endParaRPr lang="en-GB" sz="3600" b="1" spc="-15" dirty="0">
              <a:latin typeface="Garamond" panose="02020404030301010803" pitchFamily="18" charset="0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EFB902-3091-D819-994C-6068D476C4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16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3A7FEC-D2E9-7390-D1E4-885CEFEFA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75030" algn="l"/>
                <a:tab pos="2326640" algn="l"/>
                <a:tab pos="3879215" algn="l"/>
                <a:tab pos="4899660" algn="l"/>
              </a:tabLst>
            </a:pPr>
            <a:r>
              <a:rPr lang="en-GB" sz="3600" b="1">
                <a:latin typeface="Garamond" panose="02020404030301010803" pitchFamily="18" charset="0"/>
              </a:rPr>
              <a:t>Everyone o</a:t>
            </a:r>
            <a:r>
              <a:rPr lang="en-GB" sz="3600" b="1" spc="-5">
                <a:latin typeface="Garamond" panose="02020404030301010803" pitchFamily="18" charset="0"/>
              </a:rPr>
              <a:t>n </a:t>
            </a:r>
            <a:r>
              <a:rPr lang="en-GB" sz="3600" b="1" spc="-20">
                <a:latin typeface="Garamond" panose="02020404030301010803" pitchFamily="18" charset="0"/>
              </a:rPr>
              <a:t>e</a:t>
            </a:r>
            <a:r>
              <a:rPr lang="en-GB" sz="3600" b="1" spc="20">
                <a:latin typeface="Garamond" panose="02020404030301010803" pitchFamily="18" charset="0"/>
              </a:rPr>
              <a:t>a</a:t>
            </a:r>
            <a:r>
              <a:rPr lang="en-GB" sz="3600" b="1" spc="-30">
                <a:latin typeface="Garamond" panose="02020404030301010803" pitchFamily="18" charset="0"/>
              </a:rPr>
              <a:t>r</a:t>
            </a:r>
            <a:r>
              <a:rPr lang="en-GB" sz="3600" b="1" spc="5">
                <a:latin typeface="Garamond" panose="02020404030301010803" pitchFamily="18" charset="0"/>
              </a:rPr>
              <a:t>t</a:t>
            </a:r>
            <a:r>
              <a:rPr lang="en-GB" sz="3600" b="1" spc="-5">
                <a:latin typeface="Garamond" panose="02020404030301010803" pitchFamily="18" charset="0"/>
              </a:rPr>
              <a:t>h s</a:t>
            </a:r>
            <a:r>
              <a:rPr lang="en-GB" sz="3600" b="1" spc="5">
                <a:latin typeface="Garamond" panose="02020404030301010803" pitchFamily="18" charset="0"/>
              </a:rPr>
              <a:t>p</a:t>
            </a:r>
            <a:r>
              <a:rPr lang="en-GB" sz="3600" b="1">
                <a:latin typeface="Garamond" panose="02020404030301010803" pitchFamily="18" charset="0"/>
              </a:rPr>
              <a:t>o</a:t>
            </a:r>
            <a:r>
              <a:rPr lang="en-GB" sz="3600" b="1" spc="-125">
                <a:latin typeface="Garamond" panose="02020404030301010803" pitchFamily="18" charset="0"/>
              </a:rPr>
              <a:t>k</a:t>
            </a:r>
            <a:r>
              <a:rPr lang="en-GB" sz="3600" b="1" spc="-5">
                <a:latin typeface="Garamond" panose="02020404030301010803" pitchFamily="18" charset="0"/>
              </a:rPr>
              <a:t>e </a:t>
            </a:r>
            <a:r>
              <a:rPr lang="en-GB" sz="3600" b="1">
                <a:latin typeface="Garamond" panose="02020404030301010803" pitchFamily="18" charset="0"/>
              </a:rPr>
              <a:t>	</a:t>
            </a:r>
            <a:r>
              <a:rPr lang="en-GB" sz="3600" b="1" spc="5">
                <a:latin typeface="Garamond" panose="02020404030301010803" pitchFamily="18" charset="0"/>
              </a:rPr>
              <a:t>t</a:t>
            </a:r>
            <a:r>
              <a:rPr lang="en-GB" sz="3600" b="1" spc="-35">
                <a:latin typeface="Garamond" panose="02020404030301010803" pitchFamily="18" charset="0"/>
              </a:rPr>
              <a:t>h</a:t>
            </a:r>
            <a:r>
              <a:rPr lang="en-GB" sz="3600" b="1" spc="-5">
                <a:latin typeface="Garamond" panose="02020404030301010803" pitchFamily="18" charset="0"/>
              </a:rPr>
              <a:t>e s</a:t>
            </a:r>
            <a:r>
              <a:rPr lang="en-GB" sz="3600" b="1" spc="-20">
                <a:latin typeface="Garamond" panose="02020404030301010803" pitchFamily="18" charset="0"/>
              </a:rPr>
              <a:t>a</a:t>
            </a:r>
            <a:r>
              <a:rPr lang="en-GB" sz="3600" b="1" spc="20">
                <a:latin typeface="Garamond" panose="02020404030301010803" pitchFamily="18" charset="0"/>
              </a:rPr>
              <a:t>m</a:t>
            </a:r>
            <a:r>
              <a:rPr lang="en-GB" sz="3600" b="1" spc="-5">
                <a:latin typeface="Garamond" panose="02020404030301010803" pitchFamily="18" charset="0"/>
              </a:rPr>
              <a:t>e language.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43C63-2FF1-3A4B-FE3A-39D1A7EE9E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18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3357B4-E0B2-373D-9E41-5A9A9463A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just">
              <a:lnSpc>
                <a:spcPct val="98700"/>
              </a:lnSpc>
              <a:spcBef>
                <a:spcPts val="155"/>
              </a:spcBef>
            </a:pPr>
            <a:r>
              <a:rPr lang="en-GB" sz="3600" b="1" spc="-5">
                <a:latin typeface="Garamond" panose="02020404030301010803" pitchFamily="18" charset="0"/>
                <a:cs typeface="Arial"/>
              </a:rPr>
              <a:t>The People decided </a:t>
            </a:r>
            <a:r>
              <a:rPr lang="en-GB" sz="3600" b="1" spc="10">
                <a:latin typeface="Garamond" panose="02020404030301010803" pitchFamily="18" charset="0"/>
                <a:cs typeface="Arial"/>
              </a:rPr>
              <a:t>to </a:t>
            </a:r>
            <a:r>
              <a:rPr lang="en-GB" sz="3600" b="1">
                <a:latin typeface="Garamond" panose="02020404030301010803" pitchFamily="18" charset="0"/>
                <a:cs typeface="Arial"/>
              </a:rPr>
              <a:t>build a big </a:t>
            </a:r>
            <a:r>
              <a:rPr lang="en-GB" sz="3600" b="1" spc="-10">
                <a:latin typeface="Garamond" panose="02020404030301010803" pitchFamily="18" charset="0"/>
                <a:cs typeface="Arial"/>
              </a:rPr>
              <a:t>city </a:t>
            </a:r>
            <a:r>
              <a:rPr lang="en-GB" sz="3600" b="1">
                <a:latin typeface="Garamond" panose="02020404030301010803" pitchFamily="18" charset="0"/>
                <a:cs typeface="Arial"/>
              </a:rPr>
              <a:t>with a </a:t>
            </a:r>
            <a:r>
              <a:rPr lang="en-GB" sz="3600" b="1" spc="-5">
                <a:latin typeface="Garamond" panose="02020404030301010803" pitchFamily="18" charset="0"/>
                <a:cs typeface="Arial"/>
              </a:rPr>
              <a:t>very long tower.</a:t>
            </a:r>
            <a:r>
              <a:rPr lang="en-GB" sz="3600" b="1" spc="990">
                <a:latin typeface="Garamond" panose="02020404030301010803" pitchFamily="18" charset="0"/>
                <a:cs typeface="Arial"/>
              </a:rPr>
              <a:t> </a:t>
            </a:r>
            <a:r>
              <a:rPr lang="en-GB" sz="3600" b="1">
                <a:latin typeface="Garamond" panose="02020404030301010803" pitchFamily="18" charset="0"/>
                <a:cs typeface="Arial"/>
              </a:rPr>
              <a:t>They </a:t>
            </a:r>
            <a:r>
              <a:rPr lang="en-GB" sz="3600" b="1" spc="-5">
                <a:latin typeface="Garamond" panose="02020404030301010803" pitchFamily="18" charset="0"/>
                <a:cs typeface="Arial"/>
              </a:rPr>
              <a:t>wanted </a:t>
            </a:r>
            <a:r>
              <a:rPr lang="en-GB" sz="3600" b="1" spc="-10">
                <a:latin typeface="Garamond" panose="02020404030301010803" pitchFamily="18" charset="0"/>
                <a:cs typeface="Arial"/>
              </a:rPr>
              <a:t>to</a:t>
            </a:r>
            <a:r>
              <a:rPr lang="en-GB" sz="3600" b="1" spc="-5">
                <a:latin typeface="Garamond" panose="02020404030301010803" pitchFamily="18" charset="0"/>
                <a:cs typeface="Arial"/>
              </a:rPr>
              <a:t> reach</a:t>
            </a:r>
            <a:r>
              <a:rPr lang="en-GB" sz="3600" b="1">
                <a:latin typeface="Garamond" panose="02020404030301010803" pitchFamily="18" charset="0"/>
                <a:cs typeface="Arial"/>
              </a:rPr>
              <a:t> </a:t>
            </a:r>
            <a:r>
              <a:rPr lang="en-GB" sz="3600" b="1" spc="-5">
                <a:latin typeface="Garamond" panose="02020404030301010803" pitchFamily="18" charset="0"/>
                <a:cs typeface="Arial"/>
              </a:rPr>
              <a:t>Heaven.</a:t>
            </a:r>
            <a:endParaRPr lang="en-GB" sz="3600" b="1" spc="-5" dirty="0">
              <a:latin typeface="Garamond" panose="02020404030301010803" pitchFamily="18" charset="0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CFEE41-6696-D372-2466-71680756D3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71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Custom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Preparation for the chapter The Tower of Babel</vt:lpstr>
      <vt:lpstr>Word Bank</vt:lpstr>
      <vt:lpstr>Objective: Not to be proud of yourself</vt:lpstr>
      <vt:lpstr>Memory Verse: "Let us build ourselves a city and a tower"                                                                               (Genesis 11: 4)</vt:lpstr>
      <vt:lpstr>Everyone on earth spoke  the same language.</vt:lpstr>
      <vt:lpstr>The People decided to build a big city with a very long tower. They wanted to reach Heaven.</vt:lpstr>
      <vt:lpstr>God became unhappy.  He made all the people speak different languages. They could not understand one another.</vt:lpstr>
      <vt:lpstr>People got divided into groups.  So, they moved to different parts of the earth.</vt:lpstr>
      <vt:lpstr>The big city with the long tower could  not be built.</vt:lpstr>
      <vt:lpstr>God is always in control,  so be humble.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2024-02-03T15:06:22Z</dcterms:created>
  <dcterms:modified xsi:type="dcterms:W3CDTF">2024-02-03T15:06:22Z</dcterms:modified>
</cp:coreProperties>
</file>