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CC61-2D0F-1BB5-7313-530BFBC8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1DD99-4057-27F2-62C6-698AFBEB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87EB-9BFD-4663-B409-99309297E920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E46A3-D4AF-B911-449F-A5EFA41B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E1C04-581B-EB8C-050B-7D070AFF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9129-80B3-45D1-806C-F8F1CF3D1EA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9322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74B40-D4A4-18B0-F970-F893FDA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5612E-5070-8FAC-1CEE-27C311E03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7562E-FA3E-16BC-0CC7-5C632EAED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A87EB-9BFD-4663-B409-99309297E920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83C92-89D0-E41F-E9EF-7D258018A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580F5-6013-45FA-096D-32FBB48B9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9129-80B3-45D1-806C-F8F1CF3D1EA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8616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901292-70B2-197F-CCA9-D3863E22A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1364C-9262-BF3E-4669-6F3B97721B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4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9525F6-6AD7-D830-13B3-132BB765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marR="6985" lvl="1" algn="ctr" rtl="0" fontAlgn="base">
              <a:spcBef>
                <a:spcPts val="585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St. Mary asked Jesus to do something. </a:t>
            </a:r>
            <a:br>
              <a:rPr lang="en-US" sz="4000" b="1" i="0" u="none" strike="noStrike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4000" b="1" i="0" u="none" strike="noStrike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Jesus honored her request.</a:t>
            </a:r>
            <a:endParaRPr lang="en-US" sz="4000" b="1" i="0" u="none" strike="noStrike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15A88-0824-E201-D459-8E563DDC18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94A66A-A7CF-7B2D-E44F-6E94973A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>
                <a:latin typeface="Garamond" panose="02020404030301010803" pitchFamily="18" charset="0"/>
              </a:rPr>
              <a:t>Jesus told the servants to fill six stone water jars with water.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2BD194-79AA-B0C0-92B6-33E7725632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7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F3B5C0-AD72-B13A-6ACB-5ABF1249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 algn="ctr" rtl="0" fontAlgn="base">
              <a:spcBef>
                <a:spcPts val="250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The water turned into wine. </a:t>
            </a:r>
            <a:br>
              <a:rPr lang="en-US" sz="4000" b="1" i="0" u="none" strike="noStrike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4000" b="1" i="0" u="none" strike="noStrike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It was a special wine.</a:t>
            </a:r>
            <a:endParaRPr lang="en-US" sz="4000" b="1" i="0" u="none" strike="noStrike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F0488-631D-D2C9-A641-F302C5FF29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7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DA5830-50C1-1333-20B6-3FAE4B78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marR="5080" lvl="1" algn="ctr" rtl="0" fontAlgn="base">
              <a:spcBef>
                <a:spcPts val="615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The guests tasted the wine and praised the bridegroom for its quality. </a:t>
            </a:r>
            <a:endParaRPr lang="en-US" sz="4000" b="1" i="0" u="none" strike="noStrike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7F0EC-93E8-82C7-8A55-61423F63F2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0742B7-20EB-462F-5846-2B787F31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E22F8-15CE-FC11-CD26-C6B7D8B9F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2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49D710-B3A8-88D9-C6A6-1ECBE972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5C461-1361-5624-FFE9-698D2643A9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9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39E8C9-9577-8B84-CB5B-EE681BD0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FA9D8-554B-6548-8403-7C5C15F191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8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DBD54A-C3E8-EA6D-FDA2-D4E9885C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</a:t>
            </a:r>
            <a:r>
              <a:rPr lang="en-US" sz="49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chapter</a:t>
            </a:r>
            <a:br>
              <a:rPr lang="en-US" sz="49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9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Wedding at Cana</a:t>
            </a:r>
            <a:br>
              <a:rPr lang="en-US" sz="49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br>
              <a:rPr lang="en-US" sz="31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900" b="1">
                <a:latin typeface="Garamond" panose="02020404030301010803" pitchFamily="18" charset="0"/>
              </a:rPr>
              <a:t>Lesson Outline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033DD-50C5-C792-E620-52C716A366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088909-7CB4-4534-9285-8DF60A96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Word Bank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B88E4-9BB5-DA7F-50D7-34387FCEAA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28BEBF-E1FB-0302-F336-12FBD3BCF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Objective: </a:t>
            </a:r>
            <a:r>
              <a:rPr lang="en-US" sz="3600" b="1">
                <a:latin typeface="Garamond" panose="02020404030301010803" pitchFamily="18" charset="0"/>
              </a:rPr>
              <a:t>“Being compassionate with others is a religious necessity”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E6CE6-D000-4643-17EB-08318EB8F7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1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00C73D-4B80-394F-6A96-C62BDDC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r>
              <a:rPr lang="en-US" sz="3600" b="1">
                <a:latin typeface="Garamond" panose="02020404030301010803" pitchFamily="18" charset="0"/>
              </a:rPr>
              <a:t>“Rejoice with those who rejoice, and weep   </a:t>
            </a:r>
            <a:br>
              <a:rPr lang="en-US" sz="3600" b="1">
                <a:latin typeface="Garamond" panose="02020404030301010803" pitchFamily="18" charset="0"/>
              </a:rPr>
            </a:br>
            <a:r>
              <a:rPr lang="en-US" sz="3600" b="1">
                <a:latin typeface="Garamond" panose="02020404030301010803" pitchFamily="18" charset="0"/>
              </a:rPr>
              <a:t>                      with those who weep” Romans 12:15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9E43C-5222-73AD-1F91-B7B3264363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6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27E9BC-6503-1894-B11C-1B5FEE10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i="0" u="none" strike="noStrike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 family and their friends were celebrating a wedding at Cana in Galilee.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5EFAF-EC34-2A1E-7B27-6890C20781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4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818733-CAE0-21D9-67DA-6B33D1E7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The wine was finished. The family was poor and could  not afford to buy more.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1C6E4-AECA-627B-791F-C0EB7C350A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5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Wedding at Cana  Lesson Outline</vt:lpstr>
      <vt:lpstr>Word Bank</vt:lpstr>
      <vt:lpstr>Objective: “Being compassionate with others is a religious necessity”</vt:lpstr>
      <vt:lpstr>Memory Verse: “Rejoice with those who rejoice, and weep                          with those who weep” Romans 12:15</vt:lpstr>
      <vt:lpstr>A family and their friends were celebrating a wedding at Cana in Galilee.</vt:lpstr>
      <vt:lpstr>The wine was finished. The family was poor and could  not afford to buy more.</vt:lpstr>
      <vt:lpstr>St. Mary asked Jesus to do something.  Jesus honored her request.</vt:lpstr>
      <vt:lpstr>Jesus told the servants to fill six stone water jars with water.</vt:lpstr>
      <vt:lpstr>The water turned into wine.  It was a special wine.</vt:lpstr>
      <vt:lpstr>The guests tasted the wine and praised the bridegroom for its quality.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2024-02-03T14:45:58Z</dcterms:created>
  <dcterms:modified xsi:type="dcterms:W3CDTF">2024-02-03T14:45:58Z</dcterms:modified>
</cp:coreProperties>
</file>