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47AF-F7F2-EF5C-F3E1-97FF5B4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A0FBB-58F5-3700-86B4-4FEDE4FA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15C8-3E58-4654-9309-139DAF8F7B2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57B3A-47AC-25A2-195D-89F3BF7C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D02E6-9AB8-FABB-B192-ECB6441E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CF0D-8E84-4B67-9330-C95CCF9A2D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6867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BCD51-28F6-20EE-1C77-FD464651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AAF77-9F51-1DAD-0975-532152EA2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C607-43B7-463F-DEAA-C75EA8E4D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15C8-3E58-4654-9309-139DAF8F7B2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FBF4A-8608-A8B9-EADB-02D4D11DC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2C96-0DA9-5C90-0E2A-F3DBE3F89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CF0D-8E84-4B67-9330-C95CCF9A2D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387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6FF88F-BEAE-E8BB-3FD9-7CC92B0F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DE172-FB67-CAEC-00A5-48C9C783D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DFC82-F8EF-9783-1C25-5A774CE4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5">
                <a:latin typeface="Garamond" panose="02020404030301010803" pitchFamily="18" charset="0"/>
              </a:rPr>
              <a:t>Angel Gabriel appeared to Zachariah in the altar.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0F9AE-3867-8FAE-BAD3-BDCB2621D4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57D08-A440-62A7-22F8-668456A2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latin typeface="Garamond" panose="02020404030301010803" pitchFamily="18" charset="0"/>
              </a:rPr>
              <a:t>The angel told Zachariah he will have a son.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FE883-D5C3-2CED-74D4-9A54C590D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35F8B-B98A-B691-FF52-DF1C176E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Zachariah	was silenced because	he did not believe.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36B6E-B6F7-8440-C180-4B3AC4A0B5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D4DA7-919F-A64C-1A5A-B619114E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864360" algn="l"/>
                <a:tab pos="2686685" algn="l"/>
                <a:tab pos="4742180" algn="l"/>
                <a:tab pos="5640705" algn="l"/>
              </a:tabLst>
            </a:pPr>
            <a:r>
              <a:rPr lang="en-GB" sz="3600" b="1" spc="20">
                <a:latin typeface="Garamond" panose="02020404030301010803" pitchFamily="18" charset="0"/>
              </a:rPr>
              <a:t>Zachariah wrote down his vision to Elizabeth.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55DEF-F09B-E8E5-3490-39F0E4279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423D50-BCD2-5283-4431-9372BF79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68C2D-DA41-55F0-175F-EC8F65A12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80A73-3837-E4A0-CAA1-4D90E7D2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AEADE-D1A1-71DE-1BAF-35BD03CDE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DDD54F-7A6E-50CE-0885-E056D539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DB39C-C56E-3388-4F2A-1AFFE9F0E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BCB42D-A33C-140C-A415-352E4A63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Birth of John the Baptist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BA001-5F51-2ABF-4018-6751C6D0B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181094-EE9E-3718-ED7D-AFB14C9E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91B48-5662-077A-B5EB-2904888E1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6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C73A0-4650-CE32-A92F-71C60C5A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600" b="1" spc="-1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To show how John the Baptist prepared the way for the coming of the Lord. 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6B80D-0B96-2002-FD44-5FD1106B3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CF1F53-9B00-D830-FD6E-95C4A502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8005" algn="l"/>
                <a:tab pos="3165475" algn="l"/>
                <a:tab pos="3540125" algn="l"/>
                <a:tab pos="4290060" algn="l"/>
                <a:tab pos="4888865" algn="l"/>
                <a:tab pos="6013450" algn="l"/>
                <a:tab pos="7970520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“Prepare the way of the Lord” </a:t>
            </a:r>
            <a:br>
              <a:rPr lang="en-GB" sz="3600" b="1">
                <a:latin typeface="Garamond" panose="02020404030301010803" pitchFamily="18" charset="0"/>
                <a:cs typeface="Calibri"/>
              </a:rPr>
            </a:br>
            <a:r>
              <a:rPr lang="en-GB" sz="3600" b="1">
                <a:latin typeface="Garamond" panose="02020404030301010803" pitchFamily="18" charset="0"/>
                <a:cs typeface="Calibri"/>
              </a:rPr>
              <a:t>                                                       (St. Luke 3:4)</a:t>
            </a:r>
            <a:endParaRPr lang="en-GB" sz="3600" b="1" spc="-15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89F3A-391C-27C0-118C-BE77CE0A2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4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6B3A7-6691-EF8A-1774-81BBDE6C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030" algn="l"/>
                <a:tab pos="2326640" algn="l"/>
                <a:tab pos="3879215" algn="l"/>
                <a:tab pos="4899660" algn="l"/>
              </a:tabLst>
            </a:pPr>
            <a:r>
              <a:rPr lang="en-GB" sz="3600" b="1">
                <a:latin typeface="Garamond" panose="02020404030301010803" pitchFamily="18" charset="0"/>
              </a:rPr>
              <a:t>Zachariah and Elizabeth, his wife prayed for a son.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D6160-C987-5FC7-2FB0-A8B0951AD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F7FE2-9621-7887-75AC-EA9FA3A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98700"/>
              </a:lnSpc>
              <a:spcBef>
                <a:spcPts val="155"/>
              </a:spcBef>
            </a:pPr>
            <a:r>
              <a:rPr lang="en-GB" sz="3600" b="1" spc="-5">
                <a:latin typeface="Garamond" panose="02020404030301010803" pitchFamily="18" charset="0"/>
                <a:cs typeface="Arial"/>
              </a:rPr>
              <a:t>They were very old. </a:t>
            </a:r>
            <a:br>
              <a:rPr lang="en-GB" sz="3600" b="1" spc="-5">
                <a:latin typeface="Garamond" panose="02020404030301010803" pitchFamily="18" charset="0"/>
                <a:cs typeface="Arial"/>
              </a:rPr>
            </a:br>
            <a:r>
              <a:rPr lang="en-GB" sz="3600" b="1" spc="-5">
                <a:latin typeface="Garamond" panose="02020404030301010803" pitchFamily="18" charset="0"/>
                <a:cs typeface="Arial"/>
              </a:rPr>
              <a:t>The Lord answered their prayers.</a:t>
            </a:r>
            <a:endParaRPr lang="en-GB" sz="3600" b="1" spc="-5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2E706-43B2-E1ED-49D7-3FEEA70302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7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Birth of John the Baptist</vt:lpstr>
      <vt:lpstr>Word Bank</vt:lpstr>
      <vt:lpstr>Objective: To show how John the Baptist prepared the way for the coming of the Lord. </vt:lpstr>
      <vt:lpstr>Memory Verse: “Prepare the way of the Lord”                                                         (St. Luke 3:4)</vt:lpstr>
      <vt:lpstr>Zachariah and Elizabeth, his wife prayed for a son.</vt:lpstr>
      <vt:lpstr>They were very old.  The Lord answered their prayers.</vt:lpstr>
      <vt:lpstr>Angel Gabriel appeared to Zachariah in the altar.</vt:lpstr>
      <vt:lpstr>The angel told Zachariah he will have a son.</vt:lpstr>
      <vt:lpstr>Zachariah was silenced because he did not believe.</vt:lpstr>
      <vt:lpstr>Zachariah wrote down his vision to Elizabeth.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2024-02-03T12:13:12Z</dcterms:created>
  <dcterms:modified xsi:type="dcterms:W3CDTF">2024-02-03T12:13:12Z</dcterms:modified>
</cp:coreProperties>
</file>