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13817600" cy="7772400"/>
  <p:notesSz cx="10058400" cy="7772400"/>
  <p:defaultTextStyle>
    <a:defPPr>
      <a:defRPr lang="en-US"/>
    </a:defPPr>
    <a:lvl1pPr marL="0" algn="l" defTabSz="1036290" rtl="0" eaLnBrk="1" latinLnBrk="0" hangingPunct="1">
      <a:defRPr sz="2040" kern="1200">
        <a:solidFill>
          <a:schemeClr val="tx1"/>
        </a:solidFill>
        <a:latin typeface="+mn-lt"/>
        <a:ea typeface="+mn-ea"/>
        <a:cs typeface="+mn-cs"/>
      </a:defRPr>
    </a:lvl1pPr>
    <a:lvl2pPr marL="518145" algn="l" defTabSz="1036290" rtl="0" eaLnBrk="1" latinLnBrk="0" hangingPunct="1">
      <a:defRPr sz="2040" kern="1200">
        <a:solidFill>
          <a:schemeClr val="tx1"/>
        </a:solidFill>
        <a:latin typeface="+mn-lt"/>
        <a:ea typeface="+mn-ea"/>
        <a:cs typeface="+mn-cs"/>
      </a:defRPr>
    </a:lvl2pPr>
    <a:lvl3pPr marL="1036290" algn="l" defTabSz="1036290" rtl="0" eaLnBrk="1" latinLnBrk="0" hangingPunct="1">
      <a:defRPr sz="2040" kern="1200">
        <a:solidFill>
          <a:schemeClr val="tx1"/>
        </a:solidFill>
        <a:latin typeface="+mn-lt"/>
        <a:ea typeface="+mn-ea"/>
        <a:cs typeface="+mn-cs"/>
      </a:defRPr>
    </a:lvl3pPr>
    <a:lvl4pPr marL="1554434" algn="l" defTabSz="1036290" rtl="0" eaLnBrk="1" latinLnBrk="0" hangingPunct="1">
      <a:defRPr sz="2040" kern="1200">
        <a:solidFill>
          <a:schemeClr val="tx1"/>
        </a:solidFill>
        <a:latin typeface="+mn-lt"/>
        <a:ea typeface="+mn-ea"/>
        <a:cs typeface="+mn-cs"/>
      </a:defRPr>
    </a:lvl4pPr>
    <a:lvl5pPr marL="2072579" algn="l" defTabSz="1036290" rtl="0" eaLnBrk="1" latinLnBrk="0" hangingPunct="1">
      <a:defRPr sz="2040" kern="1200">
        <a:solidFill>
          <a:schemeClr val="tx1"/>
        </a:solidFill>
        <a:latin typeface="+mn-lt"/>
        <a:ea typeface="+mn-ea"/>
        <a:cs typeface="+mn-cs"/>
      </a:defRPr>
    </a:lvl5pPr>
    <a:lvl6pPr marL="2590724" algn="l" defTabSz="1036290" rtl="0" eaLnBrk="1" latinLnBrk="0" hangingPunct="1">
      <a:defRPr sz="2040" kern="1200">
        <a:solidFill>
          <a:schemeClr val="tx1"/>
        </a:solidFill>
        <a:latin typeface="+mn-lt"/>
        <a:ea typeface="+mn-ea"/>
        <a:cs typeface="+mn-cs"/>
      </a:defRPr>
    </a:lvl6pPr>
    <a:lvl7pPr marL="3108869" algn="l" defTabSz="1036290" rtl="0" eaLnBrk="1" latinLnBrk="0" hangingPunct="1">
      <a:defRPr sz="2040" kern="1200">
        <a:solidFill>
          <a:schemeClr val="tx1"/>
        </a:solidFill>
        <a:latin typeface="+mn-lt"/>
        <a:ea typeface="+mn-ea"/>
        <a:cs typeface="+mn-cs"/>
      </a:defRPr>
    </a:lvl7pPr>
    <a:lvl8pPr marL="3627013" algn="l" defTabSz="1036290" rtl="0" eaLnBrk="1" latinLnBrk="0" hangingPunct="1">
      <a:defRPr sz="2040" kern="1200">
        <a:solidFill>
          <a:schemeClr val="tx1"/>
        </a:solidFill>
        <a:latin typeface="+mn-lt"/>
        <a:ea typeface="+mn-ea"/>
        <a:cs typeface="+mn-cs"/>
      </a:defRPr>
    </a:lvl8pPr>
    <a:lvl9pPr marL="4145158" algn="l" defTabSz="1036290" rtl="0" eaLnBrk="1" latinLnBrk="0" hangingPunct="1">
      <a:defRPr sz="204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F0E77F-E449-0E5D-9FFF-8BEBF1311993}"/>
              </a:ext>
            </a:extLst>
          </p:cNvPr>
          <p:cNvSpPr>
            <a:spLocks noGrp="1"/>
          </p:cNvSpPr>
          <p:nvPr>
            <p:ph type="title"/>
          </p:nvPr>
        </p:nvSpPr>
        <p:spPr/>
        <p:txBody>
          <a:bodyPr/>
          <a:lstStyle/>
          <a:p>
            <a:r>
              <a:rPr lang="en-US"/>
              <a:t>Click to edit Master title style</a:t>
            </a:r>
            <a:endParaRPr lang="en-AE"/>
          </a:p>
        </p:txBody>
      </p:sp>
      <p:sp>
        <p:nvSpPr>
          <p:cNvPr id="3" name="Date Placeholder 2">
            <a:extLst>
              <a:ext uri="{FF2B5EF4-FFF2-40B4-BE49-F238E27FC236}">
                <a16:creationId xmlns:a16="http://schemas.microsoft.com/office/drawing/2014/main" id="{11C3D539-4973-CE92-6982-6C2E25A1C838}"/>
              </a:ext>
            </a:extLst>
          </p:cNvPr>
          <p:cNvSpPr>
            <a:spLocks noGrp="1"/>
          </p:cNvSpPr>
          <p:nvPr>
            <p:ph type="dt" sz="half" idx="10"/>
          </p:nvPr>
        </p:nvSpPr>
        <p:spPr/>
        <p:txBody>
          <a:bodyPr/>
          <a:lstStyle/>
          <a:p>
            <a:fld id="{3F6E9139-9E56-440B-B8AD-17934F538ADB}" type="datetimeFigureOut">
              <a:rPr lang="en-AE" smtClean="0"/>
              <a:t>03/02/2024</a:t>
            </a:fld>
            <a:endParaRPr lang="en-AE"/>
          </a:p>
        </p:txBody>
      </p:sp>
      <p:sp>
        <p:nvSpPr>
          <p:cNvPr id="4" name="Footer Placeholder 3">
            <a:extLst>
              <a:ext uri="{FF2B5EF4-FFF2-40B4-BE49-F238E27FC236}">
                <a16:creationId xmlns:a16="http://schemas.microsoft.com/office/drawing/2014/main" id="{2CA0E543-3E3F-8562-40F2-1DB7DD50E162}"/>
              </a:ext>
            </a:extLst>
          </p:cNvPr>
          <p:cNvSpPr>
            <a:spLocks noGrp="1"/>
          </p:cNvSpPr>
          <p:nvPr>
            <p:ph type="ftr" sz="quarter" idx="11"/>
          </p:nvPr>
        </p:nvSpPr>
        <p:spPr/>
        <p:txBody>
          <a:bodyPr/>
          <a:lstStyle/>
          <a:p>
            <a:endParaRPr lang="en-AE"/>
          </a:p>
        </p:txBody>
      </p:sp>
      <p:sp>
        <p:nvSpPr>
          <p:cNvPr id="5" name="Slide Number Placeholder 4">
            <a:extLst>
              <a:ext uri="{FF2B5EF4-FFF2-40B4-BE49-F238E27FC236}">
                <a16:creationId xmlns:a16="http://schemas.microsoft.com/office/drawing/2014/main" id="{9EC1A098-48E9-B205-D1F2-0B8EED3F6FCB}"/>
              </a:ext>
            </a:extLst>
          </p:cNvPr>
          <p:cNvSpPr>
            <a:spLocks noGrp="1"/>
          </p:cNvSpPr>
          <p:nvPr>
            <p:ph type="sldNum" sz="quarter" idx="12"/>
          </p:nvPr>
        </p:nvSpPr>
        <p:spPr/>
        <p:txBody>
          <a:bodyPr/>
          <a:lstStyle/>
          <a:p>
            <a:fld id="{FFA9067B-8621-4DFE-A8A6-3423D35EB62A}" type="slidenum">
              <a:rPr lang="en-AE" smtClean="0"/>
              <a:t>‹#›</a:t>
            </a:fld>
            <a:endParaRPr lang="en-AE"/>
          </a:p>
        </p:txBody>
      </p:sp>
    </p:spTree>
    <p:extLst>
      <p:ext uri="{BB962C8B-B14F-4D97-AF65-F5344CB8AC3E}">
        <p14:creationId xmlns:p14="http://schemas.microsoft.com/office/powerpoint/2010/main" val="1931600762"/>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67DE54D-51B3-66B4-FF7B-FA693EB491B5}"/>
              </a:ext>
            </a:extLst>
          </p:cNvPr>
          <p:cNvSpPr>
            <a:spLocks noGrp="1"/>
          </p:cNvSpPr>
          <p:nvPr>
            <p:ph type="title"/>
          </p:nvPr>
        </p:nvSpPr>
        <p:spPr>
          <a:xfrm>
            <a:off x="949960" y="413809"/>
            <a:ext cx="11917680" cy="1502305"/>
          </a:xfrm>
          <a:prstGeom prst="rect">
            <a:avLst/>
          </a:prstGeom>
        </p:spPr>
        <p:txBody>
          <a:bodyPr vert="horz" lIns="91440" tIns="45720" rIns="91440" bIns="45720" rtlCol="0" anchor="ctr">
            <a:normAutofit/>
          </a:bodyPr>
          <a:lstStyle/>
          <a:p>
            <a:r>
              <a:rPr lang="en-US"/>
              <a:t>Click to edit Master title style</a:t>
            </a:r>
            <a:endParaRPr lang="en-AE"/>
          </a:p>
        </p:txBody>
      </p:sp>
      <p:sp>
        <p:nvSpPr>
          <p:cNvPr id="3" name="Text Placeholder 2">
            <a:extLst>
              <a:ext uri="{FF2B5EF4-FFF2-40B4-BE49-F238E27FC236}">
                <a16:creationId xmlns:a16="http://schemas.microsoft.com/office/drawing/2014/main" id="{277FD388-D0C0-136F-7208-54AD81EEE850}"/>
              </a:ext>
            </a:extLst>
          </p:cNvPr>
          <p:cNvSpPr>
            <a:spLocks noGrp="1"/>
          </p:cNvSpPr>
          <p:nvPr>
            <p:ph type="body" idx="1"/>
          </p:nvPr>
        </p:nvSpPr>
        <p:spPr>
          <a:xfrm>
            <a:off x="949960" y="2069042"/>
            <a:ext cx="11917680" cy="49315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E"/>
          </a:p>
        </p:txBody>
      </p:sp>
      <p:sp>
        <p:nvSpPr>
          <p:cNvPr id="4" name="Date Placeholder 3">
            <a:extLst>
              <a:ext uri="{FF2B5EF4-FFF2-40B4-BE49-F238E27FC236}">
                <a16:creationId xmlns:a16="http://schemas.microsoft.com/office/drawing/2014/main" id="{9259B5B3-8976-C9E1-E2CD-AC7ABB564960}"/>
              </a:ext>
            </a:extLst>
          </p:cNvPr>
          <p:cNvSpPr>
            <a:spLocks noGrp="1"/>
          </p:cNvSpPr>
          <p:nvPr>
            <p:ph type="dt" sz="half" idx="2"/>
          </p:nvPr>
        </p:nvSpPr>
        <p:spPr>
          <a:xfrm>
            <a:off x="949960" y="7203864"/>
            <a:ext cx="3108960" cy="413808"/>
          </a:xfrm>
          <a:prstGeom prst="rect">
            <a:avLst/>
          </a:prstGeom>
        </p:spPr>
        <p:txBody>
          <a:bodyPr vert="horz" lIns="91440" tIns="45720" rIns="91440" bIns="45720" rtlCol="0" anchor="ctr"/>
          <a:lstStyle>
            <a:lvl1pPr algn="l">
              <a:defRPr sz="1360">
                <a:solidFill>
                  <a:schemeClr val="tx1">
                    <a:tint val="75000"/>
                  </a:schemeClr>
                </a:solidFill>
              </a:defRPr>
            </a:lvl1pPr>
          </a:lstStyle>
          <a:p>
            <a:fld id="{3F6E9139-9E56-440B-B8AD-17934F538ADB}" type="datetimeFigureOut">
              <a:rPr lang="en-AE" smtClean="0"/>
              <a:t>03/02/2024</a:t>
            </a:fld>
            <a:endParaRPr lang="en-AE"/>
          </a:p>
        </p:txBody>
      </p:sp>
      <p:sp>
        <p:nvSpPr>
          <p:cNvPr id="5" name="Footer Placeholder 4">
            <a:extLst>
              <a:ext uri="{FF2B5EF4-FFF2-40B4-BE49-F238E27FC236}">
                <a16:creationId xmlns:a16="http://schemas.microsoft.com/office/drawing/2014/main" id="{8E4B8041-B71C-06FB-A1E8-969E563AA299}"/>
              </a:ext>
            </a:extLst>
          </p:cNvPr>
          <p:cNvSpPr>
            <a:spLocks noGrp="1"/>
          </p:cNvSpPr>
          <p:nvPr>
            <p:ph type="ftr" sz="quarter" idx="3"/>
          </p:nvPr>
        </p:nvSpPr>
        <p:spPr>
          <a:xfrm>
            <a:off x="4577080" y="7203864"/>
            <a:ext cx="4663440" cy="413808"/>
          </a:xfrm>
          <a:prstGeom prst="rect">
            <a:avLst/>
          </a:prstGeom>
        </p:spPr>
        <p:txBody>
          <a:bodyPr vert="horz" lIns="91440" tIns="45720" rIns="91440" bIns="45720" rtlCol="0" anchor="ctr"/>
          <a:lstStyle>
            <a:lvl1pPr algn="ctr">
              <a:defRPr sz="1360">
                <a:solidFill>
                  <a:schemeClr val="tx1">
                    <a:tint val="75000"/>
                  </a:schemeClr>
                </a:solidFill>
              </a:defRPr>
            </a:lvl1pPr>
          </a:lstStyle>
          <a:p>
            <a:endParaRPr lang="en-AE"/>
          </a:p>
        </p:txBody>
      </p:sp>
      <p:sp>
        <p:nvSpPr>
          <p:cNvPr id="6" name="Slide Number Placeholder 5">
            <a:extLst>
              <a:ext uri="{FF2B5EF4-FFF2-40B4-BE49-F238E27FC236}">
                <a16:creationId xmlns:a16="http://schemas.microsoft.com/office/drawing/2014/main" id="{A9A17A9A-C3E9-7316-E1BA-E7F6210B80EA}"/>
              </a:ext>
            </a:extLst>
          </p:cNvPr>
          <p:cNvSpPr>
            <a:spLocks noGrp="1"/>
          </p:cNvSpPr>
          <p:nvPr>
            <p:ph type="sldNum" sz="quarter" idx="4"/>
          </p:nvPr>
        </p:nvSpPr>
        <p:spPr>
          <a:xfrm>
            <a:off x="9758680" y="7203864"/>
            <a:ext cx="3108960" cy="413808"/>
          </a:xfrm>
          <a:prstGeom prst="rect">
            <a:avLst/>
          </a:prstGeom>
        </p:spPr>
        <p:txBody>
          <a:bodyPr vert="horz" lIns="91440" tIns="45720" rIns="91440" bIns="45720" rtlCol="0" anchor="ctr"/>
          <a:lstStyle>
            <a:lvl1pPr algn="r">
              <a:defRPr sz="1360">
                <a:solidFill>
                  <a:schemeClr val="tx1">
                    <a:tint val="75000"/>
                  </a:schemeClr>
                </a:solidFill>
              </a:defRPr>
            </a:lvl1pPr>
          </a:lstStyle>
          <a:p>
            <a:fld id="{FFA9067B-8621-4DFE-A8A6-3423D35EB62A}" type="slidenum">
              <a:rPr lang="en-AE" smtClean="0"/>
              <a:t>‹#›</a:t>
            </a:fld>
            <a:endParaRPr lang="en-AE"/>
          </a:p>
        </p:txBody>
      </p:sp>
    </p:spTree>
    <p:extLst>
      <p:ext uri="{BB962C8B-B14F-4D97-AF65-F5344CB8AC3E}">
        <p14:creationId xmlns:p14="http://schemas.microsoft.com/office/powerpoint/2010/main" val="1684294738"/>
      </p:ext>
    </p:extLst>
  </p:cSld>
  <p:clrMap bg1="lt1" tx1="dk1" bg2="lt2" tx2="dk2" accent1="accent1" accent2="accent2" accent3="accent3" accent4="accent4" accent5="accent5" accent6="accent6" hlink="hlink" folHlink="folHlink"/>
  <p:sldLayoutIdLst>
    <p:sldLayoutId id="2147483654" r:id="rId1"/>
  </p:sldLayoutIdLst>
  <p:txStyles>
    <p:titleStyle>
      <a:lvl1pPr algn="l" defTabSz="1036290" rtl="0" eaLnBrk="1" latinLnBrk="0" hangingPunct="1">
        <a:lnSpc>
          <a:spcPct val="90000"/>
        </a:lnSpc>
        <a:spcBef>
          <a:spcPct val="0"/>
        </a:spcBef>
        <a:buNone/>
        <a:defRPr sz="4987" kern="1200">
          <a:solidFill>
            <a:schemeClr val="tx1"/>
          </a:solidFill>
          <a:latin typeface="+mj-lt"/>
          <a:ea typeface="+mj-ea"/>
          <a:cs typeface="+mj-cs"/>
        </a:defRPr>
      </a:lvl1pPr>
    </p:titleStyle>
    <p:bodyStyle>
      <a:lvl1pPr marL="259072" indent="-259072" algn="l" defTabSz="1036290" rtl="0" eaLnBrk="1" latinLnBrk="0" hangingPunct="1">
        <a:lnSpc>
          <a:spcPct val="90000"/>
        </a:lnSpc>
        <a:spcBef>
          <a:spcPts val="1133"/>
        </a:spcBef>
        <a:buFont typeface="Arial" panose="020B0604020202020204" pitchFamily="34" charset="0"/>
        <a:buChar char="•"/>
        <a:defRPr sz="3173" kern="1200">
          <a:solidFill>
            <a:schemeClr val="tx1"/>
          </a:solidFill>
          <a:latin typeface="+mn-lt"/>
          <a:ea typeface="+mn-ea"/>
          <a:cs typeface="+mn-cs"/>
        </a:defRPr>
      </a:lvl1pPr>
      <a:lvl2pPr marL="777217" indent="-259072" algn="l" defTabSz="1036290" rtl="0" eaLnBrk="1" latinLnBrk="0" hangingPunct="1">
        <a:lnSpc>
          <a:spcPct val="90000"/>
        </a:lnSpc>
        <a:spcBef>
          <a:spcPts val="567"/>
        </a:spcBef>
        <a:buFont typeface="Arial" panose="020B0604020202020204" pitchFamily="34" charset="0"/>
        <a:buChar char="•"/>
        <a:defRPr sz="2720" kern="1200">
          <a:solidFill>
            <a:schemeClr val="tx1"/>
          </a:solidFill>
          <a:latin typeface="+mn-lt"/>
          <a:ea typeface="+mn-ea"/>
          <a:cs typeface="+mn-cs"/>
        </a:defRPr>
      </a:lvl2pPr>
      <a:lvl3pPr marL="1295362" indent="-259072" algn="l" defTabSz="1036290" rtl="0" eaLnBrk="1" latinLnBrk="0" hangingPunct="1">
        <a:lnSpc>
          <a:spcPct val="90000"/>
        </a:lnSpc>
        <a:spcBef>
          <a:spcPts val="567"/>
        </a:spcBef>
        <a:buFont typeface="Arial" panose="020B0604020202020204" pitchFamily="34" charset="0"/>
        <a:buChar char="•"/>
        <a:defRPr sz="2267" kern="1200">
          <a:solidFill>
            <a:schemeClr val="tx1"/>
          </a:solidFill>
          <a:latin typeface="+mn-lt"/>
          <a:ea typeface="+mn-ea"/>
          <a:cs typeface="+mn-cs"/>
        </a:defRPr>
      </a:lvl3pPr>
      <a:lvl4pPr marL="1813507"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4pPr>
      <a:lvl5pPr marL="2331651"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5pPr>
      <a:lvl6pPr marL="2849796"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6pPr>
      <a:lvl7pPr marL="3367941"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7pPr>
      <a:lvl8pPr marL="3886086"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8pPr>
      <a:lvl9pPr marL="4404230"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9pPr>
    </p:bodyStyle>
    <p:otherStyle>
      <a:defPPr>
        <a:defRPr lang="en-US"/>
      </a:defPPr>
      <a:lvl1pPr marL="0" algn="l" defTabSz="1036290" rtl="0" eaLnBrk="1" latinLnBrk="0" hangingPunct="1">
        <a:defRPr sz="2040" kern="1200">
          <a:solidFill>
            <a:schemeClr val="tx1"/>
          </a:solidFill>
          <a:latin typeface="+mn-lt"/>
          <a:ea typeface="+mn-ea"/>
          <a:cs typeface="+mn-cs"/>
        </a:defRPr>
      </a:lvl1pPr>
      <a:lvl2pPr marL="518145" algn="l" defTabSz="1036290" rtl="0" eaLnBrk="1" latinLnBrk="0" hangingPunct="1">
        <a:defRPr sz="2040" kern="1200">
          <a:solidFill>
            <a:schemeClr val="tx1"/>
          </a:solidFill>
          <a:latin typeface="+mn-lt"/>
          <a:ea typeface="+mn-ea"/>
          <a:cs typeface="+mn-cs"/>
        </a:defRPr>
      </a:lvl2pPr>
      <a:lvl3pPr marL="1036290" algn="l" defTabSz="1036290" rtl="0" eaLnBrk="1" latinLnBrk="0" hangingPunct="1">
        <a:defRPr sz="2040" kern="1200">
          <a:solidFill>
            <a:schemeClr val="tx1"/>
          </a:solidFill>
          <a:latin typeface="+mn-lt"/>
          <a:ea typeface="+mn-ea"/>
          <a:cs typeface="+mn-cs"/>
        </a:defRPr>
      </a:lvl3pPr>
      <a:lvl4pPr marL="1554434" algn="l" defTabSz="1036290" rtl="0" eaLnBrk="1" latinLnBrk="0" hangingPunct="1">
        <a:defRPr sz="2040" kern="1200">
          <a:solidFill>
            <a:schemeClr val="tx1"/>
          </a:solidFill>
          <a:latin typeface="+mn-lt"/>
          <a:ea typeface="+mn-ea"/>
          <a:cs typeface="+mn-cs"/>
        </a:defRPr>
      </a:lvl4pPr>
      <a:lvl5pPr marL="2072579" algn="l" defTabSz="1036290" rtl="0" eaLnBrk="1" latinLnBrk="0" hangingPunct="1">
        <a:defRPr sz="2040" kern="1200">
          <a:solidFill>
            <a:schemeClr val="tx1"/>
          </a:solidFill>
          <a:latin typeface="+mn-lt"/>
          <a:ea typeface="+mn-ea"/>
          <a:cs typeface="+mn-cs"/>
        </a:defRPr>
      </a:lvl5pPr>
      <a:lvl6pPr marL="2590724" algn="l" defTabSz="1036290" rtl="0" eaLnBrk="1" latinLnBrk="0" hangingPunct="1">
        <a:defRPr sz="2040" kern="1200">
          <a:solidFill>
            <a:schemeClr val="tx1"/>
          </a:solidFill>
          <a:latin typeface="+mn-lt"/>
          <a:ea typeface="+mn-ea"/>
          <a:cs typeface="+mn-cs"/>
        </a:defRPr>
      </a:lvl6pPr>
      <a:lvl7pPr marL="3108869" algn="l" defTabSz="1036290" rtl="0" eaLnBrk="1" latinLnBrk="0" hangingPunct="1">
        <a:defRPr sz="2040" kern="1200">
          <a:solidFill>
            <a:schemeClr val="tx1"/>
          </a:solidFill>
          <a:latin typeface="+mn-lt"/>
          <a:ea typeface="+mn-ea"/>
          <a:cs typeface="+mn-cs"/>
        </a:defRPr>
      </a:lvl7pPr>
      <a:lvl8pPr marL="3627013" algn="l" defTabSz="1036290" rtl="0" eaLnBrk="1" latinLnBrk="0" hangingPunct="1">
        <a:defRPr sz="2040" kern="1200">
          <a:solidFill>
            <a:schemeClr val="tx1"/>
          </a:solidFill>
          <a:latin typeface="+mn-lt"/>
          <a:ea typeface="+mn-ea"/>
          <a:cs typeface="+mn-cs"/>
        </a:defRPr>
      </a:lvl8pPr>
      <a:lvl9pPr marL="4145158" algn="l" defTabSz="1036290" rtl="0" eaLnBrk="1" latinLnBrk="0" hangingPunct="1">
        <a:defRPr sz="204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4F44F68C-C5A5-75C5-13C8-A108041C04FE}"/>
              </a:ext>
            </a:extLst>
          </p:cNvPr>
          <p:cNvSpPr>
            <a:spLocks noGrp="1"/>
          </p:cNvSpPr>
          <p:nvPr>
            <p:ph type="title"/>
          </p:nvPr>
        </p:nvSpPr>
        <p:spPr/>
        <p:txBody>
          <a:bodyPr/>
          <a:lstStyle/>
          <a:p>
            <a:r>
              <a:rPr lang="en-GB" sz="4080">
                <a:solidFill>
                  <a:srgbClr val="C00000"/>
                </a:solidFill>
                <a:latin typeface="Algerian" panose="04020705040A02060702" pitchFamily="82" charset="0"/>
              </a:rPr>
              <a:t>Orthodox Global Online Sunday School (OGOSS)</a:t>
            </a:r>
            <a:endParaRPr lang="en-AE" sz="4080" dirty="0">
              <a:solidFill>
                <a:srgbClr val="C00000"/>
              </a:solidFill>
              <a:latin typeface="Algerian" panose="04020705040A02060702" pitchFamily="82" charset="0"/>
            </a:endParaRPr>
          </a:p>
        </p:txBody>
      </p:sp>
      <p:pic>
        <p:nvPicPr>
          <p:cNvPr id="3" name="Picture 2">
            <a:extLst>
              <a:ext uri="{FF2B5EF4-FFF2-40B4-BE49-F238E27FC236}">
                <a16:creationId xmlns:a16="http://schemas.microsoft.com/office/drawing/2014/main" id="{4DBBA5D3-26C1-2DFA-40B6-F12BD8427618}"/>
              </a:ext>
            </a:extLst>
          </p:cNvPr>
          <p:cNvPicPr/>
          <p:nvPr/>
        </p:nvPicPr>
        <p:blipFill>
          <a:blip r:embed="rId2"/>
          <a:stretch>
            <a:fillRect/>
          </a:stretch>
        </p:blipFill>
        <p:spPr>
          <a:xfrm>
            <a:off x="0" y="0"/>
            <a:ext cx="13817600" cy="7772400"/>
          </a:xfrm>
          <a:prstGeom prst="rect">
            <a:avLst/>
          </a:prstGeom>
        </p:spPr>
      </p:pic>
    </p:spTree>
    <p:extLst>
      <p:ext uri="{BB962C8B-B14F-4D97-AF65-F5344CB8AC3E}">
        <p14:creationId xmlns:p14="http://schemas.microsoft.com/office/powerpoint/2010/main" val="25098969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691DE265-CEBB-28EE-728C-E6C0900A25A6}"/>
              </a:ext>
            </a:extLst>
          </p:cNvPr>
          <p:cNvSpPr>
            <a:spLocks noGrp="1"/>
          </p:cNvSpPr>
          <p:nvPr>
            <p:ph type="title"/>
          </p:nvPr>
        </p:nvSpPr>
        <p:spPr/>
        <p:txBody>
          <a:bodyPr/>
          <a:lstStyle/>
          <a:p>
            <a:pPr marL="12700" marR="5080" algn="ctr">
              <a:lnSpc>
                <a:spcPct val="100000"/>
              </a:lnSpc>
              <a:spcBef>
                <a:spcPts val="95"/>
              </a:spcBef>
              <a:tabLst>
                <a:tab pos="971550" algn="l"/>
                <a:tab pos="2082800" algn="l"/>
                <a:tab pos="3113405" algn="l"/>
                <a:tab pos="3742690" algn="l"/>
                <a:tab pos="5224145" algn="l"/>
                <a:tab pos="5756910" algn="l"/>
                <a:tab pos="6599555" algn="l"/>
                <a:tab pos="7726045" algn="l"/>
              </a:tabLst>
            </a:pPr>
            <a:r>
              <a:rPr lang="en-GB" sz="3600" b="1" spc="10">
                <a:latin typeface="Garamond" panose="02020404030301010803" pitchFamily="18" charset="0"/>
              </a:rPr>
              <a:t>Pray that God may help you to be as gentle as He was. Ask the Holy Spirit to work and speak through your tongue.</a:t>
            </a:r>
            <a:endParaRPr lang="en-GB" sz="3600" b="1" dirty="0">
              <a:latin typeface="Garamond" panose="02020404030301010803" pitchFamily="18" charset="0"/>
            </a:endParaRPr>
          </a:p>
        </p:txBody>
      </p:sp>
      <p:pic>
        <p:nvPicPr>
          <p:cNvPr id="3" name="Picture 2">
            <a:extLst>
              <a:ext uri="{FF2B5EF4-FFF2-40B4-BE49-F238E27FC236}">
                <a16:creationId xmlns:a16="http://schemas.microsoft.com/office/drawing/2014/main" id="{AC54CE59-A4A7-410C-8D8B-3E2BEC4146AB}"/>
              </a:ext>
            </a:extLst>
          </p:cNvPr>
          <p:cNvPicPr/>
          <p:nvPr/>
        </p:nvPicPr>
        <p:blipFill>
          <a:blip r:embed="rId2"/>
          <a:stretch>
            <a:fillRect/>
          </a:stretch>
        </p:blipFill>
        <p:spPr>
          <a:xfrm>
            <a:off x="0" y="0"/>
            <a:ext cx="13817600" cy="7772400"/>
          </a:xfrm>
          <a:prstGeom prst="rect">
            <a:avLst/>
          </a:prstGeom>
        </p:spPr>
      </p:pic>
    </p:spTree>
    <p:extLst>
      <p:ext uri="{BB962C8B-B14F-4D97-AF65-F5344CB8AC3E}">
        <p14:creationId xmlns:p14="http://schemas.microsoft.com/office/powerpoint/2010/main" val="27759361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AD0D68C1-7E9B-14AB-663F-35F60FBD6CDF}"/>
              </a:ext>
            </a:extLst>
          </p:cNvPr>
          <p:cNvSpPr>
            <a:spLocks noGrp="1"/>
          </p:cNvSpPr>
          <p:nvPr>
            <p:ph type="title"/>
          </p:nvPr>
        </p:nvSpPr>
        <p:spPr/>
        <p:txBody>
          <a:bodyPr/>
          <a:lstStyle/>
          <a:p>
            <a:pPr marL="12700" marR="5080" algn="ctr">
              <a:lnSpc>
                <a:spcPct val="100000"/>
              </a:lnSpc>
              <a:spcBef>
                <a:spcPts val="95"/>
              </a:spcBef>
              <a:tabLst>
                <a:tab pos="1743075" algn="l"/>
                <a:tab pos="1986280" algn="l"/>
                <a:tab pos="3265170" algn="l"/>
                <a:tab pos="4711700" algn="l"/>
                <a:tab pos="5934710" algn="l"/>
                <a:tab pos="7020559" algn="l"/>
              </a:tabLst>
            </a:pPr>
            <a:r>
              <a:rPr lang="en-GB" sz="3600" b="1" spc="10">
                <a:latin typeface="Garamond" panose="02020404030301010803" pitchFamily="18" charset="0"/>
              </a:rPr>
              <a:t>The wise and righteous think before he talks.  </a:t>
            </a:r>
            <a:br>
              <a:rPr lang="en-GB" sz="3600" b="1" spc="10">
                <a:latin typeface="Garamond" panose="02020404030301010803" pitchFamily="18" charset="0"/>
              </a:rPr>
            </a:br>
            <a:r>
              <a:rPr lang="en-GB" sz="3600" b="1" spc="10">
                <a:latin typeface="Garamond" panose="02020404030301010803" pitchFamily="18" charset="0"/>
              </a:rPr>
              <a:t>The foolish and impulsive person talks without thinking.</a:t>
            </a:r>
            <a:endParaRPr lang="en-GB" sz="3600" b="1" dirty="0">
              <a:latin typeface="Garamond" panose="02020404030301010803" pitchFamily="18" charset="0"/>
            </a:endParaRPr>
          </a:p>
        </p:txBody>
      </p:sp>
      <p:pic>
        <p:nvPicPr>
          <p:cNvPr id="3" name="Picture 2">
            <a:extLst>
              <a:ext uri="{FF2B5EF4-FFF2-40B4-BE49-F238E27FC236}">
                <a16:creationId xmlns:a16="http://schemas.microsoft.com/office/drawing/2014/main" id="{FEDCD0F5-E6DE-9A17-8C35-3FE24C625B39}"/>
              </a:ext>
            </a:extLst>
          </p:cNvPr>
          <p:cNvPicPr/>
          <p:nvPr/>
        </p:nvPicPr>
        <p:blipFill>
          <a:blip r:embed="rId2"/>
          <a:stretch>
            <a:fillRect/>
          </a:stretch>
        </p:blipFill>
        <p:spPr>
          <a:xfrm>
            <a:off x="0" y="0"/>
            <a:ext cx="13817600" cy="7772400"/>
          </a:xfrm>
          <a:prstGeom prst="rect">
            <a:avLst/>
          </a:prstGeom>
        </p:spPr>
      </p:pic>
    </p:spTree>
    <p:extLst>
      <p:ext uri="{BB962C8B-B14F-4D97-AF65-F5344CB8AC3E}">
        <p14:creationId xmlns:p14="http://schemas.microsoft.com/office/powerpoint/2010/main" val="8568401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B5001D52-D5D4-F20C-A64A-D10FD7BE8603}"/>
              </a:ext>
            </a:extLst>
          </p:cNvPr>
          <p:cNvSpPr>
            <a:spLocks noGrp="1"/>
          </p:cNvSpPr>
          <p:nvPr>
            <p:ph type="title"/>
          </p:nvPr>
        </p:nvSpPr>
        <p:spPr/>
        <p:txBody>
          <a:bodyPr/>
          <a:lstStyle/>
          <a:p>
            <a:pPr marL="12700" marR="5080" algn="ctr">
              <a:lnSpc>
                <a:spcPct val="100000"/>
              </a:lnSpc>
              <a:spcBef>
                <a:spcPts val="95"/>
              </a:spcBef>
              <a:tabLst>
                <a:tab pos="1529715" algn="l"/>
                <a:tab pos="2828925" algn="l"/>
                <a:tab pos="3422650" algn="l"/>
                <a:tab pos="5061585" algn="l"/>
                <a:tab pos="6767195" algn="l"/>
                <a:tab pos="7411720" algn="l"/>
              </a:tabLst>
            </a:pPr>
            <a:r>
              <a:rPr lang="en-GB" sz="3600" b="1" spc="-10">
                <a:latin typeface="Garamond" panose="02020404030301010803" pitchFamily="18" charset="0"/>
              </a:rPr>
              <a:t>You may have great ideas but if you use bad words to present them, they will seem to be bad ideas.</a:t>
            </a:r>
            <a:endParaRPr lang="en-GB" sz="3600" b="1" dirty="0">
              <a:latin typeface="Garamond" panose="02020404030301010803" pitchFamily="18" charset="0"/>
            </a:endParaRPr>
          </a:p>
        </p:txBody>
      </p:sp>
      <p:pic>
        <p:nvPicPr>
          <p:cNvPr id="3" name="Picture 2">
            <a:extLst>
              <a:ext uri="{FF2B5EF4-FFF2-40B4-BE49-F238E27FC236}">
                <a16:creationId xmlns:a16="http://schemas.microsoft.com/office/drawing/2014/main" id="{CA5A7801-C10D-1F0A-CEF2-84B13767A060}"/>
              </a:ext>
            </a:extLst>
          </p:cNvPr>
          <p:cNvPicPr/>
          <p:nvPr/>
        </p:nvPicPr>
        <p:blipFill>
          <a:blip r:embed="rId2"/>
          <a:stretch>
            <a:fillRect/>
          </a:stretch>
        </p:blipFill>
        <p:spPr>
          <a:xfrm>
            <a:off x="0" y="0"/>
            <a:ext cx="13817600" cy="7772400"/>
          </a:xfrm>
          <a:prstGeom prst="rect">
            <a:avLst/>
          </a:prstGeom>
        </p:spPr>
      </p:pic>
    </p:spTree>
    <p:extLst>
      <p:ext uri="{BB962C8B-B14F-4D97-AF65-F5344CB8AC3E}">
        <p14:creationId xmlns:p14="http://schemas.microsoft.com/office/powerpoint/2010/main" val="23824547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324A1FF0-6B41-F88A-1A47-4AEC0CBF9432}"/>
              </a:ext>
            </a:extLst>
          </p:cNvPr>
          <p:cNvSpPr>
            <a:spLocks noGrp="1"/>
          </p:cNvSpPr>
          <p:nvPr>
            <p:ph type="title"/>
          </p:nvPr>
        </p:nvSpPr>
        <p:spPr/>
        <p:txBody>
          <a:bodyPr/>
          <a:lstStyle/>
          <a:p>
            <a:pPr marL="12700" marR="5080" algn="ctr">
              <a:lnSpc>
                <a:spcPct val="100000"/>
              </a:lnSpc>
              <a:spcBef>
                <a:spcPts val="95"/>
              </a:spcBef>
              <a:tabLst>
                <a:tab pos="1402715" algn="l"/>
                <a:tab pos="3605529" algn="l"/>
                <a:tab pos="4265295" algn="l"/>
                <a:tab pos="5340985" algn="l"/>
                <a:tab pos="6259830" algn="l"/>
                <a:tab pos="7406640" algn="l"/>
              </a:tabLst>
            </a:pPr>
            <a:r>
              <a:rPr lang="en-GB" sz="3600" b="1" spc="-10">
                <a:latin typeface="Garamond" panose="02020404030301010803" pitchFamily="18" charset="0"/>
              </a:rPr>
              <a:t>Place yourself in the listener’s place. </a:t>
            </a:r>
            <a:br>
              <a:rPr lang="en-GB" sz="3600" b="1" spc="-10">
                <a:latin typeface="Garamond" panose="02020404030301010803" pitchFamily="18" charset="0"/>
              </a:rPr>
            </a:br>
            <a:r>
              <a:rPr lang="en-GB" sz="3600" b="1" spc="-10">
                <a:latin typeface="Garamond" panose="02020404030301010803" pitchFamily="18" charset="0"/>
              </a:rPr>
              <a:t>You may be able to judge if your words bring comfort and knowledge.</a:t>
            </a:r>
            <a:endParaRPr lang="en-GB" sz="3600" b="1" dirty="0">
              <a:latin typeface="Garamond" panose="02020404030301010803" pitchFamily="18" charset="0"/>
            </a:endParaRPr>
          </a:p>
        </p:txBody>
      </p:sp>
      <p:pic>
        <p:nvPicPr>
          <p:cNvPr id="3" name="Picture 2">
            <a:extLst>
              <a:ext uri="{FF2B5EF4-FFF2-40B4-BE49-F238E27FC236}">
                <a16:creationId xmlns:a16="http://schemas.microsoft.com/office/drawing/2014/main" id="{696F8EEE-A767-2BB1-B677-B865FFDA5D4C}"/>
              </a:ext>
            </a:extLst>
          </p:cNvPr>
          <p:cNvPicPr/>
          <p:nvPr/>
        </p:nvPicPr>
        <p:blipFill>
          <a:blip r:embed="rId2"/>
          <a:stretch>
            <a:fillRect/>
          </a:stretch>
        </p:blipFill>
        <p:spPr>
          <a:xfrm>
            <a:off x="0" y="0"/>
            <a:ext cx="13817600" cy="7772400"/>
          </a:xfrm>
          <a:prstGeom prst="rect">
            <a:avLst/>
          </a:prstGeom>
        </p:spPr>
      </p:pic>
    </p:spTree>
    <p:extLst>
      <p:ext uri="{BB962C8B-B14F-4D97-AF65-F5344CB8AC3E}">
        <p14:creationId xmlns:p14="http://schemas.microsoft.com/office/powerpoint/2010/main" val="38224363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B9726D3D-C28D-513B-9922-D8220AAB6495}"/>
              </a:ext>
            </a:extLst>
          </p:cNvPr>
          <p:cNvSpPr>
            <a:spLocks noGrp="1"/>
          </p:cNvSpPr>
          <p:nvPr>
            <p:ph type="title"/>
          </p:nvPr>
        </p:nvSpPr>
        <p:spPr/>
        <p:txBody>
          <a:bodyPr/>
          <a:lstStyle/>
          <a:p>
            <a:pPr marL="9245" algn="ctr">
              <a:lnSpc>
                <a:spcPct val="100000"/>
              </a:lnSpc>
              <a:spcBef>
                <a:spcPts val="73"/>
              </a:spcBef>
            </a:pPr>
            <a:r>
              <a:rPr lang="en-GB" sz="4400" b="1" spc="-44">
                <a:solidFill>
                  <a:srgbClr val="C00000"/>
                </a:solidFill>
                <a:latin typeface="Garamond" panose="02020404030301010803" pitchFamily="18" charset="0"/>
                <a:cs typeface="Arial" panose="020B0604020202020204" pitchFamily="34" charset="0"/>
              </a:rPr>
              <a:t>R</a:t>
            </a:r>
            <a:r>
              <a:rPr lang="en-GB" sz="4400" b="1" spc="-15">
                <a:solidFill>
                  <a:srgbClr val="C00000"/>
                </a:solidFill>
                <a:latin typeface="Garamond" panose="02020404030301010803" pitchFamily="18" charset="0"/>
                <a:cs typeface="Arial" panose="020B0604020202020204" pitchFamily="34" charset="0"/>
              </a:rPr>
              <a:t>e</a:t>
            </a:r>
            <a:r>
              <a:rPr lang="en-GB" sz="4400" b="1">
                <a:solidFill>
                  <a:srgbClr val="C00000"/>
                </a:solidFill>
                <a:latin typeface="Garamond" panose="02020404030301010803" pitchFamily="18" charset="0"/>
                <a:cs typeface="Arial" panose="020B0604020202020204" pitchFamily="34" charset="0"/>
              </a:rPr>
              <a:t>s</a:t>
            </a:r>
            <a:r>
              <a:rPr lang="en-GB" sz="4400" b="1" spc="7">
                <a:solidFill>
                  <a:srgbClr val="C00000"/>
                </a:solidFill>
                <a:latin typeface="Garamond" panose="02020404030301010803" pitchFamily="18" charset="0"/>
                <a:cs typeface="Arial" panose="020B0604020202020204" pitchFamily="34" charset="0"/>
              </a:rPr>
              <a:t>ou</a:t>
            </a:r>
            <a:r>
              <a:rPr lang="en-GB" sz="4400" b="1" spc="-51">
                <a:solidFill>
                  <a:srgbClr val="C00000"/>
                </a:solidFill>
                <a:latin typeface="Garamond" panose="02020404030301010803" pitchFamily="18" charset="0"/>
                <a:cs typeface="Arial" panose="020B0604020202020204" pitchFamily="34" charset="0"/>
              </a:rPr>
              <a:t>r</a:t>
            </a:r>
            <a:r>
              <a:rPr lang="en-GB" sz="4400" b="1" spc="3">
                <a:solidFill>
                  <a:srgbClr val="C00000"/>
                </a:solidFill>
                <a:latin typeface="Garamond" panose="02020404030301010803" pitchFamily="18" charset="0"/>
                <a:cs typeface="Arial" panose="020B0604020202020204" pitchFamily="34" charset="0"/>
              </a:rPr>
              <a:t>c</a:t>
            </a:r>
            <a:r>
              <a:rPr lang="en-GB" sz="4400" b="1" spc="-15">
                <a:solidFill>
                  <a:srgbClr val="C00000"/>
                </a:solidFill>
                <a:latin typeface="Garamond" panose="02020404030301010803" pitchFamily="18" charset="0"/>
                <a:cs typeface="Arial" panose="020B0604020202020204" pitchFamily="34" charset="0"/>
              </a:rPr>
              <a:t>e</a:t>
            </a:r>
            <a:r>
              <a:rPr lang="en-GB" sz="4400" b="1">
                <a:solidFill>
                  <a:srgbClr val="C00000"/>
                </a:solidFill>
                <a:latin typeface="Garamond" panose="02020404030301010803" pitchFamily="18" charset="0"/>
                <a:cs typeface="Arial" panose="020B0604020202020204" pitchFamily="34" charset="0"/>
              </a:rPr>
              <a:t>s</a:t>
            </a:r>
            <a:endParaRPr lang="en-GB" sz="4400" b="1" dirty="0">
              <a:solidFill>
                <a:srgbClr val="C00000"/>
              </a:solidFill>
              <a:latin typeface="Garamond" panose="02020404030301010803" pitchFamily="18" charset="0"/>
              <a:cs typeface="Arial" panose="020B0604020202020204" pitchFamily="34" charset="0"/>
            </a:endParaRPr>
          </a:p>
        </p:txBody>
      </p:sp>
      <p:pic>
        <p:nvPicPr>
          <p:cNvPr id="3" name="Picture 2">
            <a:extLst>
              <a:ext uri="{FF2B5EF4-FFF2-40B4-BE49-F238E27FC236}">
                <a16:creationId xmlns:a16="http://schemas.microsoft.com/office/drawing/2014/main" id="{203913BC-C4C8-070C-EA28-A70BD4110BAB}"/>
              </a:ext>
            </a:extLst>
          </p:cNvPr>
          <p:cNvPicPr/>
          <p:nvPr/>
        </p:nvPicPr>
        <p:blipFill>
          <a:blip r:embed="rId2"/>
          <a:stretch>
            <a:fillRect/>
          </a:stretch>
        </p:blipFill>
        <p:spPr>
          <a:xfrm>
            <a:off x="0" y="0"/>
            <a:ext cx="13817600" cy="7772400"/>
          </a:xfrm>
          <a:prstGeom prst="rect">
            <a:avLst/>
          </a:prstGeom>
        </p:spPr>
      </p:pic>
    </p:spTree>
    <p:extLst>
      <p:ext uri="{BB962C8B-B14F-4D97-AF65-F5344CB8AC3E}">
        <p14:creationId xmlns:p14="http://schemas.microsoft.com/office/powerpoint/2010/main" val="17036516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30D52902-02E2-9C1B-AFEB-2F923C5606D9}"/>
              </a:ext>
            </a:extLst>
          </p:cNvPr>
          <p:cNvSpPr>
            <a:spLocks noGrp="1"/>
          </p:cNvSpPr>
          <p:nvPr>
            <p:ph type="title"/>
          </p:nvPr>
        </p:nvSpPr>
        <p:spPr/>
        <p:txBody>
          <a:bodyPr/>
          <a:lstStyle/>
          <a:p>
            <a:endParaRPr lang="en-AE"/>
          </a:p>
        </p:txBody>
      </p:sp>
      <p:pic>
        <p:nvPicPr>
          <p:cNvPr id="3" name="Picture 2">
            <a:extLst>
              <a:ext uri="{FF2B5EF4-FFF2-40B4-BE49-F238E27FC236}">
                <a16:creationId xmlns:a16="http://schemas.microsoft.com/office/drawing/2014/main" id="{5CC05193-6AFA-9720-DC70-06EB7894041E}"/>
              </a:ext>
            </a:extLst>
          </p:cNvPr>
          <p:cNvPicPr/>
          <p:nvPr/>
        </p:nvPicPr>
        <p:blipFill>
          <a:blip r:embed="rId2"/>
          <a:stretch>
            <a:fillRect/>
          </a:stretch>
        </p:blipFill>
        <p:spPr>
          <a:xfrm>
            <a:off x="0" y="0"/>
            <a:ext cx="13817600" cy="7772400"/>
          </a:xfrm>
          <a:prstGeom prst="rect">
            <a:avLst/>
          </a:prstGeom>
        </p:spPr>
      </p:pic>
    </p:spTree>
    <p:extLst>
      <p:ext uri="{BB962C8B-B14F-4D97-AF65-F5344CB8AC3E}">
        <p14:creationId xmlns:p14="http://schemas.microsoft.com/office/powerpoint/2010/main" val="10481121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416F430E-7411-6F98-77B1-26C922D4E6AF}"/>
              </a:ext>
            </a:extLst>
          </p:cNvPr>
          <p:cNvSpPr>
            <a:spLocks noGrp="1"/>
          </p:cNvSpPr>
          <p:nvPr>
            <p:ph type="title"/>
          </p:nvPr>
        </p:nvSpPr>
        <p:spPr/>
        <p:txBody>
          <a:bodyPr/>
          <a:lstStyle/>
          <a:p>
            <a:endParaRPr lang="en-AE"/>
          </a:p>
        </p:txBody>
      </p:sp>
      <p:pic>
        <p:nvPicPr>
          <p:cNvPr id="3" name="Picture 2">
            <a:extLst>
              <a:ext uri="{FF2B5EF4-FFF2-40B4-BE49-F238E27FC236}">
                <a16:creationId xmlns:a16="http://schemas.microsoft.com/office/drawing/2014/main" id="{04A9B1D3-42F4-C451-EA34-0F4031A38DD1}"/>
              </a:ext>
            </a:extLst>
          </p:cNvPr>
          <p:cNvPicPr/>
          <p:nvPr/>
        </p:nvPicPr>
        <p:blipFill>
          <a:blip r:embed="rId2"/>
          <a:stretch>
            <a:fillRect/>
          </a:stretch>
        </p:blipFill>
        <p:spPr>
          <a:xfrm>
            <a:off x="0" y="0"/>
            <a:ext cx="13817600" cy="7772400"/>
          </a:xfrm>
          <a:prstGeom prst="rect">
            <a:avLst/>
          </a:prstGeom>
        </p:spPr>
      </p:pic>
    </p:spTree>
    <p:extLst>
      <p:ext uri="{BB962C8B-B14F-4D97-AF65-F5344CB8AC3E}">
        <p14:creationId xmlns:p14="http://schemas.microsoft.com/office/powerpoint/2010/main" val="18740392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A3F903C4-7250-EDF8-C3A3-A5FB6FF99678}"/>
              </a:ext>
            </a:extLst>
          </p:cNvPr>
          <p:cNvSpPr>
            <a:spLocks noGrp="1"/>
          </p:cNvSpPr>
          <p:nvPr>
            <p:ph type="title"/>
          </p:nvPr>
        </p:nvSpPr>
        <p:spPr/>
        <p:txBody>
          <a:bodyPr/>
          <a:lstStyle/>
          <a:p>
            <a:pPr marL="12700" marR="5080" algn="ctr">
              <a:lnSpc>
                <a:spcPct val="100000"/>
              </a:lnSpc>
              <a:spcBef>
                <a:spcPts val="95"/>
              </a:spcBef>
              <a:tabLst>
                <a:tab pos="2707005" algn="l"/>
                <a:tab pos="3503929" algn="l"/>
                <a:tab pos="3524250" algn="l"/>
                <a:tab pos="4518660" algn="l"/>
                <a:tab pos="5579745" algn="l"/>
                <a:tab pos="7178040" algn="l"/>
                <a:tab pos="7213600" algn="l"/>
              </a:tabLst>
            </a:pPr>
            <a:r>
              <a:rPr lang="en-US" sz="4000" b="1" spc="-15">
                <a:solidFill>
                  <a:srgbClr val="C00000"/>
                </a:solidFill>
                <a:latin typeface="Garamond" panose="02020404030301010803" pitchFamily="18" charset="0"/>
              </a:rPr>
              <a:t>Preparation	for	the chapter </a:t>
            </a:r>
            <a:br>
              <a:rPr lang="en-US" sz="4000" b="1" spc="-15">
                <a:solidFill>
                  <a:srgbClr val="C00000"/>
                </a:solidFill>
                <a:latin typeface="Garamond" panose="02020404030301010803" pitchFamily="18" charset="0"/>
              </a:rPr>
            </a:br>
            <a:r>
              <a:rPr lang="en-US" sz="4000" b="1" spc="-15">
                <a:solidFill>
                  <a:srgbClr val="C00000"/>
                </a:solidFill>
                <a:effectLst>
                  <a:outerShdw blurRad="38100" dist="38100" dir="2700000" algn="tl">
                    <a:srgbClr val="000000">
                      <a:alpha val="43137"/>
                    </a:srgbClr>
                  </a:outerShdw>
                </a:effectLst>
                <a:latin typeface="Garamond" panose="02020404030301010803" pitchFamily="18" charset="0"/>
              </a:rPr>
              <a:t>The Effect of the softly spoken Word</a:t>
            </a:r>
            <a:r>
              <a:rPr lang="en-US" sz="4000" b="1" spc="-15">
                <a:solidFill>
                  <a:srgbClr val="C00000"/>
                </a:solidFill>
                <a:latin typeface="Garamond" panose="02020404030301010803" pitchFamily="18" charset="0"/>
              </a:rPr>
              <a:t>	</a:t>
            </a:r>
            <a:endParaRPr lang="en-US" sz="4000" b="1" spc="-15" dirty="0">
              <a:solidFill>
                <a:srgbClr val="C00000"/>
              </a:solidFill>
              <a:latin typeface="Garamond" panose="02020404030301010803" pitchFamily="18" charset="0"/>
            </a:endParaRPr>
          </a:p>
        </p:txBody>
      </p:sp>
      <p:pic>
        <p:nvPicPr>
          <p:cNvPr id="3" name="Picture 2">
            <a:extLst>
              <a:ext uri="{FF2B5EF4-FFF2-40B4-BE49-F238E27FC236}">
                <a16:creationId xmlns:a16="http://schemas.microsoft.com/office/drawing/2014/main" id="{3FB86A5F-2586-65B0-2576-5F8DECBE1CDC}"/>
              </a:ext>
            </a:extLst>
          </p:cNvPr>
          <p:cNvPicPr/>
          <p:nvPr/>
        </p:nvPicPr>
        <p:blipFill>
          <a:blip r:embed="rId2"/>
          <a:stretch>
            <a:fillRect/>
          </a:stretch>
        </p:blipFill>
        <p:spPr>
          <a:xfrm>
            <a:off x="0" y="0"/>
            <a:ext cx="13817600" cy="7772400"/>
          </a:xfrm>
          <a:prstGeom prst="rect">
            <a:avLst/>
          </a:prstGeom>
        </p:spPr>
      </p:pic>
    </p:spTree>
    <p:extLst>
      <p:ext uri="{BB962C8B-B14F-4D97-AF65-F5344CB8AC3E}">
        <p14:creationId xmlns:p14="http://schemas.microsoft.com/office/powerpoint/2010/main" val="11151894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2877C860-6CB7-EA38-ED5A-4E2A0FDEFBE4}"/>
              </a:ext>
            </a:extLst>
          </p:cNvPr>
          <p:cNvSpPr>
            <a:spLocks noGrp="1"/>
          </p:cNvSpPr>
          <p:nvPr>
            <p:ph type="title"/>
          </p:nvPr>
        </p:nvSpPr>
        <p:spPr/>
        <p:txBody>
          <a:bodyPr/>
          <a:lstStyle/>
          <a:p>
            <a:pPr marL="12700">
              <a:lnSpc>
                <a:spcPct val="100000"/>
              </a:lnSpc>
              <a:spcBef>
                <a:spcPts val="100"/>
              </a:spcBef>
            </a:pPr>
            <a:r>
              <a:rPr lang="en-GB" sz="4400" b="1" spc="-55">
                <a:latin typeface="Garamond" panose="02020404030301010803" pitchFamily="18" charset="0"/>
              </a:rPr>
              <a:t>Word</a:t>
            </a:r>
            <a:r>
              <a:rPr lang="en-GB" sz="4400" b="1" spc="-85">
                <a:latin typeface="Garamond" panose="02020404030301010803" pitchFamily="18" charset="0"/>
              </a:rPr>
              <a:t> </a:t>
            </a:r>
            <a:r>
              <a:rPr lang="en-GB" sz="4400" b="1" spc="-5">
                <a:latin typeface="Garamond" panose="02020404030301010803" pitchFamily="18" charset="0"/>
              </a:rPr>
              <a:t>Bank</a:t>
            </a:r>
            <a:endParaRPr lang="en-GB" sz="4400" b="1" dirty="0">
              <a:latin typeface="Garamond" panose="02020404030301010803" pitchFamily="18" charset="0"/>
            </a:endParaRPr>
          </a:p>
        </p:txBody>
      </p:sp>
      <p:pic>
        <p:nvPicPr>
          <p:cNvPr id="3" name="Picture 2">
            <a:extLst>
              <a:ext uri="{FF2B5EF4-FFF2-40B4-BE49-F238E27FC236}">
                <a16:creationId xmlns:a16="http://schemas.microsoft.com/office/drawing/2014/main" id="{69D317D9-95D0-4792-424C-D14CDB1F9667}"/>
              </a:ext>
            </a:extLst>
          </p:cNvPr>
          <p:cNvPicPr/>
          <p:nvPr/>
        </p:nvPicPr>
        <p:blipFill>
          <a:blip r:embed="rId2"/>
          <a:stretch>
            <a:fillRect/>
          </a:stretch>
        </p:blipFill>
        <p:spPr>
          <a:xfrm>
            <a:off x="0" y="0"/>
            <a:ext cx="13817600" cy="7772400"/>
          </a:xfrm>
          <a:prstGeom prst="rect">
            <a:avLst/>
          </a:prstGeom>
        </p:spPr>
      </p:pic>
    </p:spTree>
    <p:extLst>
      <p:ext uri="{BB962C8B-B14F-4D97-AF65-F5344CB8AC3E}">
        <p14:creationId xmlns:p14="http://schemas.microsoft.com/office/powerpoint/2010/main" val="994002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F5BDFBA5-9ABF-4DC9-0599-D79D2053558A}"/>
              </a:ext>
            </a:extLst>
          </p:cNvPr>
          <p:cNvSpPr>
            <a:spLocks noGrp="1"/>
          </p:cNvSpPr>
          <p:nvPr>
            <p:ph type="title"/>
          </p:nvPr>
        </p:nvSpPr>
        <p:spPr/>
        <p:txBody>
          <a:bodyPr/>
          <a:lstStyle/>
          <a:p>
            <a:pPr marL="12700">
              <a:lnSpc>
                <a:spcPct val="100000"/>
              </a:lnSpc>
              <a:spcBef>
                <a:spcPts val="95"/>
              </a:spcBef>
            </a:pPr>
            <a:r>
              <a:rPr lang="en-GB" sz="4000" b="1" spc="-5">
                <a:solidFill>
                  <a:srgbClr val="C00000"/>
                </a:solidFill>
                <a:latin typeface="Garamond" panose="02020404030301010803" pitchFamily="18" charset="0"/>
              </a:rPr>
              <a:t>Objective:</a:t>
            </a:r>
            <a:r>
              <a:rPr lang="en-GB" sz="4000" b="1" spc="-15">
                <a:solidFill>
                  <a:srgbClr val="C00000"/>
                </a:solidFill>
                <a:latin typeface="Garamond" panose="02020404030301010803" pitchFamily="18" charset="0"/>
              </a:rPr>
              <a:t> </a:t>
            </a:r>
            <a:r>
              <a:rPr lang="en-GB" sz="4000" b="1" spc="-55">
                <a:latin typeface="Garamond" panose="02020404030301010803" pitchFamily="18" charset="0"/>
              </a:rPr>
              <a:t>To demonstrate the benefits of the softly spoken word. To learn from the example of our  Lord and  His wisdom of speech.</a:t>
            </a:r>
            <a:endParaRPr lang="en-GB" sz="4000" b="1" dirty="0">
              <a:latin typeface="Garamond" panose="02020404030301010803" pitchFamily="18" charset="0"/>
            </a:endParaRPr>
          </a:p>
        </p:txBody>
      </p:sp>
      <p:pic>
        <p:nvPicPr>
          <p:cNvPr id="3" name="Picture 2">
            <a:extLst>
              <a:ext uri="{FF2B5EF4-FFF2-40B4-BE49-F238E27FC236}">
                <a16:creationId xmlns:a16="http://schemas.microsoft.com/office/drawing/2014/main" id="{75EB4E1E-5956-C70A-EBBD-5B91D455D087}"/>
              </a:ext>
            </a:extLst>
          </p:cNvPr>
          <p:cNvPicPr/>
          <p:nvPr/>
        </p:nvPicPr>
        <p:blipFill>
          <a:blip r:embed="rId2"/>
          <a:stretch>
            <a:fillRect/>
          </a:stretch>
        </p:blipFill>
        <p:spPr>
          <a:xfrm>
            <a:off x="0" y="0"/>
            <a:ext cx="13817600" cy="7772400"/>
          </a:xfrm>
          <a:prstGeom prst="rect">
            <a:avLst/>
          </a:prstGeom>
        </p:spPr>
      </p:pic>
    </p:spTree>
    <p:extLst>
      <p:ext uri="{BB962C8B-B14F-4D97-AF65-F5344CB8AC3E}">
        <p14:creationId xmlns:p14="http://schemas.microsoft.com/office/powerpoint/2010/main" val="36744791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799EEDE5-6490-5D07-9514-579D98C2D4C6}"/>
              </a:ext>
            </a:extLst>
          </p:cNvPr>
          <p:cNvSpPr>
            <a:spLocks noGrp="1"/>
          </p:cNvSpPr>
          <p:nvPr>
            <p:ph type="title"/>
          </p:nvPr>
        </p:nvSpPr>
        <p:spPr/>
        <p:txBody>
          <a:bodyPr/>
          <a:lstStyle/>
          <a:p>
            <a:pPr marL="12700" marR="5080">
              <a:lnSpc>
                <a:spcPct val="100000"/>
              </a:lnSpc>
              <a:spcBef>
                <a:spcPts val="100"/>
              </a:spcBef>
              <a:tabLst>
                <a:tab pos="1854835" algn="l"/>
                <a:tab pos="3244850" algn="l"/>
                <a:tab pos="3783965" algn="l"/>
                <a:tab pos="4606925" algn="l"/>
                <a:tab pos="5676900" algn="l"/>
                <a:tab pos="6586855" algn="l"/>
                <a:tab pos="7528559" algn="l"/>
              </a:tabLst>
            </a:pPr>
            <a:r>
              <a:rPr lang="en-GB" sz="3600" b="1" spc="-15">
                <a:solidFill>
                  <a:srgbClr val="C00000"/>
                </a:solidFill>
                <a:latin typeface="Garamond" panose="02020404030301010803" pitchFamily="18" charset="0"/>
              </a:rPr>
              <a:t>M</a:t>
            </a:r>
            <a:r>
              <a:rPr lang="en-GB" sz="3600" b="1" spc="20">
                <a:solidFill>
                  <a:srgbClr val="C00000"/>
                </a:solidFill>
                <a:latin typeface="Garamond" panose="02020404030301010803" pitchFamily="18" charset="0"/>
              </a:rPr>
              <a:t>e</a:t>
            </a:r>
            <a:r>
              <a:rPr lang="en-GB" sz="3600" b="1" spc="-15">
                <a:solidFill>
                  <a:srgbClr val="C00000"/>
                </a:solidFill>
                <a:latin typeface="Garamond" panose="02020404030301010803" pitchFamily="18" charset="0"/>
              </a:rPr>
              <a:t>m</a:t>
            </a:r>
            <a:r>
              <a:rPr lang="en-GB" sz="3600" b="1" spc="5">
                <a:solidFill>
                  <a:srgbClr val="C00000"/>
                </a:solidFill>
                <a:latin typeface="Garamond" panose="02020404030301010803" pitchFamily="18" charset="0"/>
              </a:rPr>
              <a:t>o</a:t>
            </a:r>
            <a:r>
              <a:rPr lang="en-GB" sz="3600" b="1" spc="15">
                <a:solidFill>
                  <a:srgbClr val="C00000"/>
                </a:solidFill>
                <a:latin typeface="Garamond" panose="02020404030301010803" pitchFamily="18" charset="0"/>
              </a:rPr>
              <a:t>r</a:t>
            </a:r>
            <a:r>
              <a:rPr lang="en-GB" sz="3600" b="1">
                <a:solidFill>
                  <a:srgbClr val="C00000"/>
                </a:solidFill>
                <a:latin typeface="Garamond" panose="02020404030301010803" pitchFamily="18" charset="0"/>
              </a:rPr>
              <a:t>y	</a:t>
            </a:r>
            <a:r>
              <a:rPr lang="en-GB" sz="3600" b="1" spc="-185">
                <a:solidFill>
                  <a:srgbClr val="C00000"/>
                </a:solidFill>
                <a:latin typeface="Garamond" panose="02020404030301010803" pitchFamily="18" charset="0"/>
              </a:rPr>
              <a:t>V</a:t>
            </a:r>
            <a:r>
              <a:rPr lang="en-GB" sz="3600" b="1" spc="20">
                <a:solidFill>
                  <a:srgbClr val="C00000"/>
                </a:solidFill>
                <a:latin typeface="Garamond" panose="02020404030301010803" pitchFamily="18" charset="0"/>
              </a:rPr>
              <a:t>e</a:t>
            </a:r>
            <a:r>
              <a:rPr lang="en-GB" sz="3600" b="1" spc="-60">
                <a:solidFill>
                  <a:srgbClr val="C00000"/>
                </a:solidFill>
                <a:latin typeface="Garamond" panose="02020404030301010803" pitchFamily="18" charset="0"/>
              </a:rPr>
              <a:t>r</a:t>
            </a:r>
            <a:r>
              <a:rPr lang="en-GB" sz="3600" b="1">
                <a:solidFill>
                  <a:srgbClr val="C00000"/>
                </a:solidFill>
                <a:latin typeface="Garamond" panose="02020404030301010803" pitchFamily="18" charset="0"/>
              </a:rPr>
              <a:t>s</a:t>
            </a:r>
            <a:r>
              <a:rPr lang="en-GB" sz="3600" b="1" spc="-15">
                <a:solidFill>
                  <a:srgbClr val="C00000"/>
                </a:solidFill>
                <a:latin typeface="Garamond" panose="02020404030301010803" pitchFamily="18" charset="0"/>
              </a:rPr>
              <a:t>e</a:t>
            </a:r>
            <a:r>
              <a:rPr lang="en-GB" sz="3600" b="1">
                <a:solidFill>
                  <a:srgbClr val="C00000"/>
                </a:solidFill>
                <a:latin typeface="Garamond" panose="02020404030301010803" pitchFamily="18" charset="0"/>
              </a:rPr>
              <a:t>:</a:t>
            </a:r>
            <a:r>
              <a:rPr lang="en-GB" sz="3600" b="1">
                <a:latin typeface="Garamond" panose="02020404030301010803" pitchFamily="18" charset="0"/>
              </a:rPr>
              <a:t>	</a:t>
            </a:r>
            <a:r>
              <a:rPr lang="en-GB" sz="3600" b="1" spc="15">
                <a:latin typeface="Garamond" panose="02020404030301010803" pitchFamily="18" charset="0"/>
                <a:cs typeface="Calibri"/>
              </a:rPr>
              <a:t>“</a:t>
            </a:r>
            <a:r>
              <a:rPr lang="en-GB" sz="3600" b="1">
                <a:latin typeface="Garamond" panose="02020404030301010803" pitchFamily="18" charset="0"/>
                <a:cs typeface="Calibri"/>
              </a:rPr>
              <a:t>The heart of the righteous studies how to answer”                                        </a:t>
            </a:r>
            <a:br>
              <a:rPr lang="en-GB" sz="3600" b="1">
                <a:latin typeface="Garamond" panose="02020404030301010803" pitchFamily="18" charset="0"/>
                <a:cs typeface="Calibri"/>
              </a:rPr>
            </a:br>
            <a:r>
              <a:rPr lang="en-GB" sz="3600" b="1">
                <a:latin typeface="Garamond" panose="02020404030301010803" pitchFamily="18" charset="0"/>
                <a:cs typeface="Calibri"/>
              </a:rPr>
              <a:t>						      </a:t>
            </a:r>
            <a:r>
              <a:rPr lang="en-GB" sz="3600" b="1" spc="-10">
                <a:latin typeface="Garamond" panose="02020404030301010803" pitchFamily="18" charset="0"/>
                <a:cs typeface="Calibri"/>
              </a:rPr>
              <a:t>(St. John</a:t>
            </a:r>
            <a:r>
              <a:rPr lang="en-GB" sz="3600" b="1" spc="-5">
                <a:latin typeface="Garamond" panose="02020404030301010803" pitchFamily="18" charset="0"/>
                <a:cs typeface="Calibri"/>
              </a:rPr>
              <a:t> 3</a:t>
            </a:r>
            <a:r>
              <a:rPr lang="en-GB" sz="3600" b="1">
                <a:latin typeface="Garamond" panose="02020404030301010803" pitchFamily="18" charset="0"/>
                <a:cs typeface="Calibri"/>
              </a:rPr>
              <a:t>:13)</a:t>
            </a:r>
            <a:endParaRPr lang="en-GB" sz="3600" b="1" dirty="0">
              <a:latin typeface="Garamond" panose="02020404030301010803" pitchFamily="18" charset="0"/>
              <a:cs typeface="Calibri"/>
            </a:endParaRPr>
          </a:p>
        </p:txBody>
      </p:sp>
      <p:pic>
        <p:nvPicPr>
          <p:cNvPr id="3" name="Picture 2">
            <a:extLst>
              <a:ext uri="{FF2B5EF4-FFF2-40B4-BE49-F238E27FC236}">
                <a16:creationId xmlns:a16="http://schemas.microsoft.com/office/drawing/2014/main" id="{A0290EF0-5E3C-0E82-3D65-65E2DC4328B8}"/>
              </a:ext>
            </a:extLst>
          </p:cNvPr>
          <p:cNvPicPr/>
          <p:nvPr/>
        </p:nvPicPr>
        <p:blipFill>
          <a:blip r:embed="rId2"/>
          <a:stretch>
            <a:fillRect/>
          </a:stretch>
        </p:blipFill>
        <p:spPr>
          <a:xfrm>
            <a:off x="0" y="0"/>
            <a:ext cx="13817600" cy="7772400"/>
          </a:xfrm>
          <a:prstGeom prst="rect">
            <a:avLst/>
          </a:prstGeom>
        </p:spPr>
      </p:pic>
    </p:spTree>
    <p:extLst>
      <p:ext uri="{BB962C8B-B14F-4D97-AF65-F5344CB8AC3E}">
        <p14:creationId xmlns:p14="http://schemas.microsoft.com/office/powerpoint/2010/main" val="29874519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17790E67-B024-3925-F1C0-FF3D69A668E7}"/>
              </a:ext>
            </a:extLst>
          </p:cNvPr>
          <p:cNvSpPr>
            <a:spLocks noGrp="1"/>
          </p:cNvSpPr>
          <p:nvPr>
            <p:ph type="title"/>
          </p:nvPr>
        </p:nvSpPr>
        <p:spPr/>
        <p:txBody>
          <a:bodyPr/>
          <a:lstStyle/>
          <a:p>
            <a:pPr marL="12700" marR="5080" algn="ctr">
              <a:lnSpc>
                <a:spcPct val="100000"/>
              </a:lnSpc>
              <a:spcBef>
                <a:spcPts val="95"/>
              </a:spcBef>
            </a:pPr>
            <a:r>
              <a:rPr lang="en-GB" sz="3600" b="1" spc="-15">
                <a:latin typeface="Garamond" panose="02020404030301010803" pitchFamily="18" charset="0"/>
              </a:rPr>
              <a:t>The virtue of the softly spoken word and controlling the tongue is an important virtue for every Christian. The words that come from your mouth indicate what is in your heart.</a:t>
            </a:r>
            <a:endParaRPr lang="en-GB" sz="3600" b="1" dirty="0">
              <a:latin typeface="Garamond" panose="02020404030301010803" pitchFamily="18" charset="0"/>
            </a:endParaRPr>
          </a:p>
        </p:txBody>
      </p:sp>
      <p:pic>
        <p:nvPicPr>
          <p:cNvPr id="3" name="Picture 2">
            <a:extLst>
              <a:ext uri="{FF2B5EF4-FFF2-40B4-BE49-F238E27FC236}">
                <a16:creationId xmlns:a16="http://schemas.microsoft.com/office/drawing/2014/main" id="{3DAC149B-63B3-4027-FBF4-2ED08EC25782}"/>
              </a:ext>
            </a:extLst>
          </p:cNvPr>
          <p:cNvPicPr/>
          <p:nvPr/>
        </p:nvPicPr>
        <p:blipFill>
          <a:blip r:embed="rId2"/>
          <a:stretch>
            <a:fillRect/>
          </a:stretch>
        </p:blipFill>
        <p:spPr>
          <a:xfrm>
            <a:off x="0" y="0"/>
            <a:ext cx="13817600" cy="7772400"/>
          </a:xfrm>
          <a:prstGeom prst="rect">
            <a:avLst/>
          </a:prstGeom>
        </p:spPr>
      </p:pic>
    </p:spTree>
    <p:extLst>
      <p:ext uri="{BB962C8B-B14F-4D97-AF65-F5344CB8AC3E}">
        <p14:creationId xmlns:p14="http://schemas.microsoft.com/office/powerpoint/2010/main" val="13523323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7FB99660-B5D4-CA03-44EE-4C9DB09085C9}"/>
              </a:ext>
            </a:extLst>
          </p:cNvPr>
          <p:cNvSpPr>
            <a:spLocks noGrp="1"/>
          </p:cNvSpPr>
          <p:nvPr>
            <p:ph type="title"/>
          </p:nvPr>
        </p:nvSpPr>
        <p:spPr/>
        <p:txBody>
          <a:bodyPr/>
          <a:lstStyle/>
          <a:p>
            <a:endParaRPr lang="en-AE"/>
          </a:p>
        </p:txBody>
      </p:sp>
      <p:pic>
        <p:nvPicPr>
          <p:cNvPr id="3" name="Picture 2">
            <a:extLst>
              <a:ext uri="{FF2B5EF4-FFF2-40B4-BE49-F238E27FC236}">
                <a16:creationId xmlns:a16="http://schemas.microsoft.com/office/drawing/2014/main" id="{A2B26A55-ECA2-CE21-5A78-B5C3254FC340}"/>
              </a:ext>
            </a:extLst>
          </p:cNvPr>
          <p:cNvPicPr/>
          <p:nvPr/>
        </p:nvPicPr>
        <p:blipFill>
          <a:blip r:embed="rId2"/>
          <a:stretch>
            <a:fillRect/>
          </a:stretch>
        </p:blipFill>
        <p:spPr>
          <a:xfrm>
            <a:off x="0" y="0"/>
            <a:ext cx="13817600" cy="7772400"/>
          </a:xfrm>
          <a:prstGeom prst="rect">
            <a:avLst/>
          </a:prstGeom>
        </p:spPr>
      </p:pic>
    </p:spTree>
    <p:extLst>
      <p:ext uri="{BB962C8B-B14F-4D97-AF65-F5344CB8AC3E}">
        <p14:creationId xmlns:p14="http://schemas.microsoft.com/office/powerpoint/2010/main" val="428655666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205</Words>
  <Application>Microsoft Office PowerPoint</Application>
  <PresentationFormat>Custom</PresentationFormat>
  <Paragraphs>11</Paragraphs>
  <Slides>14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Algerian</vt:lpstr>
      <vt:lpstr>Arial</vt:lpstr>
      <vt:lpstr>Calibri</vt:lpstr>
      <vt:lpstr>Calibri Light</vt:lpstr>
      <vt:lpstr>Garamond</vt:lpstr>
      <vt:lpstr>Office Theme</vt:lpstr>
      <vt:lpstr>Orthodox Global Online Sunday School (OGOSS)</vt:lpstr>
      <vt:lpstr>PowerPoint Presentation</vt:lpstr>
      <vt:lpstr>PowerPoint Presentation</vt:lpstr>
      <vt:lpstr>Preparation for the chapter  The Effect of the softly spoken Word </vt:lpstr>
      <vt:lpstr>Word Bank</vt:lpstr>
      <vt:lpstr>Objective: To demonstrate the benefits of the softly spoken word. To learn from the example of our  Lord and  His wisdom of speech.</vt:lpstr>
      <vt:lpstr>Memory Verse: “The heart of the righteous studies how to answer”                                                     (St. John 3:13)</vt:lpstr>
      <vt:lpstr>The virtue of the softly spoken word and controlling the tongue is an important virtue for every Christian. The words that come from your mouth indicate what is in your heart.</vt:lpstr>
      <vt:lpstr>PowerPoint Presentation</vt:lpstr>
      <vt:lpstr>Pray that God may help you to be as gentle as He was. Ask the Holy Spirit to work and speak through your tongue.</vt:lpstr>
      <vt:lpstr>The wise and righteous think before he talks.   The foolish and impulsive person talks without thinking.</vt:lpstr>
      <vt:lpstr>You may have great ideas but if you use bad words to present them, they will seem to be bad ideas.</vt:lpstr>
      <vt:lpstr>Place yourself in the listener’s place.  You may be able to judge if your words bring comfort and knowledge.</vt:lpstr>
      <vt:lpstr>Resources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Orthodox Global Online Sunday School (OGOSS)</dc:title>
  <dc:creator>Zena Thomas</dc:creator>
  <cp:lastModifiedBy>Zena Thomas</cp:lastModifiedBy>
  <cp:revision>1</cp:revision>
  <dcterms:created xsi:type="dcterms:W3CDTF">2024-02-03T15:04:50Z</dcterms:created>
  <dcterms:modified xsi:type="dcterms:W3CDTF">2024-02-03T15:04:50Z</dcterms:modified>
</cp:coreProperties>
</file>