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3772-B348-60A4-684F-E113C195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44154-1D2E-39C1-4587-B32FC669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B8FA-150B-465B-8868-47A2DE6C3D0C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40B99-A41E-AFBE-D769-2EB8C2BB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51FE7-4545-9BF7-C2D5-6AD8A257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D0E5-24CD-4CA7-9A67-1EB62D6AD92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8832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07EAC-B757-E954-D3DC-9EC6B939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B415B-9494-6084-9BFB-277A8F1DE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7C3F4-30AD-A650-D439-66B838985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81B8FA-150B-465B-8868-47A2DE6C3D0C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D2C3A-6942-34E0-5D40-BEC38EF60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57819-6E2B-130F-701C-70AD1C770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AAD0E5-24CD-4CA7-9A67-1EB62D6AD92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7137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7E24B0-D836-9D24-A0AA-805E3388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3F4BC-39FE-BEC4-1B9E-B62CCA416CB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5A4BCB-CCAE-DC18-EACD-AA14FBF4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58D53-0208-175F-77AF-CC9E79636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9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73E4ED-D361-0B47-0587-CECC55A4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5D3EC-9CB0-D817-7CDB-C0C9D6B24B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41AD51-50E6-14A7-2B5B-087329E6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12152-AECE-F1A9-B38E-DB2EC4253A0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1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506C03-316A-E4F1-54A6-FCA13DFF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They caught a lot of fish.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Their net was very heavy.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E82F1-93D4-E8BF-5FF5-F6F95311C7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9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7A344F-0FC4-CECD-2198-D0190194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AAE41-8DFC-9445-14FE-11916071A93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1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9F3C7A-64A4-09A5-B2A3-EB916A19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D7EC2-EEC8-E835-72B1-E2DC7AEC17D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2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902534-E34E-10AF-3E7D-D7414FA4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Google Shape;117;p3">
            <a:extLst>
              <a:ext uri="{FF2B5EF4-FFF2-40B4-BE49-F238E27FC236}">
                <a16:creationId xmlns:a16="http://schemas.microsoft.com/office/drawing/2014/main" id="{876100BD-A6D3-295A-EFB3-D98DFBA75F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5" y="0"/>
            <a:ext cx="1378111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8;p3">
            <a:extLst>
              <a:ext uri="{FF2B5EF4-FFF2-40B4-BE49-F238E27FC236}">
                <a16:creationId xmlns:a16="http://schemas.microsoft.com/office/drawing/2014/main" id="{7E13330E-9708-A29F-FA24-7B2CD5B43936}"/>
              </a:ext>
            </a:extLst>
          </p:cNvPr>
          <p:cNvSpPr txBox="1"/>
          <p:nvPr/>
        </p:nvSpPr>
        <p:spPr>
          <a:xfrm>
            <a:off x="4578916" y="1620189"/>
            <a:ext cx="4659766" cy="1310477"/>
          </a:xfrm>
          <a:prstGeom prst="rect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Grade 1</a:t>
            </a:r>
            <a:endParaRPr sz="6120" b="0" i="0" u="none" strike="noStrike" cap="none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6" name="Google Shape;119;p3">
            <a:extLst>
              <a:ext uri="{FF2B5EF4-FFF2-40B4-BE49-F238E27FC236}">
                <a16:creationId xmlns:a16="http://schemas.microsoft.com/office/drawing/2014/main" id="{FDCDD1D1-46FD-FB14-6B0E-567A782FD6DA}"/>
              </a:ext>
            </a:extLst>
          </p:cNvPr>
          <p:cNvSpPr txBox="1"/>
          <p:nvPr/>
        </p:nvSpPr>
        <p:spPr>
          <a:xfrm>
            <a:off x="60506" y="3602087"/>
            <a:ext cx="13431543" cy="247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Overlock"/>
              <a:buNone/>
            </a:pPr>
            <a:r>
              <a:rPr lang="en-GB" sz="4400" b="0" i="0" u="none" strike="noStrike" cap="none" dirty="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 </a:t>
            </a:r>
            <a:r>
              <a:rPr lang="en-GB" sz="5400" b="0" i="0" u="none" strike="noStrike" cap="none" dirty="0">
                <a:solidFill>
                  <a:srgbClr val="00206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Chapter 5</a:t>
            </a:r>
            <a:endParaRPr sz="4533" b="0" i="0" u="none" strike="noStrike" cap="none" dirty="0">
              <a:solidFill>
                <a:srgbClr val="002060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Garamond"/>
              <a:buNone/>
            </a:pPr>
            <a:r>
              <a:rPr lang="en-GB" sz="5000" b="1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miracle of catching huge number of fish</a:t>
            </a:r>
            <a:endParaRPr sz="5000" b="0" i="0" u="none" strike="noStrike" cap="none" dirty="0">
              <a:solidFill>
                <a:srgbClr val="00206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7" name="Google Shape;120;p3">
            <a:extLst>
              <a:ext uri="{FF2B5EF4-FFF2-40B4-BE49-F238E27FC236}">
                <a16:creationId xmlns:a16="http://schemas.microsoft.com/office/drawing/2014/main" id="{8970958E-C09C-F105-0DA2-EE272BBEE5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35" y="264413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67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8DC996-9408-1C6A-5F71-996602B4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</a:t>
            </a: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Miracle of Catching Huge Number of Fish</a:t>
            </a:r>
            <a:endParaRPr lang="en-GB"/>
          </a:p>
        </p:txBody>
      </p:sp>
      <p:pic>
        <p:nvPicPr>
          <p:cNvPr id="4" name="Google Shape;125;p4">
            <a:extLst>
              <a:ext uri="{FF2B5EF4-FFF2-40B4-BE49-F238E27FC236}">
                <a16:creationId xmlns:a16="http://schemas.microsoft.com/office/drawing/2014/main" id="{BC5B04C4-C4D7-0BB5-B263-958A1B07A9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5" y="0"/>
            <a:ext cx="1378111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6;p4">
            <a:extLst>
              <a:ext uri="{FF2B5EF4-FFF2-40B4-BE49-F238E27FC236}">
                <a16:creationId xmlns:a16="http://schemas.microsoft.com/office/drawing/2014/main" id="{2A9DE1C2-757B-0824-3963-D08F90ABB273}"/>
              </a:ext>
            </a:extLst>
          </p:cNvPr>
          <p:cNvSpPr txBox="1">
            <a:spLocks/>
          </p:cNvSpPr>
          <p:nvPr/>
        </p:nvSpPr>
        <p:spPr>
          <a:xfrm>
            <a:off x="965200" y="484227"/>
            <a:ext cx="11811000" cy="1243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50" rIns="0" bIns="0" rtlCol="0" anchor="ctr" anchorCtr="0">
            <a:sp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miracle of catching huge number of fish</a:t>
            </a:r>
          </a:p>
        </p:txBody>
      </p:sp>
      <p:sp>
        <p:nvSpPr>
          <p:cNvPr id="6" name="Google Shape;127;p4">
            <a:extLst>
              <a:ext uri="{FF2B5EF4-FFF2-40B4-BE49-F238E27FC236}">
                <a16:creationId xmlns:a16="http://schemas.microsoft.com/office/drawing/2014/main" id="{7674AB54-AA28-DCB9-8B78-87A5354D3ECC}"/>
              </a:ext>
            </a:extLst>
          </p:cNvPr>
          <p:cNvSpPr txBox="1"/>
          <p:nvPr/>
        </p:nvSpPr>
        <p:spPr>
          <a:xfrm>
            <a:off x="965200" y="2073754"/>
            <a:ext cx="11658601" cy="73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1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Lesson Outline</a:t>
            </a:r>
            <a:endParaRPr sz="4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Google Shape;128;p4">
            <a:extLst>
              <a:ext uri="{FF2B5EF4-FFF2-40B4-BE49-F238E27FC236}">
                <a16:creationId xmlns:a16="http://schemas.microsoft.com/office/drawing/2014/main" id="{9FFFF082-4514-9269-DCA8-8350FC8291F1}"/>
              </a:ext>
            </a:extLst>
          </p:cNvPr>
          <p:cNvSpPr txBox="1"/>
          <p:nvPr/>
        </p:nvSpPr>
        <p:spPr>
          <a:xfrm>
            <a:off x="630538" y="3489812"/>
            <a:ext cx="12480324" cy="334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54965" marR="5715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St. Peter and the other disciples fished all night.</a:t>
            </a:r>
          </a:p>
          <a:p>
            <a:pPr marL="354965" marR="5715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They were sad. They did not catch any fish.</a:t>
            </a:r>
          </a:p>
          <a:p>
            <a:pPr marL="354965" marR="5715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They found Jesus on the shore. He was teaching the people.</a:t>
            </a:r>
          </a:p>
          <a:p>
            <a:pPr marL="354965" marR="5715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Later, Jesus got inside the boat. Jesus told them to go deep.</a:t>
            </a:r>
          </a:p>
          <a:p>
            <a:pPr marL="354965" marR="5715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Then He told them to cast the net. They did as Jesus said.</a:t>
            </a:r>
          </a:p>
          <a:p>
            <a:pPr marL="354965" marR="5715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They caught a lot of fish. Their net was very heavy.</a:t>
            </a:r>
            <a:endParaRPr sz="32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5080" lvl="0" indent="-16002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29;p4">
            <a:extLst>
              <a:ext uri="{FF2B5EF4-FFF2-40B4-BE49-F238E27FC236}">
                <a16:creationId xmlns:a16="http://schemas.microsoft.com/office/drawing/2014/main" id="{DA3E01E0-F062-5A26-FAC3-88D0CA9ABA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5" y="90045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95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8FF84B-2963-8799-BB81-8E7FD35F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aramond"/>
              <a:buNone/>
            </a:pPr>
            <a:r>
              <a:rPr lang="en-US" sz="5400" b="1">
                <a:latin typeface="Garamond"/>
                <a:ea typeface="Garamond"/>
                <a:cs typeface="Garamond"/>
                <a:sym typeface="Garamond"/>
              </a:rPr>
              <a:t>Word Bank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33E62-AA69-D8F6-F87E-2475B0D1F27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3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E16744-A3AB-D4B6-5E2D-4CBC35CE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02CFD-DF68-F449-982C-5230E84349B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3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4E0E7C-4449-4881-0165-66DE4D1E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F3F6D-AC60-D13E-B977-0F565C0FBE8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B24A7F-6134-C086-52D7-133888F1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St. Peter and the other disciples fished all night. 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D6CE3-DF04-4BFE-7375-6C7BD3AAC0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4C9815-6B0B-30DD-D797-2956419F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43094-BDC9-C813-4C73-30D11E08BCD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08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143</Words>
  <Application>Microsoft Office PowerPoint</Application>
  <PresentationFormat>Custom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Aptos</vt:lpstr>
      <vt:lpstr>Aptos Display</vt:lpstr>
      <vt:lpstr>Arial</vt:lpstr>
      <vt:lpstr>Berlin Sans FB</vt:lpstr>
      <vt:lpstr>Garamond</vt:lpstr>
      <vt:lpstr>Noto Sans Symbols</vt:lpstr>
      <vt:lpstr>Overlock</vt:lpstr>
      <vt:lpstr>Office Theme</vt:lpstr>
      <vt:lpstr>PowerPoint Presentation</vt:lpstr>
      <vt:lpstr>PowerPoint Presentation</vt:lpstr>
      <vt:lpstr>PowerPoint Presentation</vt:lpstr>
      <vt:lpstr>Preparation for  The Miracle of Catching Huge Number of Fish</vt:lpstr>
      <vt:lpstr>Word Bank</vt:lpstr>
      <vt:lpstr>PowerPoint Presentation</vt:lpstr>
      <vt:lpstr>PowerPoint Presentation</vt:lpstr>
      <vt:lpstr>St. Peter and the other disciples fished all night. </vt:lpstr>
      <vt:lpstr>PowerPoint Presentation</vt:lpstr>
      <vt:lpstr>PowerPoint Presentation</vt:lpstr>
      <vt:lpstr>PowerPoint Presentation</vt:lpstr>
      <vt:lpstr>PowerPoint Presentation</vt:lpstr>
      <vt:lpstr>They caught a lot of fish.  Their net was very heavy.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3</cp:revision>
  <dcterms:created xsi:type="dcterms:W3CDTF">2024-01-17T19:27:34Z</dcterms:created>
  <dcterms:modified xsi:type="dcterms:W3CDTF">2024-01-30T06:57:03Z</dcterms:modified>
</cp:coreProperties>
</file>