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3834-52F5-5525-D8FA-CD8B831E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64674-1B4F-9579-4649-989AC9D1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C759-98DD-4385-A7DB-743FCC312676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CF4CF-8DB2-F815-C33D-EA802611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FF8F8-C3B8-D8ED-FF0B-9CCD3C18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389C-C3F0-4C18-90F3-ECE52645C48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1084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E12F6-86D0-6A9C-730A-CC6B1A66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1A1DA-66B9-27CC-B5FA-4897BFD9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FBBCA-9048-ADCF-165F-8597D149A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3C759-98DD-4385-A7DB-743FCC312676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BF94-85FD-8B00-B1A9-7A9B997D1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A7848-21E1-A7CC-A5C0-853AC6AEE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4389C-C3F0-4C18-90F3-ECE52645C48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4188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A530E9-C385-EE14-8FFD-7739E007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7E5D7-BC1C-8A30-82B7-0419386F1F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2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554AFA-842D-2994-49F8-682FC124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1"/>
              </a:spcBef>
            </a:pPr>
            <a:r>
              <a:rPr lang="en-GB" sz="3600" b="1" spc="-7">
                <a:latin typeface="Garamond" panose="02020404030301010803" pitchFamily="18" charset="0"/>
              </a:rPr>
              <a:t>Herod </a:t>
            </a:r>
            <a:r>
              <a:rPr lang="en-GB" sz="3600" b="1">
                <a:latin typeface="Garamond" panose="02020404030301010803" pitchFamily="18" charset="0"/>
              </a:rPr>
              <a:t>asked </a:t>
            </a:r>
            <a:r>
              <a:rPr lang="en-GB" sz="3600" b="1" spc="-7">
                <a:latin typeface="Garamond" panose="02020404030301010803" pitchFamily="18" charset="0"/>
              </a:rPr>
              <a:t>them </a:t>
            </a:r>
            <a:r>
              <a:rPr lang="en-GB" sz="3600" b="1" spc="-27">
                <a:latin typeface="Garamond" panose="02020404030301010803" pitchFamily="18" charset="0"/>
              </a:rPr>
              <a:t>to </a:t>
            </a:r>
            <a:r>
              <a:rPr lang="en-GB" sz="3600" b="1">
                <a:latin typeface="Garamond" panose="02020404030301010803" pitchFamily="18" charset="0"/>
              </a:rPr>
              <a:t>tell </a:t>
            </a:r>
            <a:r>
              <a:rPr lang="en-GB" sz="3600" b="1" spc="7">
                <a:latin typeface="Garamond" panose="02020404030301010803" pitchFamily="18" charset="0"/>
              </a:rPr>
              <a:t>him </a:t>
            </a:r>
            <a:r>
              <a:rPr lang="en-GB" sz="3600" b="1" spc="-14">
                <a:latin typeface="Garamond" panose="02020404030301010803" pitchFamily="18" charset="0"/>
              </a:rPr>
              <a:t>where </a:t>
            </a:r>
            <a:r>
              <a:rPr lang="en-GB" sz="3600" b="1" spc="-7">
                <a:latin typeface="Garamond" panose="02020404030301010803" pitchFamily="18" charset="0"/>
              </a:rPr>
              <a:t>Jesus </a:t>
            </a:r>
            <a:r>
              <a:rPr lang="en-GB" sz="3600" b="1">
                <a:latin typeface="Garamond" panose="02020404030301010803" pitchFamily="18" charset="0"/>
              </a:rPr>
              <a:t>is. </a:t>
            </a:r>
            <a:br>
              <a:rPr lang="en-GB" sz="3600" b="1">
                <a:latin typeface="Garamond" panose="02020404030301010803" pitchFamily="18" charset="0"/>
              </a:rPr>
            </a:br>
            <a:r>
              <a:rPr lang="en-GB" sz="3600" b="1" spc="-14">
                <a:latin typeface="Garamond" panose="02020404030301010803" pitchFamily="18" charset="0"/>
              </a:rPr>
              <a:t>The </a:t>
            </a:r>
            <a:r>
              <a:rPr lang="en-GB" sz="3600" b="1" spc="-7">
                <a:latin typeface="Garamond" panose="02020404030301010803" pitchFamily="18" charset="0"/>
              </a:rPr>
              <a:t>wise </a:t>
            </a:r>
            <a:r>
              <a:rPr lang="en-GB" sz="3600" b="1">
                <a:latin typeface="Garamond" panose="02020404030301010803" pitchFamily="18" charset="0"/>
              </a:rPr>
              <a:t>men </a:t>
            </a:r>
            <a:r>
              <a:rPr lang="en-GB" sz="3600" b="1" spc="-7">
                <a:latin typeface="Garamond" panose="02020404030301010803" pitchFamily="18" charset="0"/>
              </a:rPr>
              <a:t>thought </a:t>
            </a:r>
            <a:r>
              <a:rPr lang="en-GB" sz="3600" b="1" spc="-21">
                <a:latin typeface="Garamond" panose="02020404030301010803" pitchFamily="18" charset="0"/>
              </a:rPr>
              <a:t>that </a:t>
            </a:r>
            <a:r>
              <a:rPr lang="en-GB" sz="3600" b="1" spc="-7">
                <a:latin typeface="Garamond" panose="02020404030301010803" pitchFamily="18" charset="0"/>
              </a:rPr>
              <a:t>Herod </a:t>
            </a:r>
            <a:r>
              <a:rPr lang="en-GB" sz="3600" b="1" spc="-14">
                <a:latin typeface="Garamond" panose="02020404030301010803" pitchFamily="18" charset="0"/>
              </a:rPr>
              <a:t>wanted </a:t>
            </a:r>
            <a:r>
              <a:rPr lang="en-GB" sz="3600" b="1">
                <a:latin typeface="Garamond" panose="02020404030301010803" pitchFamily="18" charset="0"/>
              </a:rPr>
              <a:t>to visit</a:t>
            </a:r>
            <a:r>
              <a:rPr lang="en-GB" sz="3600" b="1" spc="-14">
                <a:latin typeface="Garamond" panose="02020404030301010803" pitchFamily="18" charset="0"/>
              </a:rPr>
              <a:t> </a:t>
            </a:r>
            <a:r>
              <a:rPr lang="en-GB" sz="3600" b="1" spc="-7">
                <a:latin typeface="Garamond" panose="02020404030301010803" pitchFamily="18" charset="0"/>
              </a:rPr>
              <a:t>Jesus.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5CC60-0E77-F7A6-A688-5A8CE9F0B9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7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5E1E27-776D-200A-E8F7-05577087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1"/>
              </a:spcBef>
              <a:tabLst>
                <a:tab pos="1516057" algn="l"/>
                <a:tab pos="2735531" algn="l"/>
                <a:tab pos="3063516" algn="l"/>
                <a:tab pos="4387666" algn="l"/>
                <a:tab pos="5789452" algn="l"/>
                <a:tab pos="7539285" algn="l"/>
                <a:tab pos="9261204" algn="l"/>
                <a:tab pos="10314069" algn="l"/>
              </a:tabLst>
            </a:pPr>
            <a:r>
              <a:rPr lang="en-GB" sz="3600" b="1" spc="14">
                <a:latin typeface="Garamond" panose="02020404030301010803" pitchFamily="18" charset="0"/>
              </a:rPr>
              <a:t>T</a:t>
            </a:r>
            <a:r>
              <a:rPr lang="en-GB" sz="3600" b="1" spc="-48">
                <a:latin typeface="Garamond" panose="02020404030301010803" pitchFamily="18" charset="0"/>
              </a:rPr>
              <a:t>h</a:t>
            </a:r>
            <a:r>
              <a:rPr lang="en-GB" sz="3600" b="1" spc="-7">
                <a:latin typeface="Garamond" panose="02020404030301010803" pitchFamily="18" charset="0"/>
              </a:rPr>
              <a:t>e s</a:t>
            </a:r>
            <a:r>
              <a:rPr lang="en-GB" sz="3600" b="1" spc="7">
                <a:latin typeface="Garamond" panose="02020404030301010803" pitchFamily="18" charset="0"/>
              </a:rPr>
              <a:t>t</a:t>
            </a:r>
            <a:r>
              <a:rPr lang="en-GB" sz="3600" b="1" spc="-27">
                <a:latin typeface="Garamond" panose="02020404030301010803" pitchFamily="18" charset="0"/>
              </a:rPr>
              <a:t>a</a:t>
            </a:r>
            <a:r>
              <a:rPr lang="en-GB" sz="3600" b="1" spc="-7">
                <a:latin typeface="Garamond" panose="02020404030301010803" pitchFamily="18" charset="0"/>
              </a:rPr>
              <a:t>r </a:t>
            </a:r>
            <a:r>
              <a:rPr lang="en-GB" sz="3600" b="1" spc="-41">
                <a:latin typeface="Garamond" panose="02020404030301010803" pitchFamily="18" charset="0"/>
              </a:rPr>
              <a:t>l</a:t>
            </a:r>
            <a:r>
              <a:rPr lang="en-GB" sz="3600" b="1" spc="27">
                <a:latin typeface="Garamond" panose="02020404030301010803" pitchFamily="18" charset="0"/>
              </a:rPr>
              <a:t>e</a:t>
            </a:r>
            <a:r>
              <a:rPr lang="en-GB" sz="3600" b="1" spc="-7">
                <a:latin typeface="Garamond" panose="02020404030301010803" pitchFamily="18" charset="0"/>
              </a:rPr>
              <a:t>d </a:t>
            </a:r>
            <a:r>
              <a:rPr lang="en-GB" sz="3600" b="1" spc="7">
                <a:latin typeface="Garamond" panose="02020404030301010803" pitchFamily="18" charset="0"/>
              </a:rPr>
              <a:t>th</a:t>
            </a:r>
            <a:r>
              <a:rPr lang="en-GB" sz="3600" b="1" spc="-7">
                <a:latin typeface="Garamond" panose="02020404030301010803" pitchFamily="18" charset="0"/>
              </a:rPr>
              <a:t>e</a:t>
            </a:r>
            <a:r>
              <a:rPr lang="en-GB" sz="3600" b="1">
                <a:latin typeface="Garamond" panose="02020404030301010803" pitchFamily="18" charset="0"/>
              </a:rPr>
              <a:t>	 </a:t>
            </a:r>
            <a:r>
              <a:rPr lang="en-GB" sz="3600" b="1" spc="-41">
                <a:latin typeface="Garamond" panose="02020404030301010803" pitchFamily="18" charset="0"/>
              </a:rPr>
              <a:t>w</a:t>
            </a:r>
            <a:r>
              <a:rPr lang="en-GB" sz="3600" b="1" spc="14">
                <a:latin typeface="Garamond" panose="02020404030301010803" pitchFamily="18" charset="0"/>
              </a:rPr>
              <a:t>i</a:t>
            </a:r>
            <a:r>
              <a:rPr lang="en-GB" sz="3600" b="1" spc="-7">
                <a:latin typeface="Garamond" panose="02020404030301010803" pitchFamily="18" charset="0"/>
              </a:rPr>
              <a:t>se </a:t>
            </a:r>
            <a:r>
              <a:rPr lang="en-GB" sz="3600" b="1" spc="27">
                <a:latin typeface="Garamond" panose="02020404030301010803" pitchFamily="18" charset="0"/>
              </a:rPr>
              <a:t>m</a:t>
            </a:r>
            <a:r>
              <a:rPr lang="en-GB" sz="3600" b="1" spc="-27">
                <a:latin typeface="Garamond" panose="02020404030301010803" pitchFamily="18" charset="0"/>
              </a:rPr>
              <a:t>e</a:t>
            </a:r>
            <a:r>
              <a:rPr lang="en-GB" sz="3600" b="1" spc="-7">
                <a:latin typeface="Garamond" panose="02020404030301010803" pitchFamily="18" charset="0"/>
              </a:rPr>
              <a:t>n </a:t>
            </a:r>
            <a:r>
              <a:rPr lang="en-GB" sz="3600" b="1" spc="7">
                <a:latin typeface="Garamond" panose="02020404030301010803" pitchFamily="18" charset="0"/>
              </a:rPr>
              <a:t>t</a:t>
            </a:r>
            <a:r>
              <a:rPr lang="en-GB" sz="3600" b="1" spc="-7">
                <a:latin typeface="Garamond" panose="02020404030301010803" pitchFamily="18" charset="0"/>
              </a:rPr>
              <a:t>o </a:t>
            </a:r>
            <a:r>
              <a:rPr lang="en-GB" sz="3600" b="1" spc="-48">
                <a:latin typeface="Garamond" panose="02020404030301010803" pitchFamily="18" charset="0"/>
              </a:rPr>
              <a:t>t</a:t>
            </a:r>
            <a:r>
              <a:rPr lang="en-GB" sz="3600" b="1" spc="7">
                <a:latin typeface="Garamond" panose="02020404030301010803" pitchFamily="18" charset="0"/>
              </a:rPr>
              <a:t>h</a:t>
            </a:r>
            <a:r>
              <a:rPr lang="en-GB" sz="3600" b="1" spc="-7">
                <a:latin typeface="Garamond" panose="02020404030301010803" pitchFamily="18" charset="0"/>
              </a:rPr>
              <a:t>e  manger </a:t>
            </a:r>
            <a:r>
              <a:rPr lang="en-GB" sz="3600" b="1" spc="-14">
                <a:latin typeface="Garamond" panose="02020404030301010803" pitchFamily="18" charset="0"/>
              </a:rPr>
              <a:t>where </a:t>
            </a:r>
            <a:r>
              <a:rPr lang="en-GB" sz="3600" b="1" spc="-7">
                <a:latin typeface="Garamond" panose="02020404030301010803" pitchFamily="18" charset="0"/>
              </a:rPr>
              <a:t>Jesus </a:t>
            </a:r>
            <a:r>
              <a:rPr lang="en-GB" sz="3600" b="1" spc="-27">
                <a:latin typeface="Garamond" panose="02020404030301010803" pitchFamily="18" charset="0"/>
              </a:rPr>
              <a:t>was</a:t>
            </a:r>
            <a:r>
              <a:rPr lang="en-GB" sz="3600" b="1" spc="14">
                <a:latin typeface="Garamond" panose="02020404030301010803" pitchFamily="18" charset="0"/>
              </a:rPr>
              <a:t> </a:t>
            </a:r>
            <a:r>
              <a:rPr lang="en-GB" sz="3600" b="1" spc="-7">
                <a:latin typeface="Garamond" panose="02020404030301010803" pitchFamily="18" charset="0"/>
              </a:rPr>
              <a:t>born.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3D113-AC7F-1DF5-3750-4F6281706A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F8550E-B679-F715-4876-782B7575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1"/>
              </a:spcBef>
            </a:pPr>
            <a:r>
              <a:rPr lang="en-GB" sz="3600" b="1" spc="-14">
                <a:latin typeface="Garamond" panose="02020404030301010803" pitchFamily="18" charset="0"/>
              </a:rPr>
              <a:t>The </a:t>
            </a:r>
            <a:r>
              <a:rPr lang="en-GB" sz="3600" b="1" spc="-7">
                <a:latin typeface="Garamond" panose="02020404030301010803" pitchFamily="18" charset="0"/>
              </a:rPr>
              <a:t>wise </a:t>
            </a:r>
            <a:r>
              <a:rPr lang="en-GB" sz="3600" b="1">
                <a:latin typeface="Garamond" panose="02020404030301010803" pitchFamily="18" charset="0"/>
              </a:rPr>
              <a:t>men bowed </a:t>
            </a:r>
            <a:r>
              <a:rPr lang="en-GB" sz="3600" b="1" spc="-7">
                <a:latin typeface="Garamond" panose="02020404030301010803" pitchFamily="18" charset="0"/>
              </a:rPr>
              <a:t>down. </a:t>
            </a:r>
            <a:br>
              <a:rPr lang="en-GB" sz="3600" b="1" spc="-7">
                <a:latin typeface="Garamond" panose="02020404030301010803" pitchFamily="18" charset="0"/>
              </a:rPr>
            </a:br>
            <a:r>
              <a:rPr lang="en-GB" sz="3600" b="1">
                <a:latin typeface="Garamond" panose="02020404030301010803" pitchFamily="18" charset="0"/>
              </a:rPr>
              <a:t>They </a:t>
            </a:r>
            <a:r>
              <a:rPr lang="en-GB" sz="3600" b="1" spc="-7">
                <a:latin typeface="Garamond" panose="02020404030301010803" pitchFamily="18" charset="0"/>
              </a:rPr>
              <a:t>gave </a:t>
            </a:r>
            <a:r>
              <a:rPr lang="en-GB" sz="3600" b="1">
                <a:latin typeface="Garamond" panose="02020404030301010803" pitchFamily="18" charset="0"/>
              </a:rPr>
              <a:t>Jesus gifts such as gold, frankincense </a:t>
            </a:r>
            <a:r>
              <a:rPr lang="en-GB" sz="3600" b="1" spc="-7">
                <a:latin typeface="Garamond" panose="02020404030301010803" pitchFamily="18" charset="0"/>
              </a:rPr>
              <a:t>and</a:t>
            </a:r>
            <a:r>
              <a:rPr lang="en-GB" sz="3600" b="1" spc="27">
                <a:latin typeface="Garamond" panose="02020404030301010803" pitchFamily="18" charset="0"/>
              </a:rPr>
              <a:t> </a:t>
            </a:r>
            <a:r>
              <a:rPr lang="en-GB" sz="3600" b="1" spc="-14">
                <a:latin typeface="Garamond" panose="02020404030301010803" pitchFamily="18" charset="0"/>
              </a:rPr>
              <a:t>myrrh.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4ECC0-0225-C4BD-7B31-3395B6C1F3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10B5CC-5E1D-2B23-4401-D7D70357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1"/>
              </a:spcBef>
              <a:tabLst>
                <a:tab pos="1250877" algn="l"/>
                <a:tab pos="3258911" algn="l"/>
                <a:tab pos="4855219" algn="l"/>
                <a:tab pos="6256132" algn="l"/>
                <a:tab pos="8012943" algn="l"/>
                <a:tab pos="9741841" algn="l"/>
                <a:tab pos="10724922" algn="l"/>
              </a:tabLst>
            </a:pPr>
            <a:r>
              <a:rPr lang="en-GB" sz="3600" b="1" spc="14">
                <a:latin typeface="Garamond" panose="02020404030301010803" pitchFamily="18" charset="0"/>
              </a:rPr>
              <a:t>A</a:t>
            </a:r>
            <a:r>
              <a:rPr lang="en-GB" sz="3600" b="1" spc="-7">
                <a:latin typeface="Garamond" panose="02020404030301010803" pitchFamily="18" charset="0"/>
              </a:rPr>
              <a:t>n </a:t>
            </a:r>
            <a:r>
              <a:rPr lang="en-GB" sz="3600" b="1" spc="-27">
                <a:latin typeface="Garamond" panose="02020404030301010803" pitchFamily="18" charset="0"/>
              </a:rPr>
              <a:t>a</a:t>
            </a:r>
            <a:r>
              <a:rPr lang="en-GB" sz="3600" b="1" spc="7">
                <a:latin typeface="Garamond" panose="02020404030301010803" pitchFamily="18" charset="0"/>
              </a:rPr>
              <a:t>n</a:t>
            </a:r>
            <a:r>
              <a:rPr lang="en-GB" sz="3600" b="1" spc="-34">
                <a:latin typeface="Garamond" panose="02020404030301010803" pitchFamily="18" charset="0"/>
              </a:rPr>
              <a:t>g</a:t>
            </a:r>
            <a:r>
              <a:rPr lang="en-GB" sz="3600" b="1" spc="27">
                <a:latin typeface="Garamond" panose="02020404030301010803" pitchFamily="18" charset="0"/>
              </a:rPr>
              <a:t>e</a:t>
            </a:r>
            <a:r>
              <a:rPr lang="en-GB" sz="3600" b="1" spc="-7">
                <a:latin typeface="Garamond" panose="02020404030301010803" pitchFamily="18" charset="0"/>
              </a:rPr>
              <a:t>l </a:t>
            </a:r>
            <a:r>
              <a:rPr lang="en-GB" sz="3600" b="1" spc="-48">
                <a:latin typeface="Garamond" panose="02020404030301010803" pitchFamily="18" charset="0"/>
              </a:rPr>
              <a:t>t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14">
                <a:latin typeface="Garamond" panose="02020404030301010803" pitchFamily="18" charset="0"/>
              </a:rPr>
              <a:t>l</a:t>
            </a:r>
            <a:r>
              <a:rPr lang="en-GB" sz="3600" b="1" spc="-7">
                <a:latin typeface="Garamond" panose="02020404030301010803" pitchFamily="18" charset="0"/>
              </a:rPr>
              <a:t>d </a:t>
            </a:r>
            <a:r>
              <a:rPr lang="en-GB" sz="3600" b="1" spc="7">
                <a:latin typeface="Garamond" panose="02020404030301010803" pitchFamily="18" charset="0"/>
              </a:rPr>
              <a:t>t</a:t>
            </a:r>
            <a:r>
              <a:rPr lang="en-GB" sz="3600" b="1" spc="-48">
                <a:latin typeface="Garamond" panose="02020404030301010803" pitchFamily="18" charset="0"/>
              </a:rPr>
              <a:t>h</a:t>
            </a:r>
            <a:r>
              <a:rPr lang="en-GB" sz="3600" b="1" spc="-7">
                <a:latin typeface="Garamond" panose="02020404030301010803" pitchFamily="18" charset="0"/>
              </a:rPr>
              <a:t>e </a:t>
            </a:r>
            <a:r>
              <a:rPr lang="en-GB" sz="3600" b="1" spc="14">
                <a:latin typeface="Garamond" panose="02020404030301010803" pitchFamily="18" charset="0"/>
              </a:rPr>
              <a:t>w</a:t>
            </a:r>
            <a:r>
              <a:rPr lang="en-GB" sz="3600" b="1" spc="-41">
                <a:latin typeface="Garamond" panose="02020404030301010803" pitchFamily="18" charset="0"/>
              </a:rPr>
              <a:t>i</a:t>
            </a:r>
            <a:r>
              <a:rPr lang="en-GB" sz="3600" b="1" spc="-7">
                <a:latin typeface="Garamond" panose="02020404030301010803" pitchFamily="18" charset="0"/>
              </a:rPr>
              <a:t>se </a:t>
            </a:r>
            <a:r>
              <a:rPr lang="en-GB" sz="3600" b="1" spc="27">
                <a:latin typeface="Garamond" panose="02020404030301010803" pitchFamily="18" charset="0"/>
              </a:rPr>
              <a:t>m</a:t>
            </a:r>
            <a:r>
              <a:rPr lang="en-GB" sz="3600" b="1" spc="-27">
                <a:latin typeface="Garamond" panose="02020404030301010803" pitchFamily="18" charset="0"/>
              </a:rPr>
              <a:t>e</a:t>
            </a:r>
            <a:r>
              <a:rPr lang="en-GB" sz="3600" b="1" spc="-7">
                <a:latin typeface="Garamond" panose="02020404030301010803" pitchFamily="18" charset="0"/>
              </a:rPr>
              <a:t>n </a:t>
            </a:r>
            <a:r>
              <a:rPr lang="en-GB" sz="3600" b="1" spc="14">
                <a:latin typeface="Garamond" panose="02020404030301010803" pitchFamily="18" charset="0"/>
              </a:rPr>
              <a:t>i</a:t>
            </a:r>
            <a:r>
              <a:rPr lang="en-GB" sz="3600" b="1" spc="-7">
                <a:latin typeface="Garamond" panose="02020404030301010803" pitchFamily="18" charset="0"/>
              </a:rPr>
              <a:t>n the dream </a:t>
            </a:r>
            <a:r>
              <a:rPr lang="en-GB" sz="3600" b="1">
                <a:latin typeface="Garamond" panose="02020404030301010803" pitchFamily="18" charset="0"/>
              </a:rPr>
              <a:t>to </a:t>
            </a:r>
            <a:r>
              <a:rPr lang="en-GB" sz="3600" b="1" spc="7">
                <a:latin typeface="Garamond" panose="02020404030301010803" pitchFamily="18" charset="0"/>
              </a:rPr>
              <a:t>go </a:t>
            </a:r>
            <a:r>
              <a:rPr lang="en-GB" sz="3600" b="1" spc="-7">
                <a:latin typeface="Garamond" panose="02020404030301010803" pitchFamily="18" charset="0"/>
              </a:rPr>
              <a:t>home a </a:t>
            </a:r>
            <a:r>
              <a:rPr lang="en-GB" sz="3600" b="1" spc="-14">
                <a:latin typeface="Garamond" panose="02020404030301010803" pitchFamily="18" charset="0"/>
              </a:rPr>
              <a:t>different</a:t>
            </a:r>
            <a:r>
              <a:rPr lang="en-GB" sz="3600" b="1" spc="-21">
                <a:latin typeface="Garamond" panose="02020404030301010803" pitchFamily="18" charset="0"/>
              </a:rPr>
              <a:t> </a:t>
            </a:r>
            <a:r>
              <a:rPr lang="en-GB" sz="3600" b="1" spc="-14">
                <a:latin typeface="Garamond" panose="02020404030301010803" pitchFamily="18" charset="0"/>
              </a:rPr>
              <a:t>way.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1F8C5-3638-C71D-177D-0F703BB18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789D9C-5BD1-6B5E-E486-A719DBC5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DFDAD-7D5B-791E-1962-CB622E8B97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F3FD5E-877B-EBE9-9474-D7157709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BA3B9-8A4C-D690-A0F7-D668AE5AB4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9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030573-388B-ADB3-BA75-9E161B5C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1A972-0064-A783-F6EC-61D3FE7C61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6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6A0F63-AA89-8256-45A5-FCBC84FC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 visit of the Wise Men from the East</a:t>
            </a:r>
            <a:endParaRPr lang="en-GB" sz="4000" b="1" dirty="0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59857-8203-3012-2A4E-B725120F5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0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E45894-AC96-87BE-A84D-A73FDE7C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algn="ctr">
              <a:spcBef>
                <a:spcPts val="137"/>
              </a:spcBef>
            </a:pPr>
            <a:r>
              <a:rPr lang="en-GB" sz="4400" b="1" spc="-76">
                <a:latin typeface="Garamond" panose="02020404030301010803" pitchFamily="18" charset="0"/>
              </a:rPr>
              <a:t>Word</a:t>
            </a:r>
            <a:r>
              <a:rPr lang="en-GB" sz="4400" b="1" spc="-117">
                <a:latin typeface="Garamond" panose="02020404030301010803" pitchFamily="18" charset="0"/>
              </a:rPr>
              <a:t> </a:t>
            </a:r>
            <a:r>
              <a:rPr lang="en-GB" sz="4400" b="1" spc="-7">
                <a:latin typeface="Garamond" panose="02020404030301010803" pitchFamily="18" charset="0"/>
              </a:rPr>
              <a:t>Bank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CB860-FA62-EE77-EEBE-8C516DD527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6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49F8BF-1FAA-AAA0-17F1-A962422E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>
              <a:spcBef>
                <a:spcPts val="131"/>
              </a:spcBef>
            </a:pPr>
            <a:r>
              <a:rPr lang="en-GB" sz="4000" b="1" spc="-7">
                <a:solidFill>
                  <a:srgbClr val="C00000"/>
                </a:solidFill>
                <a:latin typeface="Garamond" panose="02020404030301010803" pitchFamily="18" charset="0"/>
              </a:rPr>
              <a:t>Objective: </a:t>
            </a:r>
            <a:r>
              <a:rPr lang="en-GB" sz="4000" b="1" spc="-7">
                <a:latin typeface="Garamond" panose="02020404030301010803" pitchFamily="18" charset="0"/>
              </a:rPr>
              <a:t>All our learning and knowledge must lead us to God</a:t>
            </a:r>
            <a:r>
              <a:rPr lang="en-GB" sz="6000" b="1" spc="-7"/>
              <a:t>.</a:t>
            </a:r>
            <a:endParaRPr lang="en-GB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A422E-4859-8F87-0877-5E7EC06AF0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3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C31178-BCCE-E4F0-F07F-752D2320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just">
              <a:spcBef>
                <a:spcPts val="131"/>
              </a:spcBef>
            </a:pP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Memory Verse</a:t>
            </a:r>
            <a:r>
              <a:rPr lang="en-GB" sz="3600" b="1">
                <a:latin typeface="Garamond" panose="02020404030301010803" pitchFamily="18" charset="0"/>
              </a:rPr>
              <a:t>: “For we have seen his star in the East, and have come to  worship him” (St. Matthew 2:2)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B4E1B-102B-CCA4-EBD8-20D304647F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5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68267C-D0F8-4C44-CDF8-07959234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1"/>
              </a:spcBef>
            </a:pPr>
            <a:r>
              <a:rPr lang="en-GB" sz="3600" b="1" spc="-7">
                <a:latin typeface="Garamond" panose="02020404030301010803" pitchFamily="18" charset="0"/>
              </a:rPr>
              <a:t>Wise </a:t>
            </a:r>
            <a:r>
              <a:rPr lang="en-GB" sz="3600" b="1" spc="-21">
                <a:latin typeface="Garamond" panose="02020404030301010803" pitchFamily="18" charset="0"/>
              </a:rPr>
              <a:t>men </a:t>
            </a:r>
            <a:r>
              <a:rPr lang="en-GB" sz="3600" b="1">
                <a:latin typeface="Garamond" panose="02020404030301010803" pitchFamily="18" charset="0"/>
              </a:rPr>
              <a:t>were </a:t>
            </a:r>
            <a:r>
              <a:rPr lang="en-GB" sz="3600" b="1" spc="-14">
                <a:latin typeface="Garamond" panose="02020404030301010803" pitchFamily="18" charset="0"/>
              </a:rPr>
              <a:t>led </a:t>
            </a:r>
            <a:r>
              <a:rPr lang="en-GB" sz="3600" b="1">
                <a:latin typeface="Garamond" panose="02020404030301010803" pitchFamily="18" charset="0"/>
              </a:rPr>
              <a:t>by </a:t>
            </a:r>
            <a:r>
              <a:rPr lang="en-GB" sz="3600" b="1" spc="-7">
                <a:latin typeface="Garamond" panose="02020404030301010803" pitchFamily="18" charset="0"/>
              </a:rPr>
              <a:t>a star </a:t>
            </a:r>
            <a:r>
              <a:rPr lang="en-GB" sz="3600" b="1" spc="-27">
                <a:latin typeface="Garamond" panose="02020404030301010803" pitchFamily="18" charset="0"/>
              </a:rPr>
              <a:t>to </a:t>
            </a:r>
            <a:r>
              <a:rPr lang="en-GB" sz="3600" b="1" spc="-7">
                <a:latin typeface="Garamond" panose="02020404030301010803" pitchFamily="18" charset="0"/>
              </a:rPr>
              <a:t>Bethlehem </a:t>
            </a:r>
            <a:r>
              <a:rPr lang="en-GB" sz="3600" b="1" spc="-27">
                <a:latin typeface="Garamond" panose="02020404030301010803" pitchFamily="18" charset="0"/>
              </a:rPr>
              <a:t>to </a:t>
            </a:r>
            <a:r>
              <a:rPr lang="en-GB" sz="3600" b="1" spc="-7">
                <a:latin typeface="Garamond" panose="02020404030301010803" pitchFamily="18" charset="0"/>
              </a:rPr>
              <a:t>find Jesus. </a:t>
            </a:r>
            <a:r>
              <a:rPr lang="en-GB" sz="3600" b="1">
                <a:latin typeface="Garamond" panose="02020404030301010803" pitchFamily="18" charset="0"/>
              </a:rPr>
              <a:t>They </a:t>
            </a:r>
            <a:r>
              <a:rPr lang="en-GB" sz="3600" b="1" spc="-14">
                <a:latin typeface="Garamond" panose="02020404030301010803" pitchFamily="18" charset="0"/>
              </a:rPr>
              <a:t>asked  Herod where can </a:t>
            </a:r>
            <a:r>
              <a:rPr lang="en-GB" sz="3600" b="1" spc="-7">
                <a:latin typeface="Garamond" panose="02020404030301010803" pitchFamily="18" charset="0"/>
              </a:rPr>
              <a:t>they find</a:t>
            </a:r>
            <a:r>
              <a:rPr lang="en-GB" sz="3600" b="1" spc="89">
                <a:latin typeface="Garamond" panose="02020404030301010803" pitchFamily="18" charset="0"/>
              </a:rPr>
              <a:t> </a:t>
            </a:r>
            <a:r>
              <a:rPr lang="en-GB" sz="3600" b="1" spc="-7">
                <a:latin typeface="Garamond" panose="02020404030301010803" pitchFamily="18" charset="0"/>
              </a:rPr>
              <a:t>Jesus?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660B5-D07F-BFD5-D566-4BAEEAB17A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0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5FB778-C692-F66E-ED93-55511B07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1"/>
              </a:spcBef>
              <a:tabLst>
                <a:tab pos="1717558" algn="l"/>
                <a:tab pos="1898996" algn="l"/>
                <a:tab pos="3182149" algn="l"/>
                <a:tab pos="5273050" algn="l"/>
                <a:tab pos="6298002" algn="l"/>
                <a:tab pos="7050797" algn="l"/>
                <a:tab pos="8319993" algn="l"/>
                <a:tab pos="9832560" algn="l"/>
                <a:tab pos="10731901" algn="l"/>
              </a:tabLst>
            </a:pPr>
            <a:r>
              <a:rPr lang="en-GB" sz="4000" b="1" spc="14">
                <a:latin typeface="Garamond" panose="02020404030301010803" pitchFamily="18" charset="0"/>
              </a:rPr>
              <a:t>T</a:t>
            </a:r>
            <a:r>
              <a:rPr lang="en-GB" sz="4000" b="1" spc="-48">
                <a:latin typeface="Garamond" panose="02020404030301010803" pitchFamily="18" charset="0"/>
              </a:rPr>
              <a:t>h</a:t>
            </a:r>
            <a:r>
              <a:rPr lang="en-GB" sz="4000" b="1" spc="27">
                <a:latin typeface="Garamond" panose="02020404030301010803" pitchFamily="18" charset="0"/>
              </a:rPr>
              <a:t>e</a:t>
            </a:r>
            <a:r>
              <a:rPr lang="en-GB" sz="4000" b="1" spc="-7">
                <a:latin typeface="Garamond" panose="02020404030301010803" pitchFamily="18" charset="0"/>
              </a:rPr>
              <a:t>y </a:t>
            </a:r>
            <a:r>
              <a:rPr lang="en-GB" sz="4000" b="1" spc="7">
                <a:latin typeface="Garamond" panose="02020404030301010803" pitchFamily="18" charset="0"/>
              </a:rPr>
              <a:t>t</a:t>
            </a:r>
            <a:r>
              <a:rPr lang="en-GB" sz="4000" b="1">
                <a:latin typeface="Garamond" panose="02020404030301010803" pitchFamily="18" charset="0"/>
              </a:rPr>
              <a:t>o</a:t>
            </a:r>
            <a:r>
              <a:rPr lang="en-GB" sz="4000" b="1" spc="-41">
                <a:latin typeface="Garamond" panose="02020404030301010803" pitchFamily="18" charset="0"/>
              </a:rPr>
              <a:t>l</a:t>
            </a:r>
            <a:r>
              <a:rPr lang="en-GB" sz="4000" b="1" spc="-7">
                <a:latin typeface="Garamond" panose="02020404030301010803" pitchFamily="18" charset="0"/>
              </a:rPr>
              <a:t>d </a:t>
            </a:r>
            <a:r>
              <a:rPr lang="en-GB" sz="4000" b="1" spc="-14">
                <a:latin typeface="Garamond" panose="02020404030301010803" pitchFamily="18" charset="0"/>
              </a:rPr>
              <a:t>H</a:t>
            </a:r>
            <a:r>
              <a:rPr lang="en-GB" sz="4000" b="1" spc="27">
                <a:latin typeface="Garamond" panose="02020404030301010803" pitchFamily="18" charset="0"/>
              </a:rPr>
              <a:t>e</a:t>
            </a:r>
            <a:r>
              <a:rPr lang="en-GB" sz="4000" b="1" spc="-41">
                <a:latin typeface="Garamond" panose="02020404030301010803" pitchFamily="18" charset="0"/>
              </a:rPr>
              <a:t>r</a:t>
            </a:r>
            <a:r>
              <a:rPr lang="en-GB" sz="4000" b="1">
                <a:latin typeface="Garamond" panose="02020404030301010803" pitchFamily="18" charset="0"/>
              </a:rPr>
              <a:t>o</a:t>
            </a:r>
            <a:r>
              <a:rPr lang="en-GB" sz="4000" b="1" spc="-7">
                <a:latin typeface="Garamond" panose="02020404030301010803" pitchFamily="18" charset="0"/>
              </a:rPr>
              <a:t>d that the k</a:t>
            </a:r>
            <a:r>
              <a:rPr lang="en-GB" sz="4000" b="1" spc="14">
                <a:latin typeface="Garamond" panose="02020404030301010803" pitchFamily="18" charset="0"/>
              </a:rPr>
              <a:t>i</a:t>
            </a:r>
            <a:r>
              <a:rPr lang="en-GB" sz="4000" b="1" spc="-48">
                <a:latin typeface="Garamond" panose="02020404030301010803" pitchFamily="18" charset="0"/>
              </a:rPr>
              <a:t>n</a:t>
            </a:r>
            <a:r>
              <a:rPr lang="en-GB" sz="4000" b="1" spc="-7">
                <a:latin typeface="Garamond" panose="02020404030301010803" pitchFamily="18" charset="0"/>
              </a:rPr>
              <a:t>g </a:t>
            </a:r>
            <a:r>
              <a:rPr lang="en-GB" sz="4000" b="1">
                <a:latin typeface="Garamond" panose="02020404030301010803" pitchFamily="18" charset="0"/>
              </a:rPr>
              <a:t>o</a:t>
            </a:r>
            <a:r>
              <a:rPr lang="en-GB" sz="4000" b="1" spc="-7">
                <a:latin typeface="Garamond" panose="02020404030301010803" pitchFamily="18" charset="0"/>
              </a:rPr>
              <a:t>f </a:t>
            </a:r>
            <a:r>
              <a:rPr lang="en-GB" sz="4000" b="1" spc="-48">
                <a:latin typeface="Garamond" panose="02020404030301010803" pitchFamily="18" charset="0"/>
              </a:rPr>
              <a:t>t</a:t>
            </a:r>
            <a:r>
              <a:rPr lang="en-GB" sz="4000" b="1" spc="7">
                <a:latin typeface="Garamond" panose="02020404030301010803" pitchFamily="18" charset="0"/>
              </a:rPr>
              <a:t>h</a:t>
            </a:r>
            <a:r>
              <a:rPr lang="en-GB" sz="4000" b="1" spc="-7">
                <a:latin typeface="Garamond" panose="02020404030301010803" pitchFamily="18" charset="0"/>
              </a:rPr>
              <a:t>e Jews was born. </a:t>
            </a:r>
            <a:br>
              <a:rPr lang="en-GB" sz="4000" b="1" spc="-7">
                <a:latin typeface="Garamond" panose="02020404030301010803" pitchFamily="18" charset="0"/>
              </a:rPr>
            </a:br>
            <a:r>
              <a:rPr lang="en-GB" sz="4000" b="1" spc="-21">
                <a:latin typeface="Garamond" panose="02020404030301010803" pitchFamily="18" charset="0"/>
              </a:rPr>
              <a:t>Herod </a:t>
            </a:r>
            <a:r>
              <a:rPr lang="en-GB" sz="4000" b="1" spc="-14">
                <a:latin typeface="Garamond" panose="02020404030301010803" pitchFamily="18" charset="0"/>
              </a:rPr>
              <a:t>wanted </a:t>
            </a:r>
            <a:r>
              <a:rPr lang="en-GB" sz="4000" b="1">
                <a:latin typeface="Garamond" panose="02020404030301010803" pitchFamily="18" charset="0"/>
              </a:rPr>
              <a:t>to </a:t>
            </a:r>
            <a:r>
              <a:rPr lang="en-GB" sz="4000" b="1" spc="-7">
                <a:latin typeface="Garamond" panose="02020404030301010803" pitchFamily="18" charset="0"/>
              </a:rPr>
              <a:t>kill</a:t>
            </a:r>
            <a:r>
              <a:rPr lang="en-GB" sz="4000" b="1" spc="103">
                <a:latin typeface="Garamond" panose="02020404030301010803" pitchFamily="18" charset="0"/>
              </a:rPr>
              <a:t> </a:t>
            </a:r>
            <a:r>
              <a:rPr lang="en-GB" sz="4000" b="1" spc="-7">
                <a:latin typeface="Garamond" panose="02020404030301010803" pitchFamily="18" charset="0"/>
              </a:rPr>
              <a:t>Jesus</a:t>
            </a:r>
            <a:r>
              <a:rPr lang="en-GB" sz="3600" spc="-7">
                <a:latin typeface="Garamond" panose="02020404030301010803" pitchFamily="18" charset="0"/>
              </a:rPr>
              <a:t>.</a:t>
            </a: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ADC2C-85BA-CD6E-823B-82DB2A248D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8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The visit of the Wise Men from the East</vt:lpstr>
      <vt:lpstr>Word Bank</vt:lpstr>
      <vt:lpstr>Objective: All our learning and knowledge must lead us to God.</vt:lpstr>
      <vt:lpstr>Memory Verse: “For we have seen his star in the East, and have come to  worship him” (St. Matthew 2:2)</vt:lpstr>
      <vt:lpstr>Wise men were led by a star to Bethlehem to find Jesus. They asked  Herod where can they find Jesus?</vt:lpstr>
      <vt:lpstr>They told Herod that the king of the Jews was born.  Herod wanted to kill Jesus.</vt:lpstr>
      <vt:lpstr>Herod asked them to tell him where Jesus is.  The wise men thought that Herod wanted to visit Jesus.</vt:lpstr>
      <vt:lpstr>The star led the  wise men to the  manger where Jesus was born.</vt:lpstr>
      <vt:lpstr>The wise men bowed down.  They gave Jesus gifts such as gold, frankincense and myrrh.</vt:lpstr>
      <vt:lpstr>An angel told the wise men in the dream to go home a different way.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2024-02-03T12:13:48Z</dcterms:created>
  <dcterms:modified xsi:type="dcterms:W3CDTF">2024-02-03T12:13:48Z</dcterms:modified>
</cp:coreProperties>
</file>