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41CC-9CB7-6854-6431-01AD4DBC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4F75C-EE6B-174F-0096-F4EF7661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237E-7D45-4378-B73E-C69ACADD031B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7492-F7F6-03AE-0F56-71884867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59C66-F332-F4E0-BC4A-6AC9823A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0F3-4D56-4D80-97E9-23DF2116E88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6870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3BBB5-F79A-DE6A-A622-F5B2816E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5B7F4-6A1C-2546-202A-E4A24C413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328E9-6A2F-C985-3828-8B7B6B425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237E-7D45-4378-B73E-C69ACADD031B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FB463-6F6F-1E06-9B5D-5A1C0D75E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4CEE5-109D-925E-C394-D675FC227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F70F3-4D56-4D80-97E9-23DF2116E88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2955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61334F-9404-B558-79FF-8F208D9A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A59AA-23C8-936D-D048-39AD47211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B07B68-5D32-F8F9-8B5C-BCA1D035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He only knew the Lord’s prayer, so the abbot was going to tell him to leave.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90EAA-9B51-0750-DA80-FA4289034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0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5CC53-E108-5A7E-7ED6-FA415B0A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The abbot had a dream</a:t>
            </a:r>
            <a:r>
              <a:rPr lang="en-GB" sz="3300" b="1">
                <a:latin typeface="Garamond" panose="02020404030301010803" pitchFamily="18" charset="0"/>
              </a:rPr>
              <a:t>. </a:t>
            </a:r>
            <a:br>
              <a:rPr lang="en-GB" sz="3300" b="1">
                <a:latin typeface="Garamond" panose="02020404030301010803" pitchFamily="18" charset="0"/>
              </a:rPr>
            </a:br>
            <a:r>
              <a:rPr lang="en-GB" sz="3300" b="1">
                <a:latin typeface="Garamond" panose="02020404030301010803" pitchFamily="18" charset="0"/>
              </a:rPr>
              <a:t>A group of devils were trying to make the new monk fall.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F88A0-A021-CB0A-A099-AF9E6DE85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6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298308-601E-2D08-E1A4-09942ED6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They could not because they saw him repeatedly sign the Cross.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261FF-2D3B-74F3-9286-E69C28A1B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4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A87C55-5ACB-1273-C341-13B9CFC3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The abbot understood the dream and accepted the new monk</a:t>
            </a:r>
            <a:r>
              <a:rPr lang="en-GB" sz="4000" b="1">
                <a:latin typeface="Garamond" panose="02020404030301010803" pitchFamily="18" charset="0"/>
              </a:rPr>
              <a:t>.</a:t>
            </a:r>
            <a:endParaRPr lang="en-AE" sz="32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1C260-8FD8-D0AB-9374-E86F6C9FA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0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C227C0-79D8-290D-B5E3-52134625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61ADB-EABC-969D-ED3F-3D1EB59EC9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306041-53EE-4D72-6B4C-53713465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40536-C349-A14B-0E3B-1D363E096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F3110C-714A-2AC0-0183-E0DC19AB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D3736-F001-BE98-14E0-5C2D779DA9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3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A981CF-A4C1-7485-A82A-80D58EE4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Using The Cross</a:t>
            </a: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br>
              <a:rPr lang="en-GB" sz="3600" b="1">
                <a:solidFill>
                  <a:srgbClr val="FF0000"/>
                </a:solidFill>
                <a:latin typeface="Garamond" panose="02020404030301010803" pitchFamily="18" charset="0"/>
              </a:rPr>
            </a:br>
            <a:br>
              <a:rPr lang="en-US" sz="18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FCD02-6198-D209-D9F0-35FDD1E48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4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A44EF0-2B99-C398-039E-2CD7BD90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0CB03-C0FB-8D39-AEB2-3A5B88630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2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F279A4-8C9C-765C-D1BE-0B612748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US" sz="3600" b="1">
                <a:latin typeface="Garamond" panose="02020404030301010803" pitchFamily="18" charset="0"/>
              </a:rPr>
              <a:t>“To teach children to love the cross and to be proud of it</a:t>
            </a:r>
            <a:r>
              <a:rPr lang="en-GB" sz="3600" b="1">
                <a:latin typeface="Garamond" panose="02020404030301010803" pitchFamily="18" charset="0"/>
              </a:rPr>
              <a:t>.</a:t>
            </a:r>
            <a:r>
              <a:rPr lang="en-US" sz="3600" b="1">
                <a:latin typeface="Garamond" panose="02020404030301010803" pitchFamily="18" charset="0"/>
              </a:rPr>
              <a:t>”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30150-5BB1-15F5-6C72-F5049FB2C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6C48D1-E733-18F7-0651-96D28E70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3600" b="1">
                <a:latin typeface="Garamond" panose="02020404030301010803" pitchFamily="18" charset="0"/>
              </a:rPr>
              <a:t>“God forbid that I should glory except in  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  the Cross of our Lord”                                                    </a:t>
            </a:r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                 						</a:t>
            </a:r>
            <a:r>
              <a:rPr lang="en-US" sz="3600" b="1">
                <a:latin typeface="Garamond" panose="02020404030301010803" pitchFamily="18" charset="0"/>
              </a:rPr>
              <a:t>Galatians 6:14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795A7-E7D8-4BDD-3143-CF8B8D9603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75517B-F77F-308A-C060-59F31ED0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A new monk was being tested by the abbot to see if he was fit or not</a:t>
            </a:r>
            <a:r>
              <a:rPr lang="en-GB" sz="3600" b="1">
                <a:latin typeface="Garamond" panose="02020404030301010803" pitchFamily="18" charset="0"/>
              </a:rPr>
              <a:t>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5D777-DDF8-4910-EAB9-CA5656A43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FDF1B-B26D-28D2-E66F-942E94D3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He was very simple, sweet, clean and tidy, but could not study anything.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17126-C2CC-7131-DD2A-1BCB12F1F2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2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Using The Cross    Lesson Outline</vt:lpstr>
      <vt:lpstr>Word Bank</vt:lpstr>
      <vt:lpstr>Objective: “To teach children to love the cross and to be proud of it.”</vt:lpstr>
      <vt:lpstr>Memory Verse: “God forbid that I should glory except in      the Cross of our Lord”                                                                           Galatians 6:14</vt:lpstr>
      <vt:lpstr>A new monk was being tested by the abbot to see if he was fit or not.</vt:lpstr>
      <vt:lpstr>He was very simple, sweet, clean and tidy, but could not study anything.</vt:lpstr>
      <vt:lpstr>He only knew the Lord’s prayer, so the abbot was going to tell him to leave.</vt:lpstr>
      <vt:lpstr>The abbot had a dream.  A group of devils were trying to make the new monk fall.</vt:lpstr>
      <vt:lpstr>They could not because they saw him repeatedly sign the Cross.</vt:lpstr>
      <vt:lpstr>The abbot understood the dream and accepted the new monk.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2024-02-03T12:17:05Z</dcterms:created>
  <dcterms:modified xsi:type="dcterms:W3CDTF">2024-02-03T12:17:05Z</dcterms:modified>
</cp:coreProperties>
</file>