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3817600" cy="7772400"/>
  <p:notesSz cx="10058400" cy="7772400"/>
  <p:defaultTextStyle>
    <a:defPPr>
      <a:defRPr lang="en-US"/>
    </a:defPPr>
    <a:lvl1pPr marL="0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1pPr>
    <a:lvl2pPr marL="518145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2pPr>
    <a:lvl3pPr marL="1036290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3pPr>
    <a:lvl4pPr marL="1554434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4pPr>
    <a:lvl5pPr marL="2072579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5pPr>
    <a:lvl6pPr marL="2590724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6pPr>
    <a:lvl7pPr marL="3108869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7pPr>
    <a:lvl8pPr marL="3627013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8pPr>
    <a:lvl9pPr marL="4145158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8EF0F-A6B1-3354-5E4E-E98D6F81A3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FB23A6-BAC4-9373-9C39-F516F31D6D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94CF8-BA49-4804-A1AB-F067E300773E}" type="datetimeFigureOut">
              <a:rPr lang="en-AE" smtClean="0"/>
              <a:t>03/02/2024</a:t>
            </a:fld>
            <a:endParaRPr lang="en-A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45D3661-4A95-4868-E3A2-76232AA9D7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A76A3A-B91E-C700-ED06-DAA0A6AC74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CA566-0D37-4786-BFF8-5C69F261724A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40408833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4B0956F-4E22-3780-3245-43F9ACA490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9960" y="413809"/>
            <a:ext cx="1191768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A283FB-A1E2-BF0C-6934-E3B0797292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9960" y="2069042"/>
            <a:ext cx="1191768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BD3381-2AFE-DE80-1A9A-B57A6DC200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49960" y="7203864"/>
            <a:ext cx="310896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094CF8-BA49-4804-A1AB-F067E300773E}" type="datetimeFigureOut">
              <a:rPr lang="en-AE" smtClean="0"/>
              <a:t>03/02/2024</a:t>
            </a:fld>
            <a:endParaRPr lang="en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05F5E2-406F-1CF6-4222-642C42A025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7080" y="7203864"/>
            <a:ext cx="46634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F6A909-EDE3-7D78-2330-AC5F494F81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58680" y="7203864"/>
            <a:ext cx="310896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DCA566-0D37-4786-BFF8-5C69F261724A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1291087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1036290" rtl="0" eaLnBrk="1" latinLnBrk="0" hangingPunct="1">
        <a:lnSpc>
          <a:spcPct val="90000"/>
        </a:lnSpc>
        <a:spcBef>
          <a:spcPct val="0"/>
        </a:spcBef>
        <a:buNone/>
        <a:defRPr sz="498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9072" indent="-259072" algn="l" defTabSz="1036290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sz="3173" kern="1200">
          <a:solidFill>
            <a:schemeClr val="tx1"/>
          </a:solidFill>
          <a:latin typeface="+mn-lt"/>
          <a:ea typeface="+mn-ea"/>
          <a:cs typeface="+mn-cs"/>
        </a:defRPr>
      </a:lvl1pPr>
      <a:lvl2pPr marL="777217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720" kern="1200">
          <a:solidFill>
            <a:schemeClr val="tx1"/>
          </a:solidFill>
          <a:latin typeface="+mn-lt"/>
          <a:ea typeface="+mn-ea"/>
          <a:cs typeface="+mn-cs"/>
        </a:defRPr>
      </a:lvl2pPr>
      <a:lvl3pPr marL="1295362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267" kern="1200">
          <a:solidFill>
            <a:schemeClr val="tx1"/>
          </a:solidFill>
          <a:latin typeface="+mn-lt"/>
          <a:ea typeface="+mn-ea"/>
          <a:cs typeface="+mn-cs"/>
        </a:defRPr>
      </a:lvl3pPr>
      <a:lvl4pPr marL="1813507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331651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84979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367941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88608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404230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1pPr>
      <a:lvl2pPr marL="518145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103629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3pPr>
      <a:lvl4pPr marL="155443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07257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59072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10886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627013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145158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B91A996-0862-90C7-90DD-61D5F11312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80">
                <a:solidFill>
                  <a:srgbClr val="C00000"/>
                </a:solidFill>
                <a:latin typeface="Algerian" panose="04020705040A02060702" pitchFamily="82" charset="0"/>
              </a:rPr>
              <a:t>Orthodox Global Online Sunday School (OGOSS)</a:t>
            </a:r>
            <a:endParaRPr lang="en-AE" sz="4080" dirty="0">
              <a:solidFill>
                <a:srgbClr val="C00000"/>
              </a:solidFill>
              <a:latin typeface="Algerian" panose="04020705040A02060702" pitchFamily="8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40C89CE-09AF-E0FE-86FF-7AB08AE29D3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9045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0C3BB52-D3D8-ABDA-F9C1-3F968AC8C3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7446" marR="6978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aramond"/>
              <a:buNone/>
            </a:pPr>
            <a:r>
              <a:rPr lang="en-GB" sz="3600" b="1">
                <a:latin typeface="Garamond"/>
                <a:ea typeface="Garamond"/>
                <a:cs typeface="Garamond"/>
                <a:sym typeface="Garamond"/>
              </a:rPr>
              <a:t>Moses prayed to God. </a:t>
            </a:r>
            <a:br>
              <a:rPr lang="en-GB" sz="3600" b="1">
                <a:latin typeface="Garamond"/>
                <a:ea typeface="Garamond"/>
                <a:cs typeface="Garamond"/>
                <a:sym typeface="Garamond"/>
              </a:rPr>
            </a:br>
            <a:r>
              <a:rPr lang="en-GB" sz="3600" b="1">
                <a:latin typeface="Garamond"/>
                <a:ea typeface="Garamond"/>
                <a:cs typeface="Garamond"/>
                <a:sym typeface="Garamond"/>
              </a:rPr>
              <a:t>God told Moses to bring the elders and heads of people to the rock of Horeb.</a:t>
            </a:r>
            <a:endParaRPr lang="en-GB" sz="3600" b="1" dirty="0"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50D4691-B291-4A8D-5D46-78B669FEEDE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3654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4959260-BA3C-CB92-1D94-D2E0FEDE48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7446" marR="6978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aramond"/>
              <a:buNone/>
            </a:pPr>
            <a:r>
              <a:rPr lang="en-GB" sz="4000" b="1">
                <a:latin typeface="Garamond"/>
                <a:ea typeface="Garamond"/>
                <a:cs typeface="Garamond"/>
                <a:sym typeface="Garamond"/>
              </a:rPr>
              <a:t>God told Moses to strike the rock with his rod.</a:t>
            </a:r>
            <a:endParaRPr lang="en-GB" sz="5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900D2CC-E65A-66A2-BF83-F0DAAD19B87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8467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44BD2C3-0705-42F7-F5B4-B4D41D337C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7446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aramond"/>
              <a:buNone/>
            </a:pPr>
            <a:r>
              <a:rPr lang="en-GB" sz="4000" b="1">
                <a:latin typeface="Garamond"/>
                <a:ea typeface="Garamond"/>
                <a:cs typeface="Garamond"/>
                <a:sym typeface="Garamond"/>
              </a:rPr>
              <a:t>Water flowed out of the Rock.</a:t>
            </a:r>
            <a:endParaRPr lang="en-GB" sz="5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EE7C66C-0996-C202-7495-F416EA1DD86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9360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7D1DE18-FADF-42C9-5BF2-A7A0B66DE6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7446" marR="6978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aramond"/>
              <a:buNone/>
            </a:pPr>
            <a:r>
              <a:rPr lang="en-GB" sz="4000" b="1">
                <a:latin typeface="Garamond"/>
                <a:ea typeface="Garamond"/>
                <a:cs typeface="Garamond"/>
                <a:sym typeface="Garamond"/>
              </a:rPr>
              <a:t>The people and their cattle were able to drink.</a:t>
            </a:r>
            <a:endParaRPr lang="en-GB" sz="5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19FD192-06FD-85C5-F837-B205D696B79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455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C7F7AAB-5CA2-9D25-DAC3-65ED731A66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9245" algn="ctr">
              <a:lnSpc>
                <a:spcPct val="100000"/>
              </a:lnSpc>
              <a:spcBef>
                <a:spcPts val="73"/>
              </a:spcBef>
            </a:pPr>
            <a:r>
              <a:rPr lang="en-GB" sz="4400" b="1" spc="-44">
                <a:solidFill>
                  <a:srgbClr val="C000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R</a:t>
            </a:r>
            <a:r>
              <a:rPr lang="en-GB" sz="4400" b="1" spc="-15">
                <a:solidFill>
                  <a:srgbClr val="C000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e</a:t>
            </a:r>
            <a:r>
              <a:rPr lang="en-GB" sz="4400" b="1">
                <a:solidFill>
                  <a:srgbClr val="C000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s</a:t>
            </a:r>
            <a:r>
              <a:rPr lang="en-GB" sz="4400" b="1" spc="7">
                <a:solidFill>
                  <a:srgbClr val="C000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ou</a:t>
            </a:r>
            <a:r>
              <a:rPr lang="en-GB" sz="4400" b="1" spc="-51">
                <a:solidFill>
                  <a:srgbClr val="C000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r</a:t>
            </a:r>
            <a:r>
              <a:rPr lang="en-GB" sz="4400" b="1" spc="3">
                <a:solidFill>
                  <a:srgbClr val="C000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c</a:t>
            </a:r>
            <a:r>
              <a:rPr lang="en-GB" sz="4400" b="1" spc="-15">
                <a:solidFill>
                  <a:srgbClr val="C000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e</a:t>
            </a:r>
            <a:r>
              <a:rPr lang="en-GB" sz="4400" b="1">
                <a:solidFill>
                  <a:srgbClr val="C000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s</a:t>
            </a:r>
            <a:endParaRPr lang="en-GB" sz="4400" b="1" dirty="0">
              <a:solidFill>
                <a:srgbClr val="C00000"/>
              </a:solidFill>
              <a:latin typeface="Garamond" panose="02020404030301010803" pitchFamily="18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57AA3BB-3E35-219F-5E88-7C5824B13A3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1943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374CC9C-69B7-02A1-1F7B-6061E1BF70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E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921443E-88A0-4C7D-48FD-146DC3CA4F3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3507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680AF59-ECBD-E72C-6A1B-5F9F6D67C8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E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1462248-B141-9F1B-08B1-3E108F0FF16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6827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A65EB26-D1FD-EFE6-7E3B-C2774F198E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E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FAAFB08-D69E-2CE2-45B9-ACE0E06A769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0919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8A51651-E2CD-E17E-0D84-E16D65D468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E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0A24D26-5B7E-22FF-2309-E0D4B0EDB5D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046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9226CD2-0499-0ADB-8485-AC17A4E435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7446" marR="6978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600"/>
              <a:buFont typeface="Garamond"/>
              <a:buNone/>
            </a:pPr>
            <a:r>
              <a:rPr lang="en-GB" sz="3600" b="1">
                <a:solidFill>
                  <a:srgbClr val="C00000"/>
                </a:solidFill>
                <a:latin typeface="Garamond"/>
                <a:ea typeface="Garamond"/>
                <a:cs typeface="Garamond"/>
                <a:sym typeface="Garamond"/>
              </a:rPr>
              <a:t>Objective:</a:t>
            </a:r>
            <a:r>
              <a:rPr lang="en-GB" sz="3600" b="1">
                <a:latin typeface="Garamond"/>
                <a:ea typeface="Garamond"/>
                <a:cs typeface="Garamond"/>
                <a:sym typeface="Garamond"/>
              </a:rPr>
              <a:t> Showing the Lord’s care for His people.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F415795-98CF-280A-87A3-C41554E66A5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9798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77BF9EB-DE0F-3E54-20AF-307FC3BF8D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7446" marR="6978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600"/>
              <a:buFont typeface="Garamond"/>
              <a:buNone/>
            </a:pPr>
            <a:r>
              <a:rPr lang="en-GB" sz="3600" b="1">
                <a:solidFill>
                  <a:srgbClr val="C00000"/>
                </a:solidFill>
                <a:latin typeface="Garamond"/>
                <a:ea typeface="Garamond"/>
                <a:cs typeface="Garamond"/>
                <a:sym typeface="Garamond"/>
              </a:rPr>
              <a:t>Memory Verse: </a:t>
            </a:r>
            <a:r>
              <a:rPr lang="en-GB" sz="3600" b="1">
                <a:latin typeface="Garamond"/>
                <a:ea typeface="Garamond"/>
                <a:cs typeface="Garamond"/>
                <a:sym typeface="Garamond"/>
              </a:rPr>
              <a:t>“Let him who is thirsty come”  					(Revelation 22:17)</a:t>
            </a:r>
            <a:endParaRPr lang="en-GB" sz="3600" b="1" dirty="0"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AD7EC47-20B4-8E3D-B582-97514DAE10D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4533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C87475E-B972-2092-0E4D-7A74CC1395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7446" marR="6978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aramond"/>
              <a:buNone/>
            </a:pPr>
            <a:r>
              <a:rPr lang="en-GB" sz="3600" b="1">
                <a:latin typeface="Garamond"/>
                <a:ea typeface="Garamond"/>
                <a:cs typeface="Garamond"/>
                <a:sym typeface="Garamond"/>
              </a:rPr>
              <a:t>The Israelites cried to Moses for not having water to drink.</a:t>
            </a:r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92580F6-2789-59F6-281B-8EDDAF06C9E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738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90220D2-C198-4EC8-5F82-C81E1F5270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7446" marR="6978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aramond"/>
              <a:buNone/>
            </a:pPr>
            <a:r>
              <a:rPr lang="en-GB" sz="3600" b="1">
                <a:latin typeface="Garamond"/>
                <a:ea typeface="Garamond"/>
                <a:cs typeface="Garamond"/>
                <a:sym typeface="Garamond"/>
              </a:rPr>
              <a:t>They wanted water for their family and cattle.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615CFD8-729C-7228-903B-04382FA8C37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7868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111</Words>
  <Application>Microsoft Office PowerPoint</Application>
  <PresentationFormat>Custom</PresentationFormat>
  <Paragraphs>10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Algerian</vt:lpstr>
      <vt:lpstr>Arial</vt:lpstr>
      <vt:lpstr>Calibri</vt:lpstr>
      <vt:lpstr>Calibri Light</vt:lpstr>
      <vt:lpstr>Garamond</vt:lpstr>
      <vt:lpstr>Office Theme</vt:lpstr>
      <vt:lpstr>Orthodox Global Online Sunday School (OGOSS)</vt:lpstr>
      <vt:lpstr>PowerPoint Presentation</vt:lpstr>
      <vt:lpstr>PowerPoint Presentation</vt:lpstr>
      <vt:lpstr>PowerPoint Presentation</vt:lpstr>
      <vt:lpstr>PowerPoint Presentation</vt:lpstr>
      <vt:lpstr>Objective: Showing the Lord’s care for His people.</vt:lpstr>
      <vt:lpstr>Memory Verse: “Let him who is thirsty come”       (Revelation 22:17)</vt:lpstr>
      <vt:lpstr>The Israelites cried to Moses for not having water to drink.</vt:lpstr>
      <vt:lpstr>They wanted water for their family and cattle.</vt:lpstr>
      <vt:lpstr>Moses prayed to God.  God told Moses to bring the elders and heads of people to the rock of Horeb.</vt:lpstr>
      <vt:lpstr>God told Moses to strike the rock with his rod.</vt:lpstr>
      <vt:lpstr>Water flowed out of the Rock.</vt:lpstr>
      <vt:lpstr>The people and their cattle were able to drink.</vt:lpstr>
      <vt:lpstr>Resources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Orthodox Global Online Sunday School (OGOSS)</dc:title>
  <dc:creator>Zena Thomas</dc:creator>
  <cp:lastModifiedBy>Zena Thomas</cp:lastModifiedBy>
  <cp:revision>1</cp:revision>
  <dcterms:created xsi:type="dcterms:W3CDTF">2024-02-03T14:56:53Z</dcterms:created>
  <dcterms:modified xsi:type="dcterms:W3CDTF">2024-02-03T14:56:53Z</dcterms:modified>
</cp:coreProperties>
</file>