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D1A-CE9A-7C6D-08C2-69A5A811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187A2-6507-7F22-4687-81D9C605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E482-918F-448B-9540-8952DCC1F2F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75045-DF3C-1B03-0AAE-E64A0930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3576B-BBC2-BC65-E3D6-38549B4A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B72-9D2C-466D-82FF-229E2532F7D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525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D7A57-FC89-01D8-8F57-C3089ED4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EE9C0-B025-FDF7-521E-5D65B212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E38D-CBCD-1D72-25B4-E8437AAA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E482-918F-448B-9540-8952DCC1F2F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C502-7D57-BD6A-B2A6-4C877B08A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49D4A-B6F2-E379-776C-C9BAC190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9B72-9D2C-466D-82FF-229E2532F7D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475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2E325-29C4-4599-48E0-A976EE3D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CDC5D-D3C6-CAE5-3F57-6B102A2CA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34297-313D-C63A-FFEC-756E8387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0CFF2-CDC2-A5B7-9663-C8219F1E0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93275-2B7E-7ECB-2396-C054F82A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climbed a Sycamore tree.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saw him and asked him to come down.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8AD92-3FFB-39DB-2818-FE34D62C2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E579E4-ABDD-093E-19E1-8457C8FF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said that He will eat at his house. Zacchaeus was happy.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A5584-90E3-333C-CB23-07A584EB6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7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E5964B-E87E-5FD7-2DBF-E09D09B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ts val="405"/>
              </a:spcBef>
              <a:spcAft>
                <a:spcPts val="0"/>
              </a:spcAft>
              <a:buSzPts val="2400"/>
            </a:pPr>
            <a:r>
              <a:rPr lang="en-GB" sz="3600" b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Zacchaeus vowed to give money to the poor and to return the money he took by cheating.</a:t>
            </a:r>
            <a:endParaRPr lang="en-GB" sz="3600" b="1" dirty="0"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E2285-D34D-A313-7191-3390BC01F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BDBD96-2587-9E5B-1BA5-4D2195E0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ABEC2-F0B4-2F0E-DAEC-406E0ACBD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8AE27-ACB4-9F82-40FF-4E23E81A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32196-1A4B-239C-D971-C68335A51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6A65CB-4CCE-9417-79D2-BA125071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AFF35-E564-3F6D-3454-2505A2811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FDFDC-A0FA-B043-6B77-7B056AF9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2DA5D-4A5C-2CC3-D1B9-D1AB7F931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97967-CBFC-8CD2-EF6F-C2D299B8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3046E-8329-0949-3A05-E93DECF3D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BCACDF-4D8C-3754-2F90-F68AEA9F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Emphasizing Christ’s love for sinners.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1F122-DA79-6EFF-C411-6773737D1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A3E7A-9642-9CB9-0768-F6A1A29B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“Jesus said to him: Today, Salvation has come to this house” (St. Luke 19:9)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DD335-2344-84F3-9A8C-BCD068DEA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8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587E0-CFF3-B06D-8B06-369785E1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Zacchaeus was a tax collector. He wanted to meet Jesus.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0B713-14C7-46CD-7A66-AB6DBCAB0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66459-00A0-6A36-B58B-C1590C4A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heard that Jesus was coming. He ran to meet Him.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38B55-BA64-D419-7438-D54608BCE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1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Emphasizing Christ’s love for sinners.</vt:lpstr>
      <vt:lpstr>Memory Verse: “Jesus said to him: Today, Salvation has come to this house” (St. Luke 19:9)</vt:lpstr>
      <vt:lpstr>Zacchaeus was a tax collector. He wanted to meet Jesus.</vt:lpstr>
      <vt:lpstr>He heard that Jesus was coming. He ran to meet Him.</vt:lpstr>
      <vt:lpstr>PowerPoint Presentation</vt:lpstr>
      <vt:lpstr>He climbed a Sycamore tree.  Jesus saw him and asked him to come down.</vt:lpstr>
      <vt:lpstr>Jesus said that He will eat at his house. Zacchaeus was happy.</vt:lpstr>
      <vt:lpstr>Zacchaeus vowed to give money to the poor and to return the money he took by cheating.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2024-02-03T14:38:25Z</dcterms:created>
  <dcterms:modified xsi:type="dcterms:W3CDTF">2024-02-03T14:38:25Z</dcterms:modified>
</cp:coreProperties>
</file>