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88" y="-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4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7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3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FD9C-7654-4619-BF3E-9A73741B682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E5273-AF49-43CB-801E-E3AB82A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E6DBB5-5346-4C5A-B077-96B7EA8FA887}"/>
              </a:ext>
            </a:extLst>
          </p:cNvPr>
          <p:cNvSpPr/>
          <p:nvPr/>
        </p:nvSpPr>
        <p:spPr>
          <a:xfrm>
            <a:off x="211756" y="211756"/>
            <a:ext cx="7353701" cy="9644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4CDE6-0F05-40A9-A667-A1BE23BDE7E3}"/>
              </a:ext>
            </a:extLst>
          </p:cNvPr>
          <p:cNvSpPr txBox="1"/>
          <p:nvPr/>
        </p:nvSpPr>
        <p:spPr>
          <a:xfrm>
            <a:off x="603985" y="1463429"/>
            <a:ext cx="6699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SAINTS PLACE WISH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9AB51-82AA-43C8-A988-F34E05A9E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94" y="4749783"/>
            <a:ext cx="1511166" cy="894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0C4C0F-B982-4019-A444-1563AEB03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7644864"/>
            <a:ext cx="2047775" cy="2047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CC4D0B-4CD1-4FCA-9A11-AE352BD75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15" y="7947268"/>
            <a:ext cx="1621284" cy="16212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DD2005-185A-4324-A23C-EA91E7F25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01" y="7878542"/>
            <a:ext cx="1621284" cy="16212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3A0052-0E1A-4918-BFEE-829FAC24A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72" y="7878542"/>
            <a:ext cx="1690010" cy="16900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7FAC92F-9F9C-48F4-BBE0-2102FD762B58}"/>
              </a:ext>
            </a:extLst>
          </p:cNvPr>
          <p:cNvSpPr txBox="1"/>
          <p:nvPr/>
        </p:nvSpPr>
        <p:spPr>
          <a:xfrm>
            <a:off x="603986" y="2550695"/>
            <a:ext cx="66991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  <a:ea typeface="Give It Your Heart" panose="02000603000000000000" pitchFamily="2" charset="0"/>
              </a:rPr>
              <a:t>MOST NEEDED FURNITURE ITEMS:</a:t>
            </a:r>
          </a:p>
          <a:p>
            <a:endParaRPr lang="en-US" dirty="0">
              <a:latin typeface="+mj-lt"/>
              <a:ea typeface="Give It Your Heart" panose="02000603000000000000" pitchFamily="2" charset="0"/>
            </a:endParaRPr>
          </a:p>
          <a:p>
            <a:r>
              <a:rPr lang="en-US" sz="1600" dirty="0">
                <a:latin typeface="+mj-lt"/>
                <a:ea typeface="Give It Your Heart" panose="02000603000000000000" pitchFamily="2" charset="0"/>
              </a:rPr>
              <a:t>Loveseats and sofas in good condition.  No rips or tears or pet stains.  No sleeper sofas or reclining sofas.</a:t>
            </a:r>
          </a:p>
          <a:p>
            <a:endParaRPr lang="en-US" sz="1600" dirty="0">
              <a:latin typeface="+mj-lt"/>
              <a:ea typeface="Give It Your Heart" panose="02000603000000000000" pitchFamily="2" charset="0"/>
            </a:endParaRPr>
          </a:p>
          <a:p>
            <a:r>
              <a:rPr lang="en-US" sz="1600" dirty="0">
                <a:latin typeface="+mj-lt"/>
                <a:ea typeface="Give It Your Heart" panose="02000603000000000000" pitchFamily="2" charset="0"/>
              </a:rPr>
              <a:t>Small kitchen tables that seat 4-6 people.</a:t>
            </a:r>
          </a:p>
          <a:p>
            <a:endParaRPr lang="en-US" sz="1600" dirty="0">
              <a:latin typeface="+mj-lt"/>
              <a:ea typeface="Give It Your Heart" panose="02000603000000000000" pitchFamily="2" charset="0"/>
            </a:endParaRPr>
          </a:p>
          <a:p>
            <a:r>
              <a:rPr lang="en-US" sz="1600" dirty="0">
                <a:latin typeface="+mj-lt"/>
                <a:ea typeface="Give It Your Heart" panose="02000603000000000000" pitchFamily="2" charset="0"/>
              </a:rPr>
              <a:t>Kitchen chairs</a:t>
            </a:r>
          </a:p>
          <a:p>
            <a:endParaRPr lang="en-US" sz="1600" dirty="0">
              <a:latin typeface="+mj-lt"/>
              <a:ea typeface="Give It Your Heart" panose="02000603000000000000" pitchFamily="2" charset="0"/>
            </a:endParaRPr>
          </a:p>
          <a:p>
            <a:r>
              <a:rPr lang="en-US" sz="1600" dirty="0">
                <a:latin typeface="+mj-lt"/>
                <a:ea typeface="Give It Your Heart" panose="02000603000000000000" pitchFamily="2" charset="0"/>
              </a:rPr>
              <a:t>Living room arm chairs.  No recliners please.</a:t>
            </a:r>
          </a:p>
          <a:p>
            <a:endParaRPr lang="en-US" sz="1600" dirty="0">
              <a:latin typeface="+mj-lt"/>
              <a:ea typeface="Give It Your Heart" panose="02000603000000000000" pitchFamily="2" charset="0"/>
            </a:endParaRPr>
          </a:p>
          <a:p>
            <a:r>
              <a:rPr lang="en-US" sz="1600" dirty="0">
                <a:latin typeface="+mj-lt"/>
                <a:ea typeface="Give It Your Heart" panose="02000603000000000000" pitchFamily="2" charset="0"/>
              </a:rPr>
              <a:t>Dressers</a:t>
            </a:r>
          </a:p>
          <a:p>
            <a:endParaRPr lang="en-US" sz="1600" dirty="0">
              <a:latin typeface="+mj-lt"/>
              <a:ea typeface="Give It Your Heart" panose="02000603000000000000" pitchFamily="2" charset="0"/>
            </a:endParaRPr>
          </a:p>
          <a:p>
            <a:r>
              <a:rPr lang="en-US" sz="1600" dirty="0">
                <a:latin typeface="+mj-lt"/>
                <a:ea typeface="Give It Your Heart" panose="02000603000000000000" pitchFamily="2" charset="0"/>
              </a:rPr>
              <a:t>Small book cases/side tables/coffee tables</a:t>
            </a:r>
          </a:p>
          <a:p>
            <a:endParaRPr lang="en-US" sz="1600" dirty="0">
              <a:latin typeface="+mj-lt"/>
              <a:ea typeface="Give It Your Heart" panose="02000603000000000000" pitchFamily="2" charset="0"/>
            </a:endParaRPr>
          </a:p>
          <a:p>
            <a:r>
              <a:rPr lang="en-US" sz="1600" dirty="0">
                <a:latin typeface="+mj-lt"/>
                <a:ea typeface="Give It Your Heart" panose="02000603000000000000" pitchFamily="2" charset="0"/>
              </a:rPr>
              <a:t>Standing lamps and table lamps</a:t>
            </a:r>
          </a:p>
          <a:p>
            <a:endParaRPr lang="en-US" sz="1600" dirty="0">
              <a:latin typeface="+mj-lt"/>
              <a:ea typeface="Give It Your Heart" panose="02000603000000000000" pitchFamily="2" charset="0"/>
            </a:endParaRPr>
          </a:p>
          <a:p>
            <a:r>
              <a:rPr lang="en-US" sz="1600" dirty="0">
                <a:latin typeface="+mj-lt"/>
                <a:ea typeface="Give It Your Heart" panose="02000603000000000000" pitchFamily="2" charset="0"/>
              </a:rPr>
              <a:t>Rugs in good condition</a:t>
            </a:r>
          </a:p>
          <a:p>
            <a:endParaRPr lang="en-US" sz="1600" dirty="0">
              <a:latin typeface="+mj-lt"/>
              <a:ea typeface="Give It Your Heart" panose="02000603000000000000" pitchFamily="2" charset="0"/>
            </a:endParaRPr>
          </a:p>
          <a:p>
            <a:r>
              <a:rPr lang="en-US" sz="1600" dirty="0">
                <a:latin typeface="+mj-lt"/>
                <a:ea typeface="Give It Your Heart" panose="02000603000000000000" pitchFamily="2" charset="0"/>
              </a:rPr>
              <a:t>**We cannot accept: recliners, china cabinets, entertainment centers, sleeper sofas and oversized furniture (refugee apartments are small)</a:t>
            </a:r>
          </a:p>
          <a:p>
            <a:endParaRPr lang="en-US" dirty="0">
              <a:latin typeface="+mj-lt"/>
              <a:ea typeface="Give It Your Heart" panose="02000603000000000000" pitchFamily="2" charset="0"/>
            </a:endParaRPr>
          </a:p>
          <a:p>
            <a:endParaRPr lang="en-US" dirty="0">
              <a:latin typeface="+mj-lt"/>
              <a:ea typeface="Give It Your Heart" panose="02000603000000000000" pitchFamily="2" charset="0"/>
            </a:endParaRPr>
          </a:p>
          <a:p>
            <a:r>
              <a:rPr lang="en-US" dirty="0">
                <a:latin typeface="Give It Your Heart" panose="02000603000000000000" pitchFamily="2" charset="0"/>
                <a:ea typeface="Give It Your Heart" panose="02000603000000000000" pitchFamily="2" charset="0"/>
              </a:rPr>
              <a:t>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BE2C8AD-1C83-4D58-BB78-950D349BD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36" y="374033"/>
            <a:ext cx="773632" cy="11604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794D233-99A2-4663-92D8-C7FB77A9F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73" y="337031"/>
            <a:ext cx="1249446" cy="12494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6A722D-E1B3-45DC-B8ED-DEA2397EE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57" y="290638"/>
            <a:ext cx="1401679" cy="14016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795CE2-D001-4490-9A90-B72C851712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404047"/>
            <a:ext cx="990656" cy="9906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0E9926F-0F21-4C0C-AF57-471061BF7D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" y="519526"/>
            <a:ext cx="1066951" cy="10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94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Give It Your Heart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McCarthy</dc:creator>
  <cp:lastModifiedBy>Stacey McCarthy</cp:lastModifiedBy>
  <cp:revision>5</cp:revision>
  <dcterms:created xsi:type="dcterms:W3CDTF">2019-04-24T18:46:59Z</dcterms:created>
  <dcterms:modified xsi:type="dcterms:W3CDTF">2019-04-24T19:29:20Z</dcterms:modified>
</cp:coreProperties>
</file>