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5"/>
  </p:notesMasterIdLst>
  <p:sldIdLst>
    <p:sldId id="278" r:id="rId2"/>
    <p:sldId id="279" r:id="rId3"/>
    <p:sldId id="28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D029AA-0C77-451E-A7C1-5E3DDE49C962}" v="4" dt="2024-03-19T00:58:41.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181" autoAdjust="0"/>
    <p:restoredTop sz="65094" autoAdjust="0"/>
  </p:normalViewPr>
  <p:slideViewPr>
    <p:cSldViewPr>
      <p:cViewPr varScale="1">
        <p:scale>
          <a:sx n="72" d="100"/>
          <a:sy n="72" d="100"/>
        </p:scale>
        <p:origin x="2322" y="6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Tom Hazelwood" userId="d18c485ded806f6d" providerId="LiveId" clId="{3FD029AA-0C77-451E-A7C1-5E3DDE49C962}"/>
    <pc:docChg chg="addSld delSld modSld">
      <pc:chgData name="Pastor Tom Hazelwood" userId="d18c485ded806f6d" providerId="LiveId" clId="{3FD029AA-0C77-451E-A7C1-5E3DDE49C962}" dt="2024-03-19T00:59:03.027" v="45"/>
      <pc:docMkLst>
        <pc:docMk/>
      </pc:docMkLst>
      <pc:sldChg chg="del">
        <pc:chgData name="Pastor Tom Hazelwood" userId="d18c485ded806f6d" providerId="LiveId" clId="{3FD029AA-0C77-451E-A7C1-5E3DDE49C962}" dt="2024-03-19T00:54:22.717" v="0" actId="2696"/>
        <pc:sldMkLst>
          <pc:docMk/>
          <pc:sldMk cId="2279771794" sldId="256"/>
        </pc:sldMkLst>
      </pc:sldChg>
      <pc:sldChg chg="del">
        <pc:chgData name="Pastor Tom Hazelwood" userId="d18c485ded806f6d" providerId="LiveId" clId="{3FD029AA-0C77-451E-A7C1-5E3DDE49C962}" dt="2024-03-19T00:54:22.717" v="0" actId="2696"/>
        <pc:sldMkLst>
          <pc:docMk/>
          <pc:sldMk cId="512578113" sldId="265"/>
        </pc:sldMkLst>
      </pc:sldChg>
      <pc:sldChg chg="del">
        <pc:chgData name="Pastor Tom Hazelwood" userId="d18c485ded806f6d" providerId="LiveId" clId="{3FD029AA-0C77-451E-A7C1-5E3DDE49C962}" dt="2024-03-19T00:54:22.717" v="0" actId="2696"/>
        <pc:sldMkLst>
          <pc:docMk/>
          <pc:sldMk cId="581944063" sldId="266"/>
        </pc:sldMkLst>
      </pc:sldChg>
      <pc:sldChg chg="del">
        <pc:chgData name="Pastor Tom Hazelwood" userId="d18c485ded806f6d" providerId="LiveId" clId="{3FD029AA-0C77-451E-A7C1-5E3DDE49C962}" dt="2024-03-19T00:54:22.717" v="0" actId="2696"/>
        <pc:sldMkLst>
          <pc:docMk/>
          <pc:sldMk cId="2029226886" sldId="267"/>
        </pc:sldMkLst>
      </pc:sldChg>
      <pc:sldChg chg="del">
        <pc:chgData name="Pastor Tom Hazelwood" userId="d18c485ded806f6d" providerId="LiveId" clId="{3FD029AA-0C77-451E-A7C1-5E3DDE49C962}" dt="2024-03-19T00:54:22.717" v="0" actId="2696"/>
        <pc:sldMkLst>
          <pc:docMk/>
          <pc:sldMk cId="3088684451" sldId="268"/>
        </pc:sldMkLst>
      </pc:sldChg>
      <pc:sldChg chg="del">
        <pc:chgData name="Pastor Tom Hazelwood" userId="d18c485ded806f6d" providerId="LiveId" clId="{3FD029AA-0C77-451E-A7C1-5E3DDE49C962}" dt="2024-03-19T00:54:22.717" v="0" actId="2696"/>
        <pc:sldMkLst>
          <pc:docMk/>
          <pc:sldMk cId="3514665535" sldId="269"/>
        </pc:sldMkLst>
      </pc:sldChg>
      <pc:sldChg chg="del">
        <pc:chgData name="Pastor Tom Hazelwood" userId="d18c485ded806f6d" providerId="LiveId" clId="{3FD029AA-0C77-451E-A7C1-5E3DDE49C962}" dt="2024-03-19T00:54:22.717" v="0" actId="2696"/>
        <pc:sldMkLst>
          <pc:docMk/>
          <pc:sldMk cId="389140244" sldId="271"/>
        </pc:sldMkLst>
      </pc:sldChg>
      <pc:sldChg chg="del">
        <pc:chgData name="Pastor Tom Hazelwood" userId="d18c485ded806f6d" providerId="LiveId" clId="{3FD029AA-0C77-451E-A7C1-5E3DDE49C962}" dt="2024-03-19T00:54:22.717" v="0" actId="2696"/>
        <pc:sldMkLst>
          <pc:docMk/>
          <pc:sldMk cId="1663093784" sldId="272"/>
        </pc:sldMkLst>
      </pc:sldChg>
      <pc:sldChg chg="del">
        <pc:chgData name="Pastor Tom Hazelwood" userId="d18c485ded806f6d" providerId="LiveId" clId="{3FD029AA-0C77-451E-A7C1-5E3DDE49C962}" dt="2024-03-19T00:54:22.717" v="0" actId="2696"/>
        <pc:sldMkLst>
          <pc:docMk/>
          <pc:sldMk cId="0" sldId="277"/>
        </pc:sldMkLst>
      </pc:sldChg>
      <pc:sldChg chg="modNotesTx">
        <pc:chgData name="Pastor Tom Hazelwood" userId="d18c485ded806f6d" providerId="LiveId" clId="{3FD029AA-0C77-451E-A7C1-5E3DDE49C962}" dt="2024-03-19T00:57:36.328" v="39"/>
        <pc:sldMkLst>
          <pc:docMk/>
          <pc:sldMk cId="0" sldId="278"/>
        </pc:sldMkLst>
      </pc:sldChg>
      <pc:sldChg chg="add del setBg modNotesTx">
        <pc:chgData name="Pastor Tom Hazelwood" userId="d18c485ded806f6d" providerId="LiveId" clId="{3FD029AA-0C77-451E-A7C1-5E3DDE49C962}" dt="2024-03-19T00:57:10.965" v="20" actId="2890"/>
        <pc:sldMkLst>
          <pc:docMk/>
          <pc:sldMk cId="243620396" sldId="279"/>
        </pc:sldMkLst>
      </pc:sldChg>
      <pc:sldChg chg="add del setBg modNotesTx">
        <pc:chgData name="Pastor Tom Hazelwood" userId="d18c485ded806f6d" providerId="LiveId" clId="{3FD029AA-0C77-451E-A7C1-5E3DDE49C962}" dt="2024-03-19T00:59:03.027" v="45"/>
        <pc:sldMkLst>
          <pc:docMk/>
          <pc:sldMk cId="787743698" sldId="280"/>
        </pc:sldMkLst>
      </pc:sldChg>
      <pc:sldChg chg="add del setBg">
        <pc:chgData name="Pastor Tom Hazelwood" userId="d18c485ded806f6d" providerId="LiveId" clId="{3FD029AA-0C77-451E-A7C1-5E3DDE49C962}" dt="2024-03-19T00:58:44.605" v="42" actId="2696"/>
        <pc:sldMkLst>
          <pc:docMk/>
          <pc:sldMk cId="0" sldId="281"/>
        </pc:sldMkLst>
      </pc:sldChg>
      <pc:sldChg chg="del">
        <pc:chgData name="Pastor Tom Hazelwood" userId="d18c485ded806f6d" providerId="LiveId" clId="{3FD029AA-0C77-451E-A7C1-5E3DDE49C962}" dt="2024-03-19T00:54:22.717" v="0" actId="2696"/>
        <pc:sldMkLst>
          <pc:docMk/>
          <pc:sldMk cId="2511247287" sldId="295"/>
        </pc:sldMkLst>
      </pc:sldChg>
      <pc:sldChg chg="del">
        <pc:chgData name="Pastor Tom Hazelwood" userId="d18c485ded806f6d" providerId="LiveId" clId="{3FD029AA-0C77-451E-A7C1-5E3DDE49C962}" dt="2024-03-19T00:54:22.717" v="0" actId="2696"/>
        <pc:sldMkLst>
          <pc:docMk/>
          <pc:sldMk cId="291722060" sldId="302"/>
        </pc:sldMkLst>
      </pc:sldChg>
      <pc:sldChg chg="del">
        <pc:chgData name="Pastor Tom Hazelwood" userId="d18c485ded806f6d" providerId="LiveId" clId="{3FD029AA-0C77-451E-A7C1-5E3DDE49C962}" dt="2024-03-19T00:54:22.717" v="0" actId="2696"/>
        <pc:sldMkLst>
          <pc:docMk/>
          <pc:sldMk cId="4164576749" sldId="335"/>
        </pc:sldMkLst>
      </pc:sldChg>
      <pc:sldChg chg="del">
        <pc:chgData name="Pastor Tom Hazelwood" userId="d18c485ded806f6d" providerId="LiveId" clId="{3FD029AA-0C77-451E-A7C1-5E3DDE49C962}" dt="2024-03-19T00:54:22.717" v="0" actId="2696"/>
        <pc:sldMkLst>
          <pc:docMk/>
          <pc:sldMk cId="508998580" sldId="373"/>
        </pc:sldMkLst>
      </pc:sldChg>
      <pc:sldChg chg="del">
        <pc:chgData name="Pastor Tom Hazelwood" userId="d18c485ded806f6d" providerId="LiveId" clId="{3FD029AA-0C77-451E-A7C1-5E3DDE49C962}" dt="2024-03-19T00:54:22.717" v="0" actId="2696"/>
        <pc:sldMkLst>
          <pc:docMk/>
          <pc:sldMk cId="2844898012" sldId="381"/>
        </pc:sldMkLst>
      </pc:sldChg>
      <pc:sldChg chg="del">
        <pc:chgData name="Pastor Tom Hazelwood" userId="d18c485ded806f6d" providerId="LiveId" clId="{3FD029AA-0C77-451E-A7C1-5E3DDE49C962}" dt="2024-03-19T00:54:22.717" v="0" actId="2696"/>
        <pc:sldMkLst>
          <pc:docMk/>
          <pc:sldMk cId="3110561878" sldId="383"/>
        </pc:sldMkLst>
      </pc:sldChg>
      <pc:sldChg chg="del">
        <pc:chgData name="Pastor Tom Hazelwood" userId="d18c485ded806f6d" providerId="LiveId" clId="{3FD029AA-0C77-451E-A7C1-5E3DDE49C962}" dt="2024-03-19T00:54:22.717" v="0" actId="2696"/>
        <pc:sldMkLst>
          <pc:docMk/>
          <pc:sldMk cId="126268345" sldId="384"/>
        </pc:sldMkLst>
      </pc:sldChg>
      <pc:sldChg chg="del">
        <pc:chgData name="Pastor Tom Hazelwood" userId="d18c485ded806f6d" providerId="LiveId" clId="{3FD029AA-0C77-451E-A7C1-5E3DDE49C962}" dt="2024-03-19T00:54:22.717" v="0" actId="2696"/>
        <pc:sldMkLst>
          <pc:docMk/>
          <pc:sldMk cId="3423834599" sldId="385"/>
        </pc:sldMkLst>
      </pc:sldChg>
      <pc:sldChg chg="del">
        <pc:chgData name="Pastor Tom Hazelwood" userId="d18c485ded806f6d" providerId="LiveId" clId="{3FD029AA-0C77-451E-A7C1-5E3DDE49C962}" dt="2024-03-19T00:54:22.717" v="0" actId="2696"/>
        <pc:sldMkLst>
          <pc:docMk/>
          <pc:sldMk cId="4077913842" sldId="386"/>
        </pc:sldMkLst>
      </pc:sldChg>
      <pc:sldChg chg="del">
        <pc:chgData name="Pastor Tom Hazelwood" userId="d18c485ded806f6d" providerId="LiveId" clId="{3FD029AA-0C77-451E-A7C1-5E3DDE49C962}" dt="2024-03-19T00:54:22.717" v="0" actId="2696"/>
        <pc:sldMkLst>
          <pc:docMk/>
          <pc:sldMk cId="4162781960" sldId="387"/>
        </pc:sldMkLst>
      </pc:sldChg>
      <pc:sldChg chg="del">
        <pc:chgData name="Pastor Tom Hazelwood" userId="d18c485ded806f6d" providerId="LiveId" clId="{3FD029AA-0C77-451E-A7C1-5E3DDE49C962}" dt="2024-03-19T00:54:22.717" v="0" actId="2696"/>
        <pc:sldMkLst>
          <pc:docMk/>
          <pc:sldMk cId="3160725634" sldId="388"/>
        </pc:sldMkLst>
      </pc:sldChg>
      <pc:sldChg chg="del">
        <pc:chgData name="Pastor Tom Hazelwood" userId="d18c485ded806f6d" providerId="LiveId" clId="{3FD029AA-0C77-451E-A7C1-5E3DDE49C962}" dt="2024-03-19T00:54:22.717" v="0" actId="2696"/>
        <pc:sldMkLst>
          <pc:docMk/>
          <pc:sldMk cId="2915914601" sldId="389"/>
        </pc:sldMkLst>
      </pc:sldChg>
      <pc:sldChg chg="del">
        <pc:chgData name="Pastor Tom Hazelwood" userId="d18c485ded806f6d" providerId="LiveId" clId="{3FD029AA-0C77-451E-A7C1-5E3DDE49C962}" dt="2024-03-19T00:54:22.717" v="0" actId="2696"/>
        <pc:sldMkLst>
          <pc:docMk/>
          <pc:sldMk cId="1798305" sldId="412"/>
        </pc:sldMkLst>
      </pc:sldChg>
      <pc:sldChg chg="del">
        <pc:chgData name="Pastor Tom Hazelwood" userId="d18c485ded806f6d" providerId="LiveId" clId="{3FD029AA-0C77-451E-A7C1-5E3DDE49C962}" dt="2024-03-19T00:54:22.717" v="0" actId="2696"/>
        <pc:sldMkLst>
          <pc:docMk/>
          <pc:sldMk cId="369584551" sldId="552"/>
        </pc:sldMkLst>
      </pc:sldChg>
      <pc:sldChg chg="del">
        <pc:chgData name="Pastor Tom Hazelwood" userId="d18c485ded806f6d" providerId="LiveId" clId="{3FD029AA-0C77-451E-A7C1-5E3DDE49C962}" dt="2024-03-19T00:54:22.717" v="0" actId="2696"/>
        <pc:sldMkLst>
          <pc:docMk/>
          <pc:sldMk cId="3738258192" sldId="575"/>
        </pc:sldMkLst>
      </pc:sldChg>
      <pc:sldChg chg="del">
        <pc:chgData name="Pastor Tom Hazelwood" userId="d18c485ded806f6d" providerId="LiveId" clId="{3FD029AA-0C77-451E-A7C1-5E3DDE49C962}" dt="2024-03-19T00:54:22.717" v="0" actId="2696"/>
        <pc:sldMkLst>
          <pc:docMk/>
          <pc:sldMk cId="640206358" sldId="576"/>
        </pc:sldMkLst>
      </pc:sldChg>
      <pc:sldChg chg="del">
        <pc:chgData name="Pastor Tom Hazelwood" userId="d18c485ded806f6d" providerId="LiveId" clId="{3FD029AA-0C77-451E-A7C1-5E3DDE49C962}" dt="2024-03-19T00:54:22.717" v="0" actId="2696"/>
        <pc:sldMkLst>
          <pc:docMk/>
          <pc:sldMk cId="1383710279" sldId="582"/>
        </pc:sldMkLst>
      </pc:sldChg>
      <pc:sldChg chg="del">
        <pc:chgData name="Pastor Tom Hazelwood" userId="d18c485ded806f6d" providerId="LiveId" clId="{3FD029AA-0C77-451E-A7C1-5E3DDE49C962}" dt="2024-03-19T00:54:22.717" v="0" actId="2696"/>
        <pc:sldMkLst>
          <pc:docMk/>
          <pc:sldMk cId="3174811266" sldId="583"/>
        </pc:sldMkLst>
      </pc:sldChg>
      <pc:sldChg chg="del">
        <pc:chgData name="Pastor Tom Hazelwood" userId="d18c485ded806f6d" providerId="LiveId" clId="{3FD029AA-0C77-451E-A7C1-5E3DDE49C962}" dt="2024-03-19T00:54:22.717" v="0" actId="2696"/>
        <pc:sldMkLst>
          <pc:docMk/>
          <pc:sldMk cId="1265655913" sldId="584"/>
        </pc:sldMkLst>
      </pc:sldChg>
      <pc:sldChg chg="del">
        <pc:chgData name="Pastor Tom Hazelwood" userId="d18c485ded806f6d" providerId="LiveId" clId="{3FD029AA-0C77-451E-A7C1-5E3DDE49C962}" dt="2024-03-19T00:54:22.717" v="0" actId="2696"/>
        <pc:sldMkLst>
          <pc:docMk/>
          <pc:sldMk cId="549403371" sldId="585"/>
        </pc:sldMkLst>
      </pc:sldChg>
      <pc:sldChg chg="del">
        <pc:chgData name="Pastor Tom Hazelwood" userId="d18c485ded806f6d" providerId="LiveId" clId="{3FD029AA-0C77-451E-A7C1-5E3DDE49C962}" dt="2024-03-19T00:54:22.717" v="0" actId="2696"/>
        <pc:sldMkLst>
          <pc:docMk/>
          <pc:sldMk cId="2301156804" sldId="586"/>
        </pc:sldMkLst>
      </pc:sldChg>
      <pc:sldChg chg="del">
        <pc:chgData name="Pastor Tom Hazelwood" userId="d18c485ded806f6d" providerId="LiveId" clId="{3FD029AA-0C77-451E-A7C1-5E3DDE49C962}" dt="2024-03-19T00:54:22.717" v="0" actId="2696"/>
        <pc:sldMkLst>
          <pc:docMk/>
          <pc:sldMk cId="1019441115" sldId="587"/>
        </pc:sldMkLst>
      </pc:sldChg>
      <pc:sldChg chg="del">
        <pc:chgData name="Pastor Tom Hazelwood" userId="d18c485ded806f6d" providerId="LiveId" clId="{3FD029AA-0C77-451E-A7C1-5E3DDE49C962}" dt="2024-03-19T00:54:22.717" v="0" actId="2696"/>
        <pc:sldMkLst>
          <pc:docMk/>
          <pc:sldMk cId="4194825787" sldId="595"/>
        </pc:sldMkLst>
      </pc:sldChg>
      <pc:sldChg chg="del">
        <pc:chgData name="Pastor Tom Hazelwood" userId="d18c485ded806f6d" providerId="LiveId" clId="{3FD029AA-0C77-451E-A7C1-5E3DDE49C962}" dt="2024-03-19T00:54:22.717" v="0" actId="2696"/>
        <pc:sldMkLst>
          <pc:docMk/>
          <pc:sldMk cId="2100251988" sldId="724"/>
        </pc:sldMkLst>
      </pc:sldChg>
      <pc:sldChg chg="del">
        <pc:chgData name="Pastor Tom Hazelwood" userId="d18c485ded806f6d" providerId="LiveId" clId="{3FD029AA-0C77-451E-A7C1-5E3DDE49C962}" dt="2024-03-19T00:54:22.717" v="0" actId="2696"/>
        <pc:sldMkLst>
          <pc:docMk/>
          <pc:sldMk cId="2226411446" sldId="774"/>
        </pc:sldMkLst>
      </pc:sldChg>
      <pc:sldChg chg="del">
        <pc:chgData name="Pastor Tom Hazelwood" userId="d18c485ded806f6d" providerId="LiveId" clId="{3FD029AA-0C77-451E-A7C1-5E3DDE49C962}" dt="2024-03-19T00:54:22.717" v="0" actId="2696"/>
        <pc:sldMkLst>
          <pc:docMk/>
          <pc:sldMk cId="1675218224" sldId="775"/>
        </pc:sldMkLst>
      </pc:sldChg>
      <pc:sldChg chg="del">
        <pc:chgData name="Pastor Tom Hazelwood" userId="d18c485ded806f6d" providerId="LiveId" clId="{3FD029AA-0C77-451E-A7C1-5E3DDE49C962}" dt="2024-03-19T00:54:22.717" v="0" actId="2696"/>
        <pc:sldMkLst>
          <pc:docMk/>
          <pc:sldMk cId="2621091367" sldId="776"/>
        </pc:sldMkLst>
      </pc:sldChg>
      <pc:sldChg chg="del">
        <pc:chgData name="Pastor Tom Hazelwood" userId="d18c485ded806f6d" providerId="LiveId" clId="{3FD029AA-0C77-451E-A7C1-5E3DDE49C962}" dt="2024-03-19T00:54:22.717" v="0" actId="2696"/>
        <pc:sldMkLst>
          <pc:docMk/>
          <pc:sldMk cId="3756098618" sldId="784"/>
        </pc:sldMkLst>
      </pc:sldChg>
      <pc:sldChg chg="del">
        <pc:chgData name="Pastor Tom Hazelwood" userId="d18c485ded806f6d" providerId="LiveId" clId="{3FD029AA-0C77-451E-A7C1-5E3DDE49C962}" dt="2024-03-19T00:54:22.717" v="0" actId="2696"/>
        <pc:sldMkLst>
          <pc:docMk/>
          <pc:sldMk cId="3451885674" sldId="786"/>
        </pc:sldMkLst>
      </pc:sldChg>
      <pc:sldChg chg="del">
        <pc:chgData name="Pastor Tom Hazelwood" userId="d18c485ded806f6d" providerId="LiveId" clId="{3FD029AA-0C77-451E-A7C1-5E3DDE49C962}" dt="2024-03-19T00:54:22.717" v="0" actId="2696"/>
        <pc:sldMkLst>
          <pc:docMk/>
          <pc:sldMk cId="527240281" sldId="806"/>
        </pc:sldMkLst>
      </pc:sldChg>
      <pc:sldChg chg="del">
        <pc:chgData name="Pastor Tom Hazelwood" userId="d18c485ded806f6d" providerId="LiveId" clId="{3FD029AA-0C77-451E-A7C1-5E3DDE49C962}" dt="2024-03-19T00:54:22.717" v="0" actId="2696"/>
        <pc:sldMkLst>
          <pc:docMk/>
          <pc:sldMk cId="3871806726" sldId="840"/>
        </pc:sldMkLst>
      </pc:sldChg>
      <pc:sldChg chg="del">
        <pc:chgData name="Pastor Tom Hazelwood" userId="d18c485ded806f6d" providerId="LiveId" clId="{3FD029AA-0C77-451E-A7C1-5E3DDE49C962}" dt="2024-03-19T00:54:22.717" v="0" actId="2696"/>
        <pc:sldMkLst>
          <pc:docMk/>
          <pc:sldMk cId="151731707" sldId="842"/>
        </pc:sldMkLst>
      </pc:sldChg>
      <pc:sldChg chg="del">
        <pc:chgData name="Pastor Tom Hazelwood" userId="d18c485ded806f6d" providerId="LiveId" clId="{3FD029AA-0C77-451E-A7C1-5E3DDE49C962}" dt="2024-03-19T00:54:22.717" v="0" actId="2696"/>
        <pc:sldMkLst>
          <pc:docMk/>
          <pc:sldMk cId="3176948886" sldId="843"/>
        </pc:sldMkLst>
      </pc:sldChg>
      <pc:sldChg chg="del">
        <pc:chgData name="Pastor Tom Hazelwood" userId="d18c485ded806f6d" providerId="LiveId" clId="{3FD029AA-0C77-451E-A7C1-5E3DDE49C962}" dt="2024-03-19T00:54:22.717" v="0" actId="2696"/>
        <pc:sldMkLst>
          <pc:docMk/>
          <pc:sldMk cId="2483029444" sldId="844"/>
        </pc:sldMkLst>
      </pc:sldChg>
      <pc:sldChg chg="del">
        <pc:chgData name="Pastor Tom Hazelwood" userId="d18c485ded806f6d" providerId="LiveId" clId="{3FD029AA-0C77-451E-A7C1-5E3DDE49C962}" dt="2024-03-19T00:54:22.717" v="0" actId="2696"/>
        <pc:sldMkLst>
          <pc:docMk/>
          <pc:sldMk cId="1700569150" sldId="845"/>
        </pc:sldMkLst>
      </pc:sldChg>
      <pc:sldChg chg="del">
        <pc:chgData name="Pastor Tom Hazelwood" userId="d18c485ded806f6d" providerId="LiveId" clId="{3FD029AA-0C77-451E-A7C1-5E3DDE49C962}" dt="2024-03-19T00:54:22.717" v="0" actId="2696"/>
        <pc:sldMkLst>
          <pc:docMk/>
          <pc:sldMk cId="2609396072" sldId="846"/>
        </pc:sldMkLst>
      </pc:sldChg>
      <pc:sldChg chg="del">
        <pc:chgData name="Pastor Tom Hazelwood" userId="d18c485ded806f6d" providerId="LiveId" clId="{3FD029AA-0C77-451E-A7C1-5E3DDE49C962}" dt="2024-03-19T00:54:22.717" v="0" actId="2696"/>
        <pc:sldMkLst>
          <pc:docMk/>
          <pc:sldMk cId="3060131588" sldId="847"/>
        </pc:sldMkLst>
      </pc:sldChg>
      <pc:sldChg chg="del">
        <pc:chgData name="Pastor Tom Hazelwood" userId="d18c485ded806f6d" providerId="LiveId" clId="{3FD029AA-0C77-451E-A7C1-5E3DDE49C962}" dt="2024-03-19T00:54:22.717" v="0" actId="2696"/>
        <pc:sldMkLst>
          <pc:docMk/>
          <pc:sldMk cId="3379304913" sldId="848"/>
        </pc:sldMkLst>
      </pc:sldChg>
      <pc:sldChg chg="del">
        <pc:chgData name="Pastor Tom Hazelwood" userId="d18c485ded806f6d" providerId="LiveId" clId="{3FD029AA-0C77-451E-A7C1-5E3DDE49C962}" dt="2024-03-19T00:54:22.717" v="0" actId="2696"/>
        <pc:sldMkLst>
          <pc:docMk/>
          <pc:sldMk cId="3781252841" sldId="849"/>
        </pc:sldMkLst>
      </pc:sldChg>
      <pc:sldChg chg="del">
        <pc:chgData name="Pastor Tom Hazelwood" userId="d18c485ded806f6d" providerId="LiveId" clId="{3FD029AA-0C77-451E-A7C1-5E3DDE49C962}" dt="2024-03-19T00:54:22.717" v="0" actId="2696"/>
        <pc:sldMkLst>
          <pc:docMk/>
          <pc:sldMk cId="4284976807" sldId="850"/>
        </pc:sldMkLst>
      </pc:sldChg>
      <pc:sldChg chg="del">
        <pc:chgData name="Pastor Tom Hazelwood" userId="d18c485ded806f6d" providerId="LiveId" clId="{3FD029AA-0C77-451E-A7C1-5E3DDE49C962}" dt="2024-03-19T00:54:22.717" v="0" actId="2696"/>
        <pc:sldMkLst>
          <pc:docMk/>
          <pc:sldMk cId="3205520496" sldId="851"/>
        </pc:sldMkLst>
      </pc:sldChg>
      <pc:sldChg chg="del">
        <pc:chgData name="Pastor Tom Hazelwood" userId="d18c485ded806f6d" providerId="LiveId" clId="{3FD029AA-0C77-451E-A7C1-5E3DDE49C962}" dt="2024-03-19T00:54:22.717" v="0" actId="2696"/>
        <pc:sldMkLst>
          <pc:docMk/>
          <pc:sldMk cId="1401511916" sldId="852"/>
        </pc:sldMkLst>
      </pc:sldChg>
      <pc:sldChg chg="del">
        <pc:chgData name="Pastor Tom Hazelwood" userId="d18c485ded806f6d" providerId="LiveId" clId="{3FD029AA-0C77-451E-A7C1-5E3DDE49C962}" dt="2024-03-19T00:54:22.717" v="0" actId="2696"/>
        <pc:sldMkLst>
          <pc:docMk/>
          <pc:sldMk cId="1204847981" sldId="853"/>
        </pc:sldMkLst>
      </pc:sldChg>
      <pc:sldChg chg="del">
        <pc:chgData name="Pastor Tom Hazelwood" userId="d18c485ded806f6d" providerId="LiveId" clId="{3FD029AA-0C77-451E-A7C1-5E3DDE49C962}" dt="2024-03-19T00:54:22.717" v="0" actId="2696"/>
        <pc:sldMkLst>
          <pc:docMk/>
          <pc:sldMk cId="4139458894" sldId="8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1022-EC4F-4DBE-847D-5C87346638CF}" type="datetimeFigureOut">
              <a:rPr lang="en-US" smtClean="0"/>
              <a:t>3/18/2024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DA591-E39F-4A46-9E72-1EFE26776153}" type="slidenum">
              <a:rPr lang="en-US" smtClean="0"/>
              <a:t>‹#›</a:t>
            </a:fld>
            <a:endParaRPr lang="en-US"/>
          </a:p>
        </p:txBody>
      </p:sp>
    </p:spTree>
    <p:extLst>
      <p:ext uri="{BB962C8B-B14F-4D97-AF65-F5344CB8AC3E}">
        <p14:creationId xmlns:p14="http://schemas.microsoft.com/office/powerpoint/2010/main" val="349267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SHOWING TRUTH</a:t>
            </a:r>
          </a:p>
          <a:p>
            <a:r>
              <a:rPr lang="en-US" sz="1200" b="1" kern="1200" dirty="0">
                <a:solidFill>
                  <a:schemeClr val="tx1"/>
                </a:solidFill>
                <a:effectLst/>
                <a:latin typeface="+mn-lt"/>
                <a:ea typeface="+mn-ea"/>
                <a:cs typeface="+mn-cs"/>
              </a:rPr>
              <a:t>For Connections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We are going to have Group Testimony &amp; Accountability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someone has something they want to say in front of this group of believers… this is the time. John Wesley encouraged group accountability… nothing too personal… but if there is something you need to speak of- a struggle or an issue that you can bring before a group- this type of confession strengthens your spirit.</a:t>
            </a:r>
          </a:p>
          <a:p>
            <a:r>
              <a:rPr lang="en-US" sz="1200" kern="1200" dirty="0">
                <a:solidFill>
                  <a:schemeClr val="tx1"/>
                </a:solidFill>
                <a:effectLst/>
                <a:latin typeface="+mn-lt"/>
                <a:ea typeface="+mn-ea"/>
                <a:cs typeface="+mn-cs"/>
              </a:rPr>
              <a:t>It doesn’t have to be accountability, it can also be a God sighting or testimony that can bring encouragement. </a:t>
            </a:r>
          </a:p>
          <a:p>
            <a:endParaRPr lang="en-US" i="0" baseline="0" dirty="0"/>
          </a:p>
        </p:txBody>
      </p:sp>
      <p:sp>
        <p:nvSpPr>
          <p:cNvPr id="4" name="Slide Number Placeholder 3"/>
          <p:cNvSpPr>
            <a:spLocks noGrp="1"/>
          </p:cNvSpPr>
          <p:nvPr>
            <p:ph type="sldNum" sz="quarter" idx="10"/>
          </p:nvPr>
        </p:nvSpPr>
        <p:spPr/>
        <p:txBody>
          <a:bodyPr/>
          <a:lstStyle/>
          <a:p>
            <a:fld id="{759DA591-E39F-4A46-9E72-1EFE26776153}" type="slidenum">
              <a:rPr lang="en-US" smtClean="0"/>
              <a:t>1</a:t>
            </a:fld>
            <a:endParaRPr lang="en-US"/>
          </a:p>
        </p:txBody>
      </p:sp>
    </p:spTree>
    <p:extLst>
      <p:ext uri="{BB962C8B-B14F-4D97-AF65-F5344CB8AC3E}">
        <p14:creationId xmlns:p14="http://schemas.microsoft.com/office/powerpoint/2010/main" val="3922473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Today for </a:t>
            </a:r>
            <a:r>
              <a:rPr lang="en-US" i="0" baseline="0" dirty="0"/>
              <a:t>Connections-</a:t>
            </a:r>
          </a:p>
          <a:p>
            <a:r>
              <a:rPr lang="en-US" dirty="0"/>
              <a:t>Write</a:t>
            </a:r>
            <a:r>
              <a:rPr lang="en-US" baseline="0" dirty="0"/>
              <a:t> your name and something that has helped increase your faith in Christ Jesus. Pass out and ask those who receive these to pray for increased faith for the individual.</a:t>
            </a:r>
            <a:endParaRPr lang="en-US" i="0" baseline="0" dirty="0"/>
          </a:p>
        </p:txBody>
      </p:sp>
      <p:sp>
        <p:nvSpPr>
          <p:cNvPr id="4" name="Slide Number Placeholder 3"/>
          <p:cNvSpPr>
            <a:spLocks noGrp="1"/>
          </p:cNvSpPr>
          <p:nvPr>
            <p:ph type="sldNum" sz="quarter" idx="10"/>
          </p:nvPr>
        </p:nvSpPr>
        <p:spPr/>
        <p:txBody>
          <a:bodyPr/>
          <a:lstStyle/>
          <a:p>
            <a:fld id="{759DA591-E39F-4A46-9E72-1EFE26776153}" type="slidenum">
              <a:rPr lang="en-US" smtClean="0"/>
              <a:t>2</a:t>
            </a:fld>
            <a:endParaRPr lang="en-US"/>
          </a:p>
        </p:txBody>
      </p:sp>
    </p:spTree>
    <p:extLst>
      <p:ext uri="{BB962C8B-B14F-4D97-AF65-F5344CB8AC3E}">
        <p14:creationId xmlns:p14="http://schemas.microsoft.com/office/powerpoint/2010/main" val="4268931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Connections</a:t>
            </a:r>
            <a:endParaRPr lang="en-US" sz="1200" kern="1200" dirty="0">
              <a:solidFill>
                <a:schemeClr val="tx1"/>
              </a:solidFill>
              <a:effectLst/>
              <a:latin typeface="+mn-lt"/>
              <a:ea typeface="+mn-ea"/>
              <a:cs typeface="+mn-cs"/>
            </a:endParaRPr>
          </a:p>
          <a:p>
            <a:r>
              <a:rPr lang="en-US" sz="1200" kern="1200">
                <a:solidFill>
                  <a:schemeClr val="tx1"/>
                </a:solidFill>
                <a:effectLst/>
                <a:latin typeface="+mn-lt"/>
                <a:ea typeface="+mn-ea"/>
                <a:cs typeface="+mn-cs"/>
              </a:rPr>
              <a:t>If you could share something with others- what would it be?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3</a:t>
            </a:fld>
            <a:endParaRPr lang="en-US"/>
          </a:p>
        </p:txBody>
      </p:sp>
    </p:spTree>
    <p:extLst>
      <p:ext uri="{BB962C8B-B14F-4D97-AF65-F5344CB8AC3E}">
        <p14:creationId xmlns:p14="http://schemas.microsoft.com/office/powerpoint/2010/main" val="2342988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248B4-FDC8-4528-9290-6D2FE77227D6}"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4248B4-FDC8-4528-9290-6D2FE77227D6}" type="datetimeFigureOut">
              <a:rPr lang="en-US" smtClean="0"/>
              <a:pPr/>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4248B4-FDC8-4528-9290-6D2FE77227D6}" type="datetimeFigureOut">
              <a:rPr lang="en-US" smtClean="0"/>
              <a:pPr/>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248B4-FDC8-4528-9290-6D2FE77227D6}" type="datetimeFigureOut">
              <a:rPr lang="en-US" smtClean="0"/>
              <a:pPr/>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248B4-FDC8-4528-9290-6D2FE77227D6}" type="datetimeFigureOut">
              <a:rPr lang="en-US" smtClean="0"/>
              <a:pPr/>
              <a:t>3/18/2024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E8A76-28EF-45B2-9998-C1E08829B9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7" name="Rectangle 6"/>
          <p:cNvSpPr/>
          <p:nvPr/>
        </p:nvSpPr>
        <p:spPr>
          <a:xfrm rot="17801834">
            <a:off x="-1884978" y="2234803"/>
            <a:ext cx="7086600" cy="1015663"/>
          </a:xfrm>
          <a:prstGeom prst="rect">
            <a:avLst/>
          </a:prstGeom>
        </p:spPr>
        <p:txBody>
          <a:bodyPr wrap="square">
            <a:spAutoFit/>
          </a:bodyPr>
          <a:lstStyle/>
          <a:p>
            <a:pPr algn="ctr"/>
            <a:r>
              <a:rPr lang="en-US" sz="6000" b="1" dirty="0">
                <a:ln/>
                <a:solidFill>
                  <a:schemeClr val="accent3"/>
                </a:solidFill>
                <a:effectLst>
                  <a:outerShdw blurRad="50800" dist="50800" dir="5400000" algn="ctr" rotWithShape="0">
                    <a:srgbClr val="0070C0"/>
                  </a:outerShdw>
                </a:effectLst>
              </a:rPr>
              <a:t>Connections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7" name="Rectangle 6"/>
          <p:cNvSpPr/>
          <p:nvPr/>
        </p:nvSpPr>
        <p:spPr>
          <a:xfrm rot="17801834">
            <a:off x="-1884978" y="2234803"/>
            <a:ext cx="7086600" cy="1015663"/>
          </a:xfrm>
          <a:prstGeom prst="rect">
            <a:avLst/>
          </a:prstGeom>
        </p:spPr>
        <p:txBody>
          <a:bodyPr wrap="square">
            <a:spAutoFit/>
          </a:bodyPr>
          <a:lstStyle/>
          <a:p>
            <a:pPr algn="ctr"/>
            <a:r>
              <a:rPr lang="en-US" sz="6000" b="1" dirty="0">
                <a:ln/>
                <a:solidFill>
                  <a:schemeClr val="accent3"/>
                </a:solidFill>
                <a:effectLst>
                  <a:outerShdw blurRad="50800" dist="50800" dir="5400000" algn="ctr" rotWithShape="0">
                    <a:srgbClr val="0070C0"/>
                  </a:outerShdw>
                </a:effectLst>
              </a:rPr>
              <a:t>Connections</a:t>
            </a:r>
          </a:p>
        </p:txBody>
      </p:sp>
    </p:spTree>
    <p:extLst>
      <p:ext uri="{BB962C8B-B14F-4D97-AF65-F5344CB8AC3E}">
        <p14:creationId xmlns:p14="http://schemas.microsoft.com/office/powerpoint/2010/main" val="24362039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7" name="Rectangle 6"/>
          <p:cNvSpPr/>
          <p:nvPr/>
        </p:nvSpPr>
        <p:spPr>
          <a:xfrm rot="17801834">
            <a:off x="-1884978" y="2234803"/>
            <a:ext cx="7086600" cy="1015663"/>
          </a:xfrm>
          <a:prstGeom prst="rect">
            <a:avLst/>
          </a:prstGeom>
        </p:spPr>
        <p:txBody>
          <a:bodyPr wrap="square">
            <a:spAutoFit/>
          </a:bodyPr>
          <a:lstStyle/>
          <a:p>
            <a:pPr algn="ctr"/>
            <a:r>
              <a:rPr lang="en-US" sz="6000" b="1" dirty="0">
                <a:ln/>
                <a:solidFill>
                  <a:schemeClr val="accent3"/>
                </a:solidFill>
                <a:effectLst>
                  <a:outerShdw blurRad="50800" dist="50800" dir="5400000" algn="ctr" rotWithShape="0">
                    <a:srgbClr val="0070C0"/>
                  </a:outerShdw>
                </a:effectLst>
              </a:rPr>
              <a:t>Connections</a:t>
            </a:r>
          </a:p>
        </p:txBody>
      </p:sp>
    </p:spTree>
    <p:extLst>
      <p:ext uri="{BB962C8B-B14F-4D97-AF65-F5344CB8AC3E}">
        <p14:creationId xmlns:p14="http://schemas.microsoft.com/office/powerpoint/2010/main" val="7877436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38764</TotalTime>
  <Words>149</Words>
  <Application>Microsoft Office PowerPoint</Application>
  <PresentationFormat>On-screen Show (4:3)</PresentationFormat>
  <Paragraphs>15</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dc:creator>
  <cp:lastModifiedBy>Pastor Tom Hazelwood</cp:lastModifiedBy>
  <cp:revision>823</cp:revision>
  <dcterms:created xsi:type="dcterms:W3CDTF">2014-04-26T11:32:41Z</dcterms:created>
  <dcterms:modified xsi:type="dcterms:W3CDTF">2024-03-19T00:59:10Z</dcterms:modified>
</cp:coreProperties>
</file>