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6"/>
  </p:notesMasterIdLst>
  <p:sldIdLst>
    <p:sldId id="277" r:id="rId2"/>
    <p:sldId id="294" r:id="rId3"/>
    <p:sldId id="474" r:id="rId4"/>
    <p:sldId id="475" r:id="rId5"/>
    <p:sldId id="505" r:id="rId6"/>
    <p:sldId id="493" r:id="rId7"/>
    <p:sldId id="494" r:id="rId8"/>
    <p:sldId id="495" r:id="rId9"/>
    <p:sldId id="497" r:id="rId10"/>
    <p:sldId id="498" r:id="rId11"/>
    <p:sldId id="499" r:id="rId12"/>
    <p:sldId id="500" r:id="rId13"/>
    <p:sldId id="503" r:id="rId14"/>
    <p:sldId id="855" r:id="rId15"/>
    <p:sldId id="496" r:id="rId16"/>
    <p:sldId id="517" r:id="rId17"/>
    <p:sldId id="518" r:id="rId18"/>
    <p:sldId id="520" r:id="rId19"/>
    <p:sldId id="519" r:id="rId20"/>
    <p:sldId id="521" r:id="rId21"/>
    <p:sldId id="522" r:id="rId22"/>
    <p:sldId id="523" r:id="rId23"/>
    <p:sldId id="524" r:id="rId24"/>
    <p:sldId id="52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76" autoAdjust="0"/>
    <p:restoredTop sz="89783" autoAdjust="0"/>
  </p:normalViewPr>
  <p:slideViewPr>
    <p:cSldViewPr>
      <p:cViewPr varScale="1">
        <p:scale>
          <a:sx n="99" d="100"/>
          <a:sy n="99" d="100"/>
        </p:scale>
        <p:origin x="154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98B7C0BE-A54B-40E9-9AC2-19C0DC45D57E}"/>
    <pc:docChg chg="delSld">
      <pc:chgData name="Pastor Tom Hazelwood" userId="d18c485ded806f6d" providerId="LiveId" clId="{98B7C0BE-A54B-40E9-9AC2-19C0DC45D57E}" dt="2024-03-21T22:22:26.545" v="0" actId="2696"/>
      <pc:docMkLst>
        <pc:docMk/>
      </pc:docMkLst>
      <pc:sldChg chg="del">
        <pc:chgData name="Pastor Tom Hazelwood" userId="d18c485ded806f6d" providerId="LiveId" clId="{98B7C0BE-A54B-40E9-9AC2-19C0DC45D57E}" dt="2024-03-21T22:22:26.545" v="0" actId="2696"/>
        <pc:sldMkLst>
          <pc:docMk/>
          <pc:sldMk cId="915521557" sldId="267"/>
        </pc:sldMkLst>
      </pc:sldChg>
      <pc:sldChg chg="del">
        <pc:chgData name="Pastor Tom Hazelwood" userId="d18c485ded806f6d" providerId="LiveId" clId="{98B7C0BE-A54B-40E9-9AC2-19C0DC45D57E}" dt="2024-03-21T22:22:26.545" v="0" actId="2696"/>
        <pc:sldMkLst>
          <pc:docMk/>
          <pc:sldMk cId="3433001972" sldId="269"/>
        </pc:sldMkLst>
      </pc:sldChg>
      <pc:sldChg chg="del">
        <pc:chgData name="Pastor Tom Hazelwood" userId="d18c485ded806f6d" providerId="LiveId" clId="{98B7C0BE-A54B-40E9-9AC2-19C0DC45D57E}" dt="2024-03-21T22:22:26.545" v="0" actId="2696"/>
        <pc:sldMkLst>
          <pc:docMk/>
          <pc:sldMk cId="1456473858" sldId="270"/>
        </pc:sldMkLst>
      </pc:sldChg>
      <pc:sldChg chg="del">
        <pc:chgData name="Pastor Tom Hazelwood" userId="d18c485ded806f6d" providerId="LiveId" clId="{98B7C0BE-A54B-40E9-9AC2-19C0DC45D57E}" dt="2024-03-21T22:22:26.545" v="0" actId="2696"/>
        <pc:sldMkLst>
          <pc:docMk/>
          <pc:sldMk cId="2971322070" sldId="271"/>
        </pc:sldMkLst>
      </pc:sldChg>
      <pc:sldChg chg="del">
        <pc:chgData name="Pastor Tom Hazelwood" userId="d18c485ded806f6d" providerId="LiveId" clId="{98B7C0BE-A54B-40E9-9AC2-19C0DC45D57E}" dt="2024-03-21T22:22:26.545" v="0" actId="2696"/>
        <pc:sldMkLst>
          <pc:docMk/>
          <pc:sldMk cId="4112052348" sldId="272"/>
        </pc:sldMkLst>
      </pc:sldChg>
      <pc:sldChg chg="del">
        <pc:chgData name="Pastor Tom Hazelwood" userId="d18c485ded806f6d" providerId="LiveId" clId="{98B7C0BE-A54B-40E9-9AC2-19C0DC45D57E}" dt="2024-03-21T22:22:26.545" v="0" actId="2696"/>
        <pc:sldMkLst>
          <pc:docMk/>
          <pc:sldMk cId="521616848" sldId="273"/>
        </pc:sldMkLst>
      </pc:sldChg>
      <pc:sldChg chg="del">
        <pc:chgData name="Pastor Tom Hazelwood" userId="d18c485ded806f6d" providerId="LiveId" clId="{98B7C0BE-A54B-40E9-9AC2-19C0DC45D57E}" dt="2024-03-21T22:22:26.545" v="0" actId="2696"/>
        <pc:sldMkLst>
          <pc:docMk/>
          <pc:sldMk cId="3788303731" sldId="274"/>
        </pc:sldMkLst>
      </pc:sldChg>
      <pc:sldChg chg="del">
        <pc:chgData name="Pastor Tom Hazelwood" userId="d18c485ded806f6d" providerId="LiveId" clId="{98B7C0BE-A54B-40E9-9AC2-19C0DC45D57E}" dt="2024-03-21T22:22:26.545" v="0" actId="2696"/>
        <pc:sldMkLst>
          <pc:docMk/>
          <pc:sldMk cId="734053527" sldId="275"/>
        </pc:sldMkLst>
      </pc:sldChg>
      <pc:sldChg chg="del">
        <pc:chgData name="Pastor Tom Hazelwood" userId="d18c485ded806f6d" providerId="LiveId" clId="{98B7C0BE-A54B-40E9-9AC2-19C0DC45D57E}" dt="2024-03-21T22:22:26.545" v="0" actId="2696"/>
        <pc:sldMkLst>
          <pc:docMk/>
          <pc:sldMk cId="482231238" sldId="276"/>
        </pc:sldMkLst>
      </pc:sldChg>
      <pc:sldChg chg="del">
        <pc:chgData name="Pastor Tom Hazelwood" userId="d18c485ded806f6d" providerId="LiveId" clId="{98B7C0BE-A54B-40E9-9AC2-19C0DC45D57E}" dt="2024-03-21T22:22:26.545" v="0" actId="2696"/>
        <pc:sldMkLst>
          <pc:docMk/>
          <pc:sldMk cId="0" sldId="278"/>
        </pc:sldMkLst>
      </pc:sldChg>
      <pc:sldChg chg="del">
        <pc:chgData name="Pastor Tom Hazelwood" userId="d18c485ded806f6d" providerId="LiveId" clId="{98B7C0BE-A54B-40E9-9AC2-19C0DC45D57E}" dt="2024-03-21T22:22:26.545" v="0" actId="2696"/>
        <pc:sldMkLst>
          <pc:docMk/>
          <pc:sldMk cId="3291615158" sldId="291"/>
        </pc:sldMkLst>
      </pc:sldChg>
      <pc:sldChg chg="del">
        <pc:chgData name="Pastor Tom Hazelwood" userId="d18c485ded806f6d" providerId="LiveId" clId="{98B7C0BE-A54B-40E9-9AC2-19C0DC45D57E}" dt="2024-03-21T22:22:26.545" v="0" actId="2696"/>
        <pc:sldMkLst>
          <pc:docMk/>
          <pc:sldMk cId="4085689523" sldId="472"/>
        </pc:sldMkLst>
      </pc:sldChg>
      <pc:sldChg chg="del">
        <pc:chgData name="Pastor Tom Hazelwood" userId="d18c485ded806f6d" providerId="LiveId" clId="{98B7C0BE-A54B-40E9-9AC2-19C0DC45D57E}" dt="2024-03-21T22:22:26.545" v="0" actId="2696"/>
        <pc:sldMkLst>
          <pc:docMk/>
          <pc:sldMk cId="3577800577" sldId="477"/>
        </pc:sldMkLst>
      </pc:sldChg>
      <pc:sldChg chg="del">
        <pc:chgData name="Pastor Tom Hazelwood" userId="d18c485ded806f6d" providerId="LiveId" clId="{98B7C0BE-A54B-40E9-9AC2-19C0DC45D57E}" dt="2024-03-21T22:22:26.545" v="0" actId="2696"/>
        <pc:sldMkLst>
          <pc:docMk/>
          <pc:sldMk cId="172999581" sldId="478"/>
        </pc:sldMkLst>
      </pc:sldChg>
      <pc:sldChg chg="del">
        <pc:chgData name="Pastor Tom Hazelwood" userId="d18c485ded806f6d" providerId="LiveId" clId="{98B7C0BE-A54B-40E9-9AC2-19C0DC45D57E}" dt="2024-03-21T22:22:26.545" v="0" actId="2696"/>
        <pc:sldMkLst>
          <pc:docMk/>
          <pc:sldMk cId="560677853" sldId="479"/>
        </pc:sldMkLst>
      </pc:sldChg>
      <pc:sldChg chg="del">
        <pc:chgData name="Pastor Tom Hazelwood" userId="d18c485ded806f6d" providerId="LiveId" clId="{98B7C0BE-A54B-40E9-9AC2-19C0DC45D57E}" dt="2024-03-21T22:22:26.545" v="0" actId="2696"/>
        <pc:sldMkLst>
          <pc:docMk/>
          <pc:sldMk cId="2507854094" sldId="480"/>
        </pc:sldMkLst>
      </pc:sldChg>
      <pc:sldChg chg="del">
        <pc:chgData name="Pastor Tom Hazelwood" userId="d18c485ded806f6d" providerId="LiveId" clId="{98B7C0BE-A54B-40E9-9AC2-19C0DC45D57E}" dt="2024-03-21T22:22:26.545" v="0" actId="2696"/>
        <pc:sldMkLst>
          <pc:docMk/>
          <pc:sldMk cId="2095524675" sldId="481"/>
        </pc:sldMkLst>
      </pc:sldChg>
      <pc:sldChg chg="del">
        <pc:chgData name="Pastor Tom Hazelwood" userId="d18c485ded806f6d" providerId="LiveId" clId="{98B7C0BE-A54B-40E9-9AC2-19C0DC45D57E}" dt="2024-03-21T22:22:26.545" v="0" actId="2696"/>
        <pc:sldMkLst>
          <pc:docMk/>
          <pc:sldMk cId="2044386285" sldId="482"/>
        </pc:sldMkLst>
      </pc:sldChg>
      <pc:sldChg chg="del">
        <pc:chgData name="Pastor Tom Hazelwood" userId="d18c485ded806f6d" providerId="LiveId" clId="{98B7C0BE-A54B-40E9-9AC2-19C0DC45D57E}" dt="2024-03-21T22:22:26.545" v="0" actId="2696"/>
        <pc:sldMkLst>
          <pc:docMk/>
          <pc:sldMk cId="1670714875" sldId="483"/>
        </pc:sldMkLst>
      </pc:sldChg>
      <pc:sldChg chg="del">
        <pc:chgData name="Pastor Tom Hazelwood" userId="d18c485ded806f6d" providerId="LiveId" clId="{98B7C0BE-A54B-40E9-9AC2-19C0DC45D57E}" dt="2024-03-21T22:22:26.545" v="0" actId="2696"/>
        <pc:sldMkLst>
          <pc:docMk/>
          <pc:sldMk cId="4194825787" sldId="595"/>
        </pc:sldMkLst>
      </pc:sldChg>
      <pc:sldChg chg="del">
        <pc:chgData name="Pastor Tom Hazelwood" userId="d18c485ded806f6d" providerId="LiveId" clId="{98B7C0BE-A54B-40E9-9AC2-19C0DC45D57E}" dt="2024-03-21T22:22:26.545" v="0" actId="2696"/>
        <pc:sldMkLst>
          <pc:docMk/>
          <pc:sldMk cId="2100251988" sldId="724"/>
        </pc:sldMkLst>
      </pc:sldChg>
      <pc:sldChg chg="del">
        <pc:chgData name="Pastor Tom Hazelwood" userId="d18c485ded806f6d" providerId="LiveId" clId="{98B7C0BE-A54B-40E9-9AC2-19C0DC45D57E}" dt="2024-03-21T22:22:26.545" v="0" actId="2696"/>
        <pc:sldMkLst>
          <pc:docMk/>
          <pc:sldMk cId="2226411446" sldId="773"/>
        </pc:sldMkLst>
      </pc:sldChg>
      <pc:sldChg chg="del">
        <pc:chgData name="Pastor Tom Hazelwood" userId="d18c485ded806f6d" providerId="LiveId" clId="{98B7C0BE-A54B-40E9-9AC2-19C0DC45D57E}" dt="2024-03-21T22:22:26.545" v="0" actId="2696"/>
        <pc:sldMkLst>
          <pc:docMk/>
          <pc:sldMk cId="2621091367" sldId="776"/>
        </pc:sldMkLst>
      </pc:sldChg>
      <pc:sldChg chg="del">
        <pc:chgData name="Pastor Tom Hazelwood" userId="d18c485ded806f6d" providerId="LiveId" clId="{98B7C0BE-A54B-40E9-9AC2-19C0DC45D57E}" dt="2024-03-21T22:22:26.545" v="0" actId="2696"/>
        <pc:sldMkLst>
          <pc:docMk/>
          <pc:sldMk cId="1380494805" sldId="777"/>
        </pc:sldMkLst>
      </pc:sldChg>
      <pc:sldChg chg="del">
        <pc:chgData name="Pastor Tom Hazelwood" userId="d18c485ded806f6d" providerId="LiveId" clId="{98B7C0BE-A54B-40E9-9AC2-19C0DC45D57E}" dt="2024-03-21T22:22:26.545" v="0" actId="2696"/>
        <pc:sldMkLst>
          <pc:docMk/>
          <pc:sldMk cId="3871806726" sldId="840"/>
        </pc:sldMkLst>
      </pc:sldChg>
      <pc:sldChg chg="del">
        <pc:chgData name="Pastor Tom Hazelwood" userId="d18c485ded806f6d" providerId="LiveId" clId="{98B7C0BE-A54B-40E9-9AC2-19C0DC45D57E}" dt="2024-03-21T22:22:26.545" v="0" actId="2696"/>
        <pc:sldMkLst>
          <pc:docMk/>
          <pc:sldMk cId="1683581495" sldId="849"/>
        </pc:sldMkLst>
      </pc:sldChg>
      <pc:sldChg chg="del">
        <pc:chgData name="Pastor Tom Hazelwood" userId="d18c485ded806f6d" providerId="LiveId" clId="{98B7C0BE-A54B-40E9-9AC2-19C0DC45D57E}" dt="2024-03-21T22:22:26.545" v="0" actId="2696"/>
        <pc:sldMkLst>
          <pc:docMk/>
          <pc:sldMk cId="3255011260" sldId="850"/>
        </pc:sldMkLst>
      </pc:sldChg>
      <pc:sldChg chg="del">
        <pc:chgData name="Pastor Tom Hazelwood" userId="d18c485ded806f6d" providerId="LiveId" clId="{98B7C0BE-A54B-40E9-9AC2-19C0DC45D57E}" dt="2024-03-21T22:22:26.545" v="0" actId="2696"/>
        <pc:sldMkLst>
          <pc:docMk/>
          <pc:sldMk cId="3585374313" sldId="851"/>
        </pc:sldMkLst>
      </pc:sldChg>
      <pc:sldChg chg="del">
        <pc:chgData name="Pastor Tom Hazelwood" userId="d18c485ded806f6d" providerId="LiveId" clId="{98B7C0BE-A54B-40E9-9AC2-19C0DC45D57E}" dt="2024-03-21T22:22:26.545" v="0" actId="2696"/>
        <pc:sldMkLst>
          <pc:docMk/>
          <pc:sldMk cId="2627971283" sldId="852"/>
        </pc:sldMkLst>
      </pc:sldChg>
      <pc:sldChg chg="del">
        <pc:chgData name="Pastor Tom Hazelwood" userId="d18c485ded806f6d" providerId="LiveId" clId="{98B7C0BE-A54B-40E9-9AC2-19C0DC45D57E}" dt="2024-03-21T22:22:26.545" v="0" actId="2696"/>
        <pc:sldMkLst>
          <pc:docMk/>
          <pc:sldMk cId="597554959" sldId="853"/>
        </pc:sldMkLst>
      </pc:sldChg>
      <pc:sldChg chg="del">
        <pc:chgData name="Pastor Tom Hazelwood" userId="d18c485ded806f6d" providerId="LiveId" clId="{98B7C0BE-A54B-40E9-9AC2-19C0DC45D57E}" dt="2024-03-21T22:22:26.545" v="0" actId="2696"/>
        <pc:sldMkLst>
          <pc:docMk/>
          <pc:sldMk cId="2639344227" sldId="8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dirty="0">
                <a:latin typeface="+mn-lt"/>
                <a:cs typeface="Times New Roman" panose="02020603050405020304" pitchFamily="18" charset="0"/>
              </a:rPr>
              <a:t>Our battle is against Principalities or Arche </a:t>
            </a:r>
            <a:r>
              <a:rPr lang="en-US" sz="1400" dirty="0"/>
              <a:t>(</a:t>
            </a:r>
            <a:r>
              <a:rPr lang="en-US" sz="1400" dirty="0" err="1"/>
              <a:t>ar-khay</a:t>
            </a:r>
            <a:r>
              <a:rPr lang="en-US" sz="1400" dirty="0"/>
              <a:t>’); which means angels and demons</a:t>
            </a:r>
            <a:endParaRPr lang="en-US" sz="1400" b="1" dirty="0">
              <a:latin typeface="+mn-lt"/>
              <a:cs typeface="Times New Roman" panose="02020603050405020304" pitchFamily="18" charset="0"/>
            </a:endParaRPr>
          </a:p>
          <a:p>
            <a:endParaRPr lang="en-US" sz="1400" b="1"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10</a:t>
            </a:fld>
            <a:endParaRPr lang="en-US"/>
          </a:p>
        </p:txBody>
      </p:sp>
    </p:spTree>
    <p:extLst>
      <p:ext uri="{BB962C8B-B14F-4D97-AF65-F5344CB8AC3E}">
        <p14:creationId xmlns:p14="http://schemas.microsoft.com/office/powerpoint/2010/main" val="115044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cs typeface="Times New Roman" panose="02020603050405020304" pitchFamily="18" charset="0"/>
              </a:rPr>
              <a:t>Its against Powers or </a:t>
            </a:r>
            <a:r>
              <a:rPr lang="en-US" sz="1400" b="1" i="1" dirty="0" err="1">
                <a:solidFill>
                  <a:srgbClr val="FF0000"/>
                </a:solidFill>
              </a:rPr>
              <a:t>Exousia</a:t>
            </a:r>
            <a:r>
              <a:rPr lang="en-US" sz="1400" dirty="0">
                <a:solidFill>
                  <a:srgbClr val="FF0000"/>
                </a:solidFill>
              </a:rPr>
              <a:t> (ex-</a:t>
            </a:r>
            <a:r>
              <a:rPr lang="en-US" sz="1400" dirty="0" err="1">
                <a:solidFill>
                  <a:srgbClr val="FF0000"/>
                </a:solidFill>
              </a:rPr>
              <a:t>oo</a:t>
            </a:r>
            <a:r>
              <a:rPr lang="en-US" sz="1400" dirty="0">
                <a:solidFill>
                  <a:srgbClr val="FF0000"/>
                </a:solidFill>
              </a:rPr>
              <a:t>-see'-ah); which is </a:t>
            </a:r>
            <a:r>
              <a:rPr lang="en-US" sz="1400" dirty="0"/>
              <a:t>power of choice- there is a song by News Boys that says –”I’ve been my own worst enemy” many times we battle against our own desires, </a:t>
            </a:r>
            <a:r>
              <a:rPr lang="en-US" sz="1400" dirty="0" err="1"/>
              <a:t>Exousia</a:t>
            </a:r>
            <a:r>
              <a:rPr lang="en-US" sz="1400" dirty="0"/>
              <a:t> also means spiritual potentates – now a potentate is one who wields great power or sway, like a powerful ruler.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mn-lt"/>
              <a:cs typeface="Times New Roman" panose="02020603050405020304" pitchFamily="18" charset="0"/>
            </a:endParaRPr>
          </a:p>
          <a:p>
            <a:endParaRPr lang="en-US" sz="1400" b="1"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11</a:t>
            </a:fld>
            <a:endParaRPr lang="en-US"/>
          </a:p>
        </p:txBody>
      </p:sp>
    </p:spTree>
    <p:extLst>
      <p:ext uri="{BB962C8B-B14F-4D97-AF65-F5344CB8AC3E}">
        <p14:creationId xmlns:p14="http://schemas.microsoft.com/office/powerpoint/2010/main" val="161957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cs typeface="Times New Roman" panose="02020603050405020304" pitchFamily="18" charset="0"/>
              </a:rPr>
              <a:t>Against rulers or </a:t>
            </a:r>
            <a:r>
              <a:rPr lang="en-US" sz="1400" b="1" i="1" dirty="0" err="1"/>
              <a:t>Kosmokrator</a:t>
            </a:r>
            <a:r>
              <a:rPr lang="en-US" sz="1400" dirty="0"/>
              <a:t> (</a:t>
            </a:r>
            <a:r>
              <a:rPr lang="en-US" sz="1400" dirty="0" err="1"/>
              <a:t>kos</a:t>
            </a:r>
            <a:r>
              <a:rPr lang="en-US" sz="1400" dirty="0"/>
              <a:t>-</a:t>
            </a:r>
            <a:r>
              <a:rPr lang="en-US" sz="1400" dirty="0" err="1"/>
              <a:t>mok</a:t>
            </a:r>
            <a:r>
              <a:rPr lang="en-US" sz="1400" dirty="0"/>
              <a:t>-rat'-ore)</a:t>
            </a:r>
            <a:r>
              <a:rPr lang="en-US" sz="1400" dirty="0">
                <a:solidFill>
                  <a:srgbClr val="FF0000"/>
                </a:solidFill>
              </a:rPr>
              <a:t>; which is the lord of the world, prince of this age, …..     the devil and his demons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accent6">
                    <a:lumMod val="50000"/>
                  </a:schemeClr>
                </a:solidFill>
              </a:rPr>
              <a:t>Now</a:t>
            </a:r>
            <a:r>
              <a:rPr lang="en-US" sz="1400" b="1" i="1" dirty="0">
                <a:solidFill>
                  <a:schemeClr val="accent6">
                    <a:lumMod val="50000"/>
                  </a:schemeClr>
                </a:solidFill>
              </a:rPr>
              <a:t> </a:t>
            </a:r>
            <a:r>
              <a:rPr lang="en-US" sz="1400" b="1" i="1" dirty="0" err="1">
                <a:solidFill>
                  <a:schemeClr val="accent6">
                    <a:lumMod val="50000"/>
                  </a:schemeClr>
                </a:solidFill>
              </a:rPr>
              <a:t>Skotos</a:t>
            </a:r>
            <a:r>
              <a:rPr lang="en-US" sz="1400" dirty="0">
                <a:solidFill>
                  <a:schemeClr val="accent6">
                    <a:lumMod val="50000"/>
                  </a:schemeClr>
                </a:solidFill>
              </a:rPr>
              <a:t> (</a:t>
            </a:r>
            <a:r>
              <a:rPr lang="en-US" sz="1400" dirty="0" err="1">
                <a:solidFill>
                  <a:schemeClr val="accent6">
                    <a:lumMod val="50000"/>
                  </a:schemeClr>
                </a:solidFill>
              </a:rPr>
              <a:t>skot</a:t>
            </a:r>
            <a:r>
              <a:rPr lang="en-US" sz="1400" dirty="0">
                <a:solidFill>
                  <a:schemeClr val="accent6">
                    <a:lumMod val="50000"/>
                  </a:schemeClr>
                </a:solidFill>
              </a:rPr>
              <a:t>'-</a:t>
            </a:r>
            <a:r>
              <a:rPr lang="en-US" sz="1400" dirty="0" err="1">
                <a:solidFill>
                  <a:schemeClr val="accent6">
                    <a:lumMod val="50000"/>
                  </a:schemeClr>
                </a:solidFill>
              </a:rPr>
              <a:t>os</a:t>
            </a:r>
            <a:r>
              <a:rPr lang="en-US" sz="1400" dirty="0">
                <a:solidFill>
                  <a:schemeClr val="accent6">
                    <a:lumMod val="50000"/>
                  </a:schemeClr>
                </a:solidFill>
              </a:rPr>
              <a:t>) or darkness means- darkened eyesight or blindness – it is about the ignorance respecting divine things and human duties, and the accompanying ungodliness and immorality, persons in whom darkness becomes visible and holds sway.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6">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mn-lt"/>
              <a:cs typeface="Times New Roman" panose="02020603050405020304" pitchFamily="18" charset="0"/>
            </a:endParaRPr>
          </a:p>
          <a:p>
            <a:endParaRPr lang="en-US" sz="1400" b="1"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12</a:t>
            </a:fld>
            <a:endParaRPr lang="en-US"/>
          </a:p>
        </p:txBody>
      </p:sp>
    </p:spTree>
    <p:extLst>
      <p:ext uri="{BB962C8B-B14F-4D97-AF65-F5344CB8AC3E}">
        <p14:creationId xmlns:p14="http://schemas.microsoft.com/office/powerpoint/2010/main" val="385978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mn-lt"/>
                <a:cs typeface="Times New Roman" panose="02020603050405020304" pitchFamily="18" charset="0"/>
              </a:rPr>
              <a:t>Against spiritual hosts or </a:t>
            </a:r>
            <a:r>
              <a:rPr lang="en-US" sz="1400" b="1" i="1" dirty="0" err="1"/>
              <a:t>Pneumatikos</a:t>
            </a:r>
            <a:r>
              <a:rPr lang="en-US" sz="1400" dirty="0"/>
              <a:t> (</a:t>
            </a:r>
            <a:r>
              <a:rPr lang="en-US" sz="1400" dirty="0" err="1"/>
              <a:t>pnyoo</a:t>
            </a:r>
            <a:r>
              <a:rPr lang="en-US" sz="1400" dirty="0"/>
              <a:t>-mat-</a:t>
            </a:r>
            <a:r>
              <a:rPr lang="en-US" sz="1400" dirty="0" err="1"/>
              <a:t>ik</a:t>
            </a:r>
            <a:r>
              <a:rPr lang="en-US" sz="1400" dirty="0"/>
              <a:t>-</a:t>
            </a:r>
            <a:r>
              <a:rPr lang="en-US" sz="1400" dirty="0" err="1"/>
              <a:t>os’</a:t>
            </a:r>
            <a:r>
              <a:rPr lang="en-US" sz="1400" dirty="0"/>
              <a:t>); </a:t>
            </a:r>
            <a:r>
              <a:rPr lang="en-US" sz="1400" dirty="0">
                <a:solidFill>
                  <a:srgbClr val="FF0000"/>
                </a:solidFill>
              </a:rPr>
              <a:t>belonging to a spirit, or a being higher than man but inferior to God- this spirit is one of corruption, immorality, it is wicked, filled with cruelty, evil purposes and desires.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mn-lt"/>
              <a:cs typeface="Times New Roman" panose="02020603050405020304" pitchFamily="18" charset="0"/>
            </a:endParaRPr>
          </a:p>
          <a:p>
            <a:r>
              <a:rPr lang="en-US" sz="1400" b="1" dirty="0">
                <a:latin typeface="+mn-lt"/>
                <a:cs typeface="Times New Roman" panose="02020603050405020304" pitchFamily="18" charset="0"/>
              </a:rPr>
              <a:t>We have read about where our attacks come from- what we wrestle against in this world. For this week let’s all pray for the church – that they will recognize the wiles of the devil and that they will put on the armor of God and keep it on in this lifelong battle before us. Before we put on the Armor of God tonight – lets all stand up and sing praise to the supplier of our armor.</a:t>
            </a:r>
          </a:p>
        </p:txBody>
      </p:sp>
      <p:sp>
        <p:nvSpPr>
          <p:cNvPr id="4" name="Slide Number Placeholder 3"/>
          <p:cNvSpPr>
            <a:spLocks noGrp="1"/>
          </p:cNvSpPr>
          <p:nvPr>
            <p:ph type="sldNum" sz="quarter" idx="10"/>
          </p:nvPr>
        </p:nvSpPr>
        <p:spPr/>
        <p:txBody>
          <a:bodyPr/>
          <a:lstStyle/>
          <a:p>
            <a:fld id="{759DA591-E39F-4A46-9E72-1EFE26776153}" type="slidenum">
              <a:rPr lang="en-US" smtClean="0"/>
              <a:t>13</a:t>
            </a:fld>
            <a:endParaRPr lang="en-US"/>
          </a:p>
        </p:txBody>
      </p:sp>
    </p:spTree>
    <p:extLst>
      <p:ext uri="{BB962C8B-B14F-4D97-AF65-F5344CB8AC3E}">
        <p14:creationId xmlns:p14="http://schemas.microsoft.com/office/powerpoint/2010/main" val="1154204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looking at a form of Spiritual Discipline – one that God equips us for, but we must respond to His grace – and use the tools He has given us to stay on the path toward Him. – When it speaks of armor in the New Testament – the people of the day could reflect on what the Romans wore ---- the picture on the left is from a museum – in Corbridge a Roman town which was connected to the Roman Road known as </a:t>
            </a:r>
            <a:r>
              <a:rPr lang="en-US" dirty="0" err="1"/>
              <a:t>Stanegate</a:t>
            </a:r>
            <a:r>
              <a:rPr lang="en-US" dirty="0"/>
              <a:t> (or stone road) and ran all the way to Carlisle.  It has a display of replicated armor using the archaeological find – shown together. This banded steel with underlying leather or padded cuirass was named Lorica </a:t>
            </a:r>
            <a:r>
              <a:rPr lang="en-US" dirty="0" err="1"/>
              <a:t>Segmentata</a:t>
            </a:r>
            <a:r>
              <a:rPr lang="en-US" dirty="0"/>
              <a:t> in 1600 – and would have looked like the painting on the right. </a:t>
            </a:r>
          </a:p>
          <a:p>
            <a:r>
              <a:rPr lang="en-US" b="1" dirty="0"/>
              <a:t>CLICK </a:t>
            </a: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we look into this armor you will see that the breastplate, we will see in scripture is more like the thorax. A two piece breastplate that had a front and a back.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59DA591-E39F-4A46-9E72-1EFE26776153}" type="slidenum">
              <a:rPr lang="en-US" smtClean="0"/>
              <a:t>14</a:t>
            </a:fld>
            <a:endParaRPr lang="en-US"/>
          </a:p>
        </p:txBody>
      </p:sp>
    </p:spTree>
    <p:extLst>
      <p:ext uri="{BB962C8B-B14F-4D97-AF65-F5344CB8AC3E}">
        <p14:creationId xmlns:p14="http://schemas.microsoft.com/office/powerpoint/2010/main" val="249768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Times New Roman" panose="02020603050405020304" pitchFamily="18" charset="0"/>
              </a:rPr>
              <a:t>“Everyone turn back to Ephesians 6:14”</a:t>
            </a:r>
          </a:p>
          <a:p>
            <a:endParaRPr lang="en-US" sz="1400" b="0" dirty="0">
              <a:latin typeface="+mn-lt"/>
              <a:cs typeface="Times New Roman" panose="02020603050405020304" pitchFamily="18" charset="0"/>
            </a:endParaRPr>
          </a:p>
          <a:p>
            <a:r>
              <a:rPr lang="en-US" sz="1400" b="0" dirty="0">
                <a:latin typeface="+mn-lt"/>
                <a:cs typeface="Times New Roman" panose="02020603050405020304" pitchFamily="18" charset="0"/>
              </a:rPr>
              <a:t>We have read about the wiles of the devil and how we are attacked by more than just 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Times New Roman" panose="02020603050405020304" pitchFamily="18" charset="0"/>
              </a:rPr>
              <a:t>Lets take a look at this armor that we need.</a:t>
            </a:r>
            <a:r>
              <a:rPr lang="en-US" sz="1400" b="1" dirty="0">
                <a:latin typeface="+mn-lt"/>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Times New Roman" panose="02020603050405020304" pitchFamily="18" charset="0"/>
              </a:rPr>
              <a:t>14 Stand therefore, having girded your waist with truth, having put on the breastplate of righteousness, </a:t>
            </a:r>
          </a:p>
          <a:p>
            <a:endParaRPr lang="en-US" sz="1400" b="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15</a:t>
            </a:fld>
            <a:endParaRPr lang="en-US"/>
          </a:p>
        </p:txBody>
      </p:sp>
    </p:spTree>
    <p:extLst>
      <p:ext uri="{BB962C8B-B14F-4D97-AF65-F5344CB8AC3E}">
        <p14:creationId xmlns:p14="http://schemas.microsoft.com/office/powerpoint/2010/main" val="4234368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latin typeface="+mn-lt"/>
                <a:cs typeface="Times New Roman" panose="02020603050405020304" pitchFamily="18" charset="0"/>
              </a:rPr>
              <a:t>14 Stand therefore, having </a:t>
            </a:r>
            <a:r>
              <a:rPr lang="en-US" sz="1400" b="1" dirty="0">
                <a:solidFill>
                  <a:srgbClr val="FF0000"/>
                </a:solidFill>
                <a:latin typeface="+mn-lt"/>
                <a:cs typeface="Times New Roman" panose="02020603050405020304" pitchFamily="18" charset="0"/>
              </a:rPr>
              <a:t>girded your waist with truth</a:t>
            </a:r>
            <a:r>
              <a:rPr lang="en-US" sz="1400" b="0" dirty="0">
                <a:latin typeface="+mn-lt"/>
                <a:cs typeface="Times New Roman" panose="02020603050405020304" pitchFamily="18" charset="0"/>
              </a:rPr>
              <a:t>, having put on the breastplate of righteousness, </a:t>
            </a:r>
          </a:p>
          <a:p>
            <a:endParaRPr lang="en-US" sz="1400" b="0" dirty="0">
              <a:latin typeface="+mn-lt"/>
              <a:cs typeface="Times New Roman" panose="02020603050405020304" pitchFamily="18" charset="0"/>
            </a:endParaRPr>
          </a:p>
          <a:p>
            <a:r>
              <a:rPr lang="en-US" sz="1400" b="0" dirty="0">
                <a:latin typeface="+mn-lt"/>
                <a:cs typeface="Times New Roman" panose="02020603050405020304" pitchFamily="18" charset="0"/>
              </a:rPr>
              <a:t>Girded your waist uses a word that means to equip yourself with knowledge of truth </a:t>
            </a:r>
            <a:r>
              <a:rPr lang="en-US" sz="1400" b="1" dirty="0">
                <a:latin typeface="+mn-lt"/>
                <a:cs typeface="Times New Roman" panose="02020603050405020304" pitchFamily="18" charset="0"/>
              </a:rPr>
              <a:t>CLICK</a:t>
            </a:r>
            <a:r>
              <a:rPr lang="en-US" sz="1400" b="0" dirty="0">
                <a:latin typeface="+mn-lt"/>
                <a:cs typeface="Times New Roman" panose="02020603050405020304" pitchFamily="18" charset="0"/>
              </a:rPr>
              <a:t> (</a:t>
            </a:r>
            <a:r>
              <a:rPr lang="en-US" sz="1400" b="0" dirty="0" err="1">
                <a:latin typeface="+mn-lt"/>
                <a:cs typeface="Times New Roman" panose="02020603050405020304" pitchFamily="18" charset="0"/>
              </a:rPr>
              <a:t>Perizonnumi</a:t>
            </a:r>
            <a:r>
              <a:rPr lang="en-US" sz="1400" b="0" dirty="0">
                <a:latin typeface="+mn-lt"/>
                <a:cs typeface="Times New Roman" panose="02020603050405020304" pitchFamily="18" charset="0"/>
              </a:rPr>
              <a:t> (per-id-zone'-</a:t>
            </a:r>
            <a:r>
              <a:rPr lang="en-US" sz="1400" b="0" dirty="0" err="1">
                <a:latin typeface="+mn-lt"/>
                <a:cs typeface="Times New Roman" panose="02020603050405020304" pitchFamily="18" charset="0"/>
              </a:rPr>
              <a:t>noo</a:t>
            </a:r>
            <a:r>
              <a:rPr lang="en-US" sz="1400" b="0" dirty="0">
                <a:latin typeface="+mn-lt"/>
                <a:cs typeface="Times New Roman" panose="02020603050405020304" pitchFamily="18" charset="0"/>
              </a:rPr>
              <a:t>-mee)) but what is truth?- well another Greek word which this word truth comes from means- </a:t>
            </a:r>
            <a:r>
              <a:rPr lang="en-US" sz="1400" b="1" dirty="0">
                <a:latin typeface="+mn-lt"/>
                <a:cs typeface="Times New Roman" panose="02020603050405020304" pitchFamily="18" charset="0"/>
              </a:rPr>
              <a:t>CLICK</a:t>
            </a:r>
            <a:r>
              <a:rPr lang="en-US" sz="1400" b="0" dirty="0">
                <a:latin typeface="+mn-lt"/>
                <a:cs typeface="Times New Roman" panose="02020603050405020304" pitchFamily="18" charset="0"/>
              </a:rPr>
              <a:t> what is true in things related to God and the duties of man, moral and religious truth (</a:t>
            </a:r>
            <a:r>
              <a:rPr lang="en-US" sz="1400" b="0" dirty="0" err="1">
                <a:latin typeface="+mn-lt"/>
                <a:cs typeface="Times New Roman" panose="02020603050405020304" pitchFamily="18" charset="0"/>
              </a:rPr>
              <a:t>Aletheia</a:t>
            </a:r>
            <a:r>
              <a:rPr lang="en-US" sz="1400" b="0" dirty="0">
                <a:latin typeface="+mn-lt"/>
                <a:cs typeface="Times New Roman" panose="02020603050405020304" pitchFamily="18" charset="0"/>
              </a:rPr>
              <a:t> (al-ay'-</a:t>
            </a:r>
            <a:r>
              <a:rPr lang="en-US" sz="1400" b="0" dirty="0" err="1">
                <a:latin typeface="+mn-lt"/>
                <a:cs typeface="Times New Roman" panose="02020603050405020304" pitchFamily="18" charset="0"/>
              </a:rPr>
              <a:t>thi</a:t>
            </a:r>
            <a:r>
              <a:rPr lang="en-US" sz="1400" b="0" dirty="0">
                <a:latin typeface="+mn-lt"/>
                <a:cs typeface="Times New Roman" panose="02020603050405020304" pitchFamily="18" charset="0"/>
              </a:rPr>
              <a:t>-a))  </a:t>
            </a:r>
          </a:p>
        </p:txBody>
      </p:sp>
      <p:sp>
        <p:nvSpPr>
          <p:cNvPr id="4" name="Slide Number Placeholder 3"/>
          <p:cNvSpPr>
            <a:spLocks noGrp="1"/>
          </p:cNvSpPr>
          <p:nvPr>
            <p:ph type="sldNum" sz="quarter" idx="10"/>
          </p:nvPr>
        </p:nvSpPr>
        <p:spPr/>
        <p:txBody>
          <a:bodyPr/>
          <a:lstStyle/>
          <a:p>
            <a:fld id="{759DA591-E39F-4A46-9E72-1EFE26776153}" type="slidenum">
              <a:rPr lang="en-US" smtClean="0"/>
              <a:t>16</a:t>
            </a:fld>
            <a:endParaRPr lang="en-US"/>
          </a:p>
        </p:txBody>
      </p:sp>
    </p:spTree>
    <p:extLst>
      <p:ext uri="{BB962C8B-B14F-4D97-AF65-F5344CB8AC3E}">
        <p14:creationId xmlns:p14="http://schemas.microsoft.com/office/powerpoint/2010/main" val="3453540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latin typeface="+mn-lt"/>
                <a:cs typeface="Times New Roman" panose="02020603050405020304" pitchFamily="18" charset="0"/>
              </a:rPr>
              <a:t>14 Stand therefore, having </a:t>
            </a:r>
            <a:r>
              <a:rPr lang="en-US" sz="1400" b="0" dirty="0">
                <a:solidFill>
                  <a:srgbClr val="FF0000"/>
                </a:solidFill>
                <a:latin typeface="+mn-lt"/>
                <a:cs typeface="Times New Roman" panose="02020603050405020304" pitchFamily="18" charset="0"/>
              </a:rPr>
              <a:t>girded your waist with truth</a:t>
            </a:r>
            <a:r>
              <a:rPr lang="en-US" sz="1400" b="0" dirty="0">
                <a:latin typeface="+mn-lt"/>
                <a:cs typeface="Times New Roman" panose="02020603050405020304" pitchFamily="18" charset="0"/>
              </a:rPr>
              <a:t>, having put on the </a:t>
            </a:r>
            <a:r>
              <a:rPr lang="en-US" sz="1400" b="1" dirty="0">
                <a:latin typeface="+mn-lt"/>
                <a:cs typeface="Times New Roman" panose="02020603050405020304" pitchFamily="18" charset="0"/>
              </a:rPr>
              <a:t>breastplate of righteousness</a:t>
            </a:r>
            <a:r>
              <a:rPr lang="en-US" sz="1400" b="0" dirty="0">
                <a:latin typeface="+mn-lt"/>
                <a:cs typeface="Times New Roman" panose="02020603050405020304" pitchFamily="18" charset="0"/>
              </a:rPr>
              <a:t>, </a:t>
            </a:r>
          </a:p>
          <a:p>
            <a:endParaRPr lang="en-US" sz="1400" b="0" dirty="0">
              <a:latin typeface="+mn-lt"/>
              <a:cs typeface="Times New Roman" panose="02020603050405020304" pitchFamily="18" charset="0"/>
            </a:endParaRPr>
          </a:p>
          <a:p>
            <a:r>
              <a:rPr lang="en-US" sz="1400" b="0" dirty="0">
                <a:latin typeface="+mn-lt"/>
                <a:cs typeface="Times New Roman" panose="02020603050405020304" pitchFamily="18" charset="0"/>
              </a:rPr>
              <a:t>To put on the breastplate of righteousness- </a:t>
            </a:r>
            <a:r>
              <a:rPr lang="en-US" sz="1400" b="1" dirty="0">
                <a:latin typeface="+mn-lt"/>
                <a:cs typeface="Times New Roman" panose="02020603050405020304" pitchFamily="18" charset="0"/>
              </a:rPr>
              <a:t>CLICK</a:t>
            </a:r>
            <a:r>
              <a:rPr lang="en-US" sz="1400" b="0" dirty="0">
                <a:latin typeface="+mn-lt"/>
                <a:cs typeface="Times New Roman" panose="02020603050405020304" pitchFamily="18" charset="0"/>
              </a:rPr>
              <a:t> breastplate is from the word </a:t>
            </a:r>
            <a:r>
              <a:rPr lang="en-US" sz="1400" b="1" dirty="0">
                <a:latin typeface="+mn-lt"/>
                <a:cs typeface="Times New Roman" panose="02020603050405020304" pitchFamily="18" charset="0"/>
              </a:rPr>
              <a:t>Thorax</a:t>
            </a:r>
            <a:r>
              <a:rPr lang="en-US" sz="1400" b="0" dirty="0">
                <a:latin typeface="+mn-lt"/>
                <a:cs typeface="Times New Roman" panose="02020603050405020304" pitchFamily="18" charset="0"/>
              </a:rPr>
              <a:t> (</a:t>
            </a:r>
            <a:r>
              <a:rPr lang="en-US" sz="1400" b="0" dirty="0" err="1">
                <a:latin typeface="+mn-lt"/>
                <a:cs typeface="Times New Roman" panose="02020603050405020304" pitchFamily="18" charset="0"/>
              </a:rPr>
              <a:t>tho</a:t>
            </a:r>
            <a:r>
              <a:rPr lang="en-US" sz="1400" b="0" dirty="0">
                <a:latin typeface="+mn-lt"/>
                <a:cs typeface="Times New Roman" panose="02020603050405020304" pitchFamily="18" charset="0"/>
              </a:rPr>
              <a:t>'-</a:t>
            </a:r>
            <a:r>
              <a:rPr lang="en-US" sz="1400" b="0" dirty="0" err="1">
                <a:latin typeface="+mn-lt"/>
                <a:cs typeface="Times New Roman" panose="02020603050405020304" pitchFamily="18" charset="0"/>
              </a:rPr>
              <a:t>rax</a:t>
            </a:r>
            <a:r>
              <a:rPr lang="en-US" sz="1400" b="0" dirty="0">
                <a:latin typeface="+mn-lt"/>
                <a:cs typeface="Times New Roman" panose="02020603050405020304" pitchFamily="18" charset="0"/>
              </a:rPr>
              <a:t>) and it was armor that protected you from the neck down to the middle of your body- it was normally in two pieces protecting the back and the front. </a:t>
            </a:r>
          </a:p>
          <a:p>
            <a:r>
              <a:rPr lang="en-US" sz="1400" dirty="0"/>
              <a:t>This guards your heart- </a:t>
            </a:r>
            <a:r>
              <a:rPr lang="en-US" sz="1400" b="1" dirty="0"/>
              <a:t>CLICK</a:t>
            </a:r>
            <a:r>
              <a:rPr lang="en-US" sz="1400" dirty="0"/>
              <a:t> </a:t>
            </a:r>
            <a:r>
              <a:rPr lang="en-US" sz="1400" b="0" dirty="0">
                <a:latin typeface="+mn-lt"/>
                <a:cs typeface="Times New Roman" panose="02020603050405020304" pitchFamily="18" charset="0"/>
              </a:rPr>
              <a:t>(</a:t>
            </a:r>
            <a:r>
              <a:rPr lang="en-US" sz="1400" b="0" i="0" dirty="0" err="1"/>
              <a:t>Dikaiosune</a:t>
            </a:r>
            <a:r>
              <a:rPr lang="en-US" sz="1400" dirty="0"/>
              <a:t> (</a:t>
            </a:r>
            <a:r>
              <a:rPr lang="en-US" sz="1400" dirty="0" err="1"/>
              <a:t>dik</a:t>
            </a:r>
            <a:r>
              <a:rPr lang="en-US" sz="1400" dirty="0"/>
              <a:t>-ah-</a:t>
            </a:r>
            <a:r>
              <a:rPr lang="en-US" sz="1400" dirty="0" err="1"/>
              <a:t>yos</a:t>
            </a:r>
            <a:r>
              <a:rPr lang="en-US" sz="1400" dirty="0"/>
              <a:t>-oo'-nay)) righteousness here - in a broad sense means- state of him who is as he ought to be, righteousness, the condition acceptable to God, this is believing in the teaching concerning the way in which man may attain a state approved of God, it is integrity, virtue, purity of life, rightness, correctness of thinking, feeling, and acting.</a:t>
            </a:r>
            <a:br>
              <a:rPr lang="en-US" sz="1400" dirty="0"/>
            </a:br>
            <a:endParaRPr lang="en-US" sz="1400" b="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17</a:t>
            </a:fld>
            <a:endParaRPr lang="en-US"/>
          </a:p>
        </p:txBody>
      </p:sp>
    </p:spTree>
    <p:extLst>
      <p:ext uri="{BB962C8B-B14F-4D97-AF65-F5344CB8AC3E}">
        <p14:creationId xmlns:p14="http://schemas.microsoft.com/office/powerpoint/2010/main" val="708270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Times New Roman" panose="02020603050405020304" pitchFamily="18" charset="0"/>
              </a:rPr>
              <a:t>15 and having shod your feet with the preparation of the gospel of peace; </a:t>
            </a:r>
          </a:p>
          <a:p>
            <a:endParaRPr lang="en-US" sz="1400" dirty="0"/>
          </a:p>
          <a:p>
            <a:r>
              <a:rPr lang="en-US" sz="1400" b="1" dirty="0"/>
              <a:t>CLICK</a:t>
            </a:r>
            <a:r>
              <a:rPr lang="en-US" sz="1400" dirty="0"/>
              <a:t> First of all shod (</a:t>
            </a:r>
            <a:r>
              <a:rPr lang="en-US" sz="1400" dirty="0" err="1"/>
              <a:t>Hupodeo</a:t>
            </a:r>
            <a:r>
              <a:rPr lang="en-US" sz="1400" dirty="0"/>
              <a:t> (hoop-od-eh’-o)) means to </a:t>
            </a:r>
            <a:r>
              <a:rPr lang="en-US" sz="1400" dirty="0" err="1"/>
              <a:t>underbind</a:t>
            </a:r>
            <a:r>
              <a:rPr lang="en-US" sz="1400" dirty="0"/>
              <a:t>, to bind under one's self, - but it continues to shod your feet with the preparation of- this act of preparation is – having a readiness </a:t>
            </a:r>
            <a:r>
              <a:rPr lang="en-US" sz="1400" b="1" dirty="0"/>
              <a:t>CLICK </a:t>
            </a:r>
            <a:r>
              <a:rPr lang="en-US" sz="1400" dirty="0"/>
              <a:t>(</a:t>
            </a:r>
            <a:r>
              <a:rPr lang="en-US" sz="1400" b="0" i="0" dirty="0" err="1"/>
              <a:t>Hetoimasia</a:t>
            </a:r>
            <a:r>
              <a:rPr lang="en-US" sz="1400" b="0" i="0" dirty="0"/>
              <a:t> </a:t>
            </a:r>
            <a:r>
              <a:rPr lang="en-US" sz="1400" dirty="0"/>
              <a:t>(het-oy-mas-ee'-ah)) … this readiness is knowing and being able to share the good news - of the Messiah's peace </a:t>
            </a:r>
          </a:p>
          <a:p>
            <a:r>
              <a:rPr lang="en-US" sz="1400" dirty="0"/>
              <a:t>the way that leads to peace (salvation), it also the tranquil state of a soul when it is assured of its salvation through Christ, and so fearing nothing from God and content with its life on earth, no matter what state it is in.</a:t>
            </a:r>
          </a:p>
          <a:p>
            <a:endParaRPr lang="en-US" sz="1400" b="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18</a:t>
            </a:fld>
            <a:endParaRPr lang="en-US"/>
          </a:p>
        </p:txBody>
      </p:sp>
    </p:spTree>
    <p:extLst>
      <p:ext uri="{BB962C8B-B14F-4D97-AF65-F5344CB8AC3E}">
        <p14:creationId xmlns:p14="http://schemas.microsoft.com/office/powerpoint/2010/main" val="319999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0" dirty="0">
                <a:latin typeface="+mn-lt"/>
                <a:cs typeface="Times New Roman" panose="02020603050405020304" pitchFamily="18" charset="0"/>
              </a:rPr>
              <a:t>16 </a:t>
            </a:r>
            <a:r>
              <a:rPr lang="en-US" sz="1400" b="0" u="sng" dirty="0">
                <a:latin typeface="+mn-lt"/>
                <a:cs typeface="Times New Roman" panose="02020603050405020304" pitchFamily="18" charset="0"/>
              </a:rPr>
              <a:t>above all</a:t>
            </a:r>
            <a:r>
              <a:rPr lang="en-US" sz="1400" b="0" dirty="0">
                <a:latin typeface="+mn-lt"/>
                <a:cs typeface="Times New Roman" panose="02020603050405020304" pitchFamily="18" charset="0"/>
              </a:rPr>
              <a:t>, taking the </a:t>
            </a:r>
            <a:r>
              <a:rPr lang="en-US" sz="1400" b="1" dirty="0">
                <a:latin typeface="+mn-lt"/>
                <a:cs typeface="Times New Roman" panose="02020603050405020304" pitchFamily="18" charset="0"/>
              </a:rPr>
              <a:t>shield of faith</a:t>
            </a:r>
            <a:r>
              <a:rPr lang="en-US" sz="1400" b="0" dirty="0">
                <a:latin typeface="+mn-lt"/>
                <a:cs typeface="Times New Roman" panose="02020603050405020304" pitchFamily="18" charset="0"/>
              </a:rPr>
              <a:t> with which you will be able to quench all the fiery darts of the wicked one. </a:t>
            </a:r>
          </a:p>
          <a:p>
            <a:endParaRPr lang="en-US" sz="1400" dirty="0"/>
          </a:p>
          <a:p>
            <a:r>
              <a:rPr lang="en-US" sz="1400" dirty="0"/>
              <a:t>We need to catch this- it actually says above all in the Greek here… the shield of faith is very important… </a:t>
            </a:r>
            <a:r>
              <a:rPr lang="en-US" sz="1400" b="1" dirty="0"/>
              <a:t>CLICK</a:t>
            </a:r>
            <a:r>
              <a:rPr lang="en-US" sz="1400" dirty="0"/>
              <a:t> Faith is Pistis (</a:t>
            </a:r>
            <a:r>
              <a:rPr lang="en-US" sz="1400" dirty="0" err="1"/>
              <a:t>pis'</a:t>
            </a:r>
            <a:r>
              <a:rPr lang="en-US" sz="1400" dirty="0"/>
              <a:t>-tis); </a:t>
            </a:r>
          </a:p>
          <a:p>
            <a:endParaRPr lang="en-US" sz="1400" dirty="0"/>
          </a:p>
          <a:p>
            <a:r>
              <a:rPr lang="en-US" sz="1400" dirty="0"/>
              <a:t>It is the conviction or belief respecting man's relationship to God and divine things, generally with the included idea of trust and holy </a:t>
            </a:r>
            <a:r>
              <a:rPr lang="en-US" sz="1400" dirty="0" err="1"/>
              <a:t>fervour</a:t>
            </a:r>
            <a:r>
              <a:rPr lang="en-US" sz="1400" dirty="0"/>
              <a:t> born of faith and joined with it. Relating to God – it is the conviction that God exists and is the creator and ruler of all things, the provider and </a:t>
            </a:r>
            <a:r>
              <a:rPr lang="en-US" sz="1400" dirty="0" err="1"/>
              <a:t>bestower</a:t>
            </a:r>
            <a:r>
              <a:rPr lang="en-US" sz="1400" dirty="0"/>
              <a:t> of eternal salvation through Christ </a:t>
            </a:r>
          </a:p>
          <a:p>
            <a:r>
              <a:rPr lang="en-US" sz="1400" dirty="0"/>
              <a:t>Relating to Christ - a strong and welcome conviction or belief that Jesus is the Messiah, through whom we obtain eternal salvation in the kingdom of God </a:t>
            </a:r>
          </a:p>
          <a:p>
            <a:r>
              <a:rPr lang="en-US" sz="1400" dirty="0"/>
              <a:t>This belief with the predominate idea of trust (or confidence) whether in God or in Christ, springing from faith, it is devotion, faithfulness. </a:t>
            </a:r>
          </a:p>
          <a:p>
            <a:r>
              <a:rPr lang="en-US" sz="1400" dirty="0"/>
              <a:t>Above all taking the shield of faith.</a:t>
            </a:r>
          </a:p>
          <a:p>
            <a:r>
              <a:rPr lang="en-US" sz="1400" dirty="0"/>
              <a:t>This is for the fiery darts- when it says quench- it also means extinguish or suppress the influence that is shot our way.</a:t>
            </a:r>
          </a:p>
        </p:txBody>
      </p:sp>
      <p:sp>
        <p:nvSpPr>
          <p:cNvPr id="4" name="Slide Number Placeholder 3"/>
          <p:cNvSpPr>
            <a:spLocks noGrp="1"/>
          </p:cNvSpPr>
          <p:nvPr>
            <p:ph type="sldNum" sz="quarter" idx="10"/>
          </p:nvPr>
        </p:nvSpPr>
        <p:spPr/>
        <p:txBody>
          <a:bodyPr/>
          <a:lstStyle/>
          <a:p>
            <a:fld id="{759DA591-E39F-4A46-9E72-1EFE26776153}" type="slidenum">
              <a:rPr lang="en-US" smtClean="0"/>
              <a:t>19</a:t>
            </a:fld>
            <a:endParaRPr lang="en-US"/>
          </a:p>
        </p:txBody>
      </p:sp>
    </p:spTree>
    <p:extLst>
      <p:ext uri="{BB962C8B-B14F-4D97-AF65-F5344CB8AC3E}">
        <p14:creationId xmlns:p14="http://schemas.microsoft.com/office/powerpoint/2010/main" val="76871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4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Times New Roman" panose="02020603050405020304" pitchFamily="18" charset="0"/>
              </a:rPr>
              <a:t>“Everyone turn to Ephesians 6:11-18”</a:t>
            </a:r>
          </a:p>
          <a:p>
            <a:r>
              <a:rPr lang="en-US" sz="1400" b="1" dirty="0">
                <a:latin typeface="+mn-lt"/>
                <a:cs typeface="Times New Roman" panose="02020603050405020304" pitchFamily="18" charset="0"/>
              </a:rPr>
              <a:t>11 Put on the whole armor of God, that you may be able to stand against the wiles of the devil. </a:t>
            </a:r>
          </a:p>
          <a:p>
            <a:r>
              <a:rPr lang="en-US" sz="1400" b="1" dirty="0">
                <a:latin typeface="+mn-lt"/>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a:t>
            </a:r>
          </a:p>
          <a:p>
            <a:r>
              <a:rPr lang="en-US" sz="1400" b="0" dirty="0">
                <a:latin typeface="+mn-lt"/>
                <a:cs typeface="Times New Roman" panose="02020603050405020304" pitchFamily="18" charset="0"/>
              </a:rPr>
              <a:t>13 Therefore take up the whole armor of God, that you may be able to withstand in the evil day, and having done all, to stand. </a:t>
            </a:r>
          </a:p>
          <a:p>
            <a:r>
              <a:rPr lang="en-US" sz="1400" b="0" dirty="0">
                <a:latin typeface="+mn-lt"/>
                <a:cs typeface="Times New Roman" panose="02020603050405020304" pitchFamily="18" charset="0"/>
              </a:rPr>
              <a:t>14 Stand therefore, having girded your waist with truth, having put on the breastplate of righteousness, </a:t>
            </a:r>
          </a:p>
          <a:p>
            <a:r>
              <a:rPr lang="en-US" sz="1400" b="0" dirty="0">
                <a:latin typeface="+mn-lt"/>
                <a:cs typeface="Times New Roman" panose="02020603050405020304" pitchFamily="18" charset="0"/>
              </a:rPr>
              <a:t>15 and having shod your feet with the preparation of the gospel of peace; </a:t>
            </a:r>
          </a:p>
          <a:p>
            <a:r>
              <a:rPr lang="en-US" sz="1400" b="0" dirty="0">
                <a:latin typeface="+mn-lt"/>
                <a:cs typeface="Times New Roman" panose="02020603050405020304" pitchFamily="18" charset="0"/>
              </a:rPr>
              <a:t>16 above all, taking the shield of faith with which you will be able to quench all the fiery darts of the wicked one. </a:t>
            </a:r>
          </a:p>
          <a:p>
            <a:r>
              <a:rPr lang="en-US" sz="1400" b="0" dirty="0">
                <a:latin typeface="+mn-lt"/>
                <a:cs typeface="Times New Roman" panose="02020603050405020304" pitchFamily="18" charset="0"/>
              </a:rPr>
              <a:t>17 And take the helmet of salvation, and the sword of the Spirit, which is the word of God; </a:t>
            </a:r>
          </a:p>
          <a:p>
            <a:r>
              <a:rPr lang="en-US" sz="1400" b="0" dirty="0">
                <a:latin typeface="+mn-lt"/>
                <a:cs typeface="Times New Roman" panose="02020603050405020304" pitchFamily="18" charset="0"/>
              </a:rPr>
              <a:t>18 praying always with all prayer and supplication in the Spirit, being watchful to this end with all perseverance and supplication for all the saints </a:t>
            </a:r>
          </a:p>
        </p:txBody>
      </p:sp>
      <p:sp>
        <p:nvSpPr>
          <p:cNvPr id="4" name="Slide Number Placeholder 3"/>
          <p:cNvSpPr>
            <a:spLocks noGrp="1"/>
          </p:cNvSpPr>
          <p:nvPr>
            <p:ph type="sldNum" sz="quarter" idx="10"/>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latin typeface="+mn-lt"/>
                <a:cs typeface="Times New Roman" panose="02020603050405020304" pitchFamily="18" charset="0"/>
              </a:rPr>
              <a:t>17 And take the </a:t>
            </a:r>
            <a:r>
              <a:rPr lang="en-US" sz="1400" b="1" dirty="0">
                <a:latin typeface="+mn-lt"/>
                <a:cs typeface="Times New Roman" panose="02020603050405020304" pitchFamily="18" charset="0"/>
              </a:rPr>
              <a:t>helmet of salvation</a:t>
            </a:r>
            <a:r>
              <a:rPr lang="en-US" sz="1400" b="0" dirty="0">
                <a:latin typeface="+mn-lt"/>
                <a:cs typeface="Times New Roman" panose="02020603050405020304" pitchFamily="18" charset="0"/>
              </a:rPr>
              <a:t>, and the sword of the Spirit, which is the word of God; </a:t>
            </a:r>
          </a:p>
          <a:p>
            <a:endParaRPr lang="en-US" sz="1400" dirty="0"/>
          </a:p>
          <a:p>
            <a:r>
              <a:rPr lang="en-US" sz="1400" b="1" dirty="0"/>
              <a:t>CLICK </a:t>
            </a:r>
            <a:r>
              <a:rPr lang="en-US" sz="1400" dirty="0"/>
              <a:t>Helmet or </a:t>
            </a:r>
            <a:r>
              <a:rPr lang="en-US" sz="1400" b="1" i="1" dirty="0" err="1"/>
              <a:t>Perikephalaia</a:t>
            </a:r>
            <a:r>
              <a:rPr lang="en-US" sz="1400" dirty="0"/>
              <a:t> (per-ee-kef-al-ah'-yah) means a physical helmet but also means the protection of the soul which consists in (the hope of) salvation </a:t>
            </a:r>
          </a:p>
          <a:p>
            <a:r>
              <a:rPr lang="en-US" sz="1400" dirty="0"/>
              <a:t>This hope of salvation is the hope of things we do not see yet- knowing that one day we will see our Maker, our God – this protects and guards our minds – </a:t>
            </a:r>
          </a:p>
          <a:p>
            <a:endParaRPr lang="en-US" sz="1400" dirty="0"/>
          </a:p>
          <a:p>
            <a:br>
              <a:rPr lang="en-US" sz="1400" dirty="0"/>
            </a:br>
            <a:endParaRPr lang="en-US" sz="1400" b="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20</a:t>
            </a:fld>
            <a:endParaRPr lang="en-US"/>
          </a:p>
        </p:txBody>
      </p:sp>
    </p:spTree>
    <p:extLst>
      <p:ext uri="{BB962C8B-B14F-4D97-AF65-F5344CB8AC3E}">
        <p14:creationId xmlns:p14="http://schemas.microsoft.com/office/powerpoint/2010/main" val="2783610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latin typeface="+mn-lt"/>
                <a:cs typeface="Times New Roman" panose="02020603050405020304" pitchFamily="18" charset="0"/>
              </a:rPr>
              <a:t>17 And take the helmet of salvation, and the </a:t>
            </a:r>
            <a:r>
              <a:rPr lang="en-US" sz="1400" b="1" dirty="0">
                <a:latin typeface="+mn-lt"/>
                <a:cs typeface="Times New Roman" panose="02020603050405020304" pitchFamily="18" charset="0"/>
              </a:rPr>
              <a:t>sword of the Spirit</a:t>
            </a:r>
            <a:r>
              <a:rPr lang="en-US" sz="1400" b="0" dirty="0">
                <a:latin typeface="+mn-lt"/>
                <a:cs typeface="Times New Roman" panose="02020603050405020304" pitchFamily="18" charset="0"/>
              </a:rPr>
              <a:t>, which is the word of God;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Last take up our weapon. Everything else we have seen has been for defense and protection. This puts us on the offense. But it really isn’t our strength- that wields this sword- this sword is of the Spirit… it says in scripture that the sword of the Spirit or the word of God is sharper than any two-edged sword (Hebrews 4:12) – this is the Holy Spirit and the Word of God refining us. The Offense is toward ourselves. God’s word refines our character our spirit. When it says sharper- in Greek it meant very </a:t>
            </a:r>
            <a:r>
              <a:rPr lang="en-US" sz="1400" dirty="0" err="1"/>
              <a:t>very</a:t>
            </a:r>
            <a:r>
              <a:rPr lang="en-US" sz="1400" dirty="0"/>
              <a:t> sharp. The kind of blade that can cut a hair… This whole set of armor is for our protection but it is also for us to be more like Christ.</a:t>
            </a:r>
            <a:br>
              <a:rPr lang="en-US" sz="1400" dirty="0"/>
            </a:br>
            <a:endParaRPr lang="en-US" sz="1400" dirty="0"/>
          </a:p>
          <a:p>
            <a:endParaRPr lang="en-US" sz="1400" b="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21</a:t>
            </a:fld>
            <a:endParaRPr lang="en-US"/>
          </a:p>
        </p:txBody>
      </p:sp>
    </p:spTree>
    <p:extLst>
      <p:ext uri="{BB962C8B-B14F-4D97-AF65-F5344CB8AC3E}">
        <p14:creationId xmlns:p14="http://schemas.microsoft.com/office/powerpoint/2010/main" val="3211165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Last verse 18 says</a:t>
            </a:r>
          </a:p>
          <a:p>
            <a:r>
              <a:rPr lang="en-US" sz="1200" kern="1200" dirty="0">
                <a:solidFill>
                  <a:schemeClr val="tx1"/>
                </a:solidFill>
                <a:effectLst/>
                <a:latin typeface="+mn-lt"/>
                <a:ea typeface="+mn-ea"/>
                <a:cs typeface="+mn-cs"/>
              </a:rPr>
              <a:t>18 praying always with all prayer and supplication in the Spirit, being watchful to this end with all perseverance and supplication for all the saints </a:t>
            </a:r>
          </a:p>
          <a:p>
            <a:r>
              <a:rPr lang="en-US" sz="1200" kern="1200" dirty="0">
                <a:solidFill>
                  <a:schemeClr val="tx1"/>
                </a:solidFill>
                <a:effectLst/>
                <a:latin typeface="+mn-lt"/>
                <a:ea typeface="+mn-ea"/>
                <a:cs typeface="+mn-cs"/>
              </a:rPr>
              <a:t>Even though we possess this awesome armor of God – we must pray always – pray with supplication – that isn’t just prayers for ourselves - when it says in the spirit- it is that time you wake up at night unsure why and you have that urge to pray. Even when we have this powerful armor and a two-edged sword we must be watchful. </a:t>
            </a:r>
          </a:p>
          <a:p>
            <a:r>
              <a:rPr lang="en-US" sz="1200" kern="1200" dirty="0">
                <a:solidFill>
                  <a:schemeClr val="tx1"/>
                </a:solidFill>
                <a:effectLst/>
                <a:latin typeface="+mn-lt"/>
                <a:ea typeface="+mn-ea"/>
                <a:cs typeface="+mn-cs"/>
              </a:rPr>
              <a:t>My thought this week with everything going on and the God sightings and troubles I have heard - was about perseverance…. And there are many verses that state we must persevere…</a:t>
            </a:r>
          </a:p>
          <a:p>
            <a:r>
              <a:rPr lang="en-US" sz="1200" kern="1200" dirty="0">
                <a:solidFill>
                  <a:schemeClr val="tx1"/>
                </a:solidFill>
                <a:effectLst/>
                <a:latin typeface="+mn-lt"/>
                <a:ea typeface="+mn-ea"/>
                <a:cs typeface="+mn-cs"/>
              </a:rPr>
              <a:t>I came to these verses looking for a prayer verse years back… but it became much more… it was God saying I have given you a belt of truth, </a:t>
            </a:r>
          </a:p>
          <a:p>
            <a:r>
              <a:rPr lang="en-US" sz="1200" kern="1200" dirty="0">
                <a:solidFill>
                  <a:schemeClr val="tx1"/>
                </a:solidFill>
                <a:effectLst/>
                <a:latin typeface="+mn-lt"/>
                <a:ea typeface="+mn-ea"/>
                <a:cs typeface="+mn-cs"/>
              </a:rPr>
              <a:t>I have shown you what righteousness is – here is a breastplate that can guard your heart, </a:t>
            </a:r>
          </a:p>
          <a:p>
            <a:r>
              <a:rPr lang="en-US" sz="1200" kern="1200" dirty="0">
                <a:solidFill>
                  <a:schemeClr val="tx1"/>
                </a:solidFill>
                <a:effectLst/>
                <a:latin typeface="+mn-lt"/>
                <a:ea typeface="+mn-ea"/>
                <a:cs typeface="+mn-cs"/>
              </a:rPr>
              <a:t>when you walk- walk in the peace that only Christ can give – here are some sandals. </a:t>
            </a:r>
          </a:p>
          <a:p>
            <a:r>
              <a:rPr lang="en-US" sz="1200" kern="1200" dirty="0">
                <a:solidFill>
                  <a:schemeClr val="tx1"/>
                </a:solidFill>
                <a:effectLst/>
                <a:latin typeface="+mn-lt"/>
                <a:ea typeface="+mn-ea"/>
                <a:cs typeface="+mn-cs"/>
              </a:rPr>
              <a:t>Remember to hold up your shield- because there are going to be fiery darts coming your way. </a:t>
            </a:r>
          </a:p>
          <a:p>
            <a:r>
              <a:rPr lang="en-US" sz="1200" kern="1200" dirty="0">
                <a:solidFill>
                  <a:schemeClr val="tx1"/>
                </a:solidFill>
                <a:effectLst/>
                <a:latin typeface="+mn-lt"/>
                <a:ea typeface="+mn-ea"/>
                <a:cs typeface="+mn-cs"/>
              </a:rPr>
              <a:t>I gave my only Son so that you could be with me one day – guard your mind with thoughts of salvation and that hope of the day you will be with me – here is the helmet. </a:t>
            </a:r>
          </a:p>
          <a:p>
            <a:r>
              <a:rPr lang="en-US" sz="1200" kern="1200" dirty="0">
                <a:solidFill>
                  <a:schemeClr val="tx1"/>
                </a:solidFill>
                <a:effectLst/>
                <a:latin typeface="+mn-lt"/>
                <a:ea typeface="+mn-ea"/>
                <a:cs typeface="+mn-cs"/>
              </a:rPr>
              <a:t>I sent the Holy Spirit to be your guide – the word of God is written for you to read but only the Holy Spirit can give you understanding- wield the sword. </a:t>
            </a:r>
          </a:p>
          <a:p>
            <a:r>
              <a:rPr lang="en-US" sz="1200" kern="1200" dirty="0">
                <a:solidFill>
                  <a:schemeClr val="tx1"/>
                </a:solidFill>
                <a:effectLst/>
                <a:latin typeface="+mn-lt"/>
                <a:ea typeface="+mn-ea"/>
                <a:cs typeface="+mn-cs"/>
              </a:rPr>
              <a:t>God wraps it up with – still be watchful and pray – not only for yourself but for other Christians.</a:t>
            </a:r>
          </a:p>
          <a:p>
            <a:r>
              <a:rPr lang="en-US" sz="1200" kern="1200" dirty="0">
                <a:solidFill>
                  <a:schemeClr val="tx1"/>
                </a:solidFill>
                <a:effectLst/>
                <a:latin typeface="+mn-lt"/>
                <a:ea typeface="+mn-ea"/>
                <a:cs typeface="+mn-cs"/>
              </a:rPr>
              <a:t>All this armor is laid at our feet – we must put it on and into our lives.</a:t>
            </a:r>
          </a:p>
          <a:p>
            <a:r>
              <a:rPr lang="en-US" sz="1200" kern="1200" dirty="0">
                <a:solidFill>
                  <a:schemeClr val="tx1"/>
                </a:solidFill>
                <a:effectLst/>
                <a:latin typeface="+mn-lt"/>
                <a:ea typeface="+mn-ea"/>
                <a:cs typeface="+mn-cs"/>
              </a:rPr>
              <a:t>Without the whole armor of God- without prayer – we cannot persevere.</a:t>
            </a:r>
          </a:p>
        </p:txBody>
      </p:sp>
      <p:sp>
        <p:nvSpPr>
          <p:cNvPr id="4" name="Slide Number Placeholder 3"/>
          <p:cNvSpPr>
            <a:spLocks noGrp="1"/>
          </p:cNvSpPr>
          <p:nvPr>
            <p:ph type="sldNum" sz="quarter" idx="10"/>
          </p:nvPr>
        </p:nvSpPr>
        <p:spPr/>
        <p:txBody>
          <a:bodyPr/>
          <a:lstStyle/>
          <a:p>
            <a:fld id="{759DA591-E39F-4A46-9E72-1EFE26776153}" type="slidenum">
              <a:rPr lang="en-US" smtClean="0"/>
              <a:t>22</a:t>
            </a:fld>
            <a:endParaRPr lang="en-US"/>
          </a:p>
        </p:txBody>
      </p:sp>
    </p:spTree>
    <p:extLst>
      <p:ext uri="{BB962C8B-B14F-4D97-AF65-F5344CB8AC3E}">
        <p14:creationId xmlns:p14="http://schemas.microsoft.com/office/powerpoint/2010/main" val="258377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Wile E Coyote--- he thinks he is a genius – he does have a brain and he will travel for the Devil… but when we put on the Armor of God and stay in prayer – something happens when the wiles of the devil are chasing us…</a:t>
            </a:r>
          </a:p>
        </p:txBody>
      </p:sp>
      <p:sp>
        <p:nvSpPr>
          <p:cNvPr id="4" name="Slide Number Placeholder 3"/>
          <p:cNvSpPr>
            <a:spLocks noGrp="1"/>
          </p:cNvSpPr>
          <p:nvPr>
            <p:ph type="sldNum" sz="quarter" idx="10"/>
          </p:nvPr>
        </p:nvSpPr>
        <p:spPr/>
        <p:txBody>
          <a:bodyPr/>
          <a:lstStyle/>
          <a:p>
            <a:fld id="{759DA591-E39F-4A46-9E72-1EFE26776153}" type="slidenum">
              <a:rPr lang="en-US" smtClean="0"/>
              <a:t>23</a:t>
            </a:fld>
            <a:endParaRPr lang="en-US"/>
          </a:p>
        </p:txBody>
      </p:sp>
    </p:spTree>
    <p:extLst>
      <p:ext uri="{BB962C8B-B14F-4D97-AF65-F5344CB8AC3E}">
        <p14:creationId xmlns:p14="http://schemas.microsoft.com/office/powerpoint/2010/main" val="3998460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Everyone stick your tongue out and go…. </a:t>
            </a:r>
            <a:r>
              <a:rPr lang="en-US" sz="1200" kern="1200" dirty="0" err="1">
                <a:solidFill>
                  <a:schemeClr val="tx1"/>
                </a:solidFill>
                <a:effectLst/>
                <a:latin typeface="+mn-lt"/>
                <a:ea typeface="+mn-ea"/>
                <a:cs typeface="+mn-cs"/>
              </a:rPr>
              <a:t>bllll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24</a:t>
            </a:fld>
            <a:endParaRPr lang="en-US"/>
          </a:p>
        </p:txBody>
      </p:sp>
    </p:spTree>
    <p:extLst>
      <p:ext uri="{BB962C8B-B14F-4D97-AF65-F5344CB8AC3E}">
        <p14:creationId xmlns:p14="http://schemas.microsoft.com/office/powerpoint/2010/main" val="2922334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4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Times New Roman" panose="02020603050405020304" pitchFamily="18" charset="0"/>
              </a:rPr>
              <a:t>“Everyone turn to Ephesians 6:11-18”</a:t>
            </a:r>
          </a:p>
          <a:p>
            <a:r>
              <a:rPr lang="en-US" sz="1400" b="0" dirty="0">
                <a:latin typeface="+mn-lt"/>
                <a:cs typeface="Times New Roman" panose="02020603050405020304" pitchFamily="18" charset="0"/>
              </a:rPr>
              <a:t>11 Put on the whole armor of God, that you may be able to stand against the wiles of the devil. </a:t>
            </a:r>
          </a:p>
          <a:p>
            <a:r>
              <a:rPr lang="en-US" sz="1400" b="0" dirty="0">
                <a:latin typeface="+mn-lt"/>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a:t>
            </a:r>
          </a:p>
          <a:p>
            <a:r>
              <a:rPr lang="en-US" sz="1400" b="1" dirty="0">
                <a:latin typeface="+mn-lt"/>
                <a:cs typeface="Times New Roman" panose="02020603050405020304" pitchFamily="18" charset="0"/>
              </a:rPr>
              <a:t>13 Therefore take up the whole armor of God, that you may be able to withstand in the evil day, and having done all, to stand. </a:t>
            </a:r>
          </a:p>
          <a:p>
            <a:r>
              <a:rPr lang="en-US" sz="1400" b="1" dirty="0">
                <a:latin typeface="+mn-lt"/>
                <a:cs typeface="Times New Roman" panose="02020603050405020304" pitchFamily="18" charset="0"/>
              </a:rPr>
              <a:t>14 Stand therefore, having girded your waist with truth, having put on the breastplate of righteousness, </a:t>
            </a:r>
          </a:p>
          <a:p>
            <a:r>
              <a:rPr lang="en-US" sz="1400" b="1" dirty="0">
                <a:latin typeface="+mn-lt"/>
                <a:cs typeface="Times New Roman" panose="02020603050405020304" pitchFamily="18" charset="0"/>
              </a:rPr>
              <a:t>15 and having shod your feet with the preparation of the gospel of peace; </a:t>
            </a:r>
          </a:p>
          <a:p>
            <a:r>
              <a:rPr lang="en-US" sz="1400" b="0" dirty="0">
                <a:latin typeface="+mn-lt"/>
                <a:cs typeface="Times New Roman" panose="02020603050405020304" pitchFamily="18" charset="0"/>
              </a:rPr>
              <a:t>16 above all, taking the shield of faith with which you will be able to quench all the fiery darts of the wicked one. </a:t>
            </a:r>
          </a:p>
          <a:p>
            <a:r>
              <a:rPr lang="en-US" sz="1400" b="0" dirty="0">
                <a:latin typeface="+mn-lt"/>
                <a:cs typeface="Times New Roman" panose="02020603050405020304" pitchFamily="18" charset="0"/>
              </a:rPr>
              <a:t>17 And take the helmet of salvation, and the sword of the Spirit, which is the word of God; </a:t>
            </a:r>
          </a:p>
          <a:p>
            <a:r>
              <a:rPr lang="en-US" sz="1400" b="0" dirty="0">
                <a:latin typeface="+mn-lt"/>
                <a:cs typeface="Times New Roman" panose="02020603050405020304" pitchFamily="18" charset="0"/>
              </a:rPr>
              <a:t>18 praying always with all prayer and supplication in the Spirit, being watchful to this end with all perseverance and supplication for all the saints </a:t>
            </a:r>
          </a:p>
        </p:txBody>
      </p:sp>
      <p:sp>
        <p:nvSpPr>
          <p:cNvPr id="4" name="Slide Number Placeholder 3"/>
          <p:cNvSpPr>
            <a:spLocks noGrp="1"/>
          </p:cNvSpPr>
          <p:nvPr>
            <p:ph type="sldNum" sz="quarter" idx="10"/>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114864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4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Times New Roman" panose="02020603050405020304" pitchFamily="18" charset="0"/>
              </a:rPr>
              <a:t>“Everyone turn to Ephesians 6:11-18”</a:t>
            </a:r>
          </a:p>
          <a:p>
            <a:r>
              <a:rPr lang="en-US" sz="1400" b="0" dirty="0">
                <a:latin typeface="+mn-lt"/>
                <a:cs typeface="Times New Roman" panose="02020603050405020304" pitchFamily="18" charset="0"/>
              </a:rPr>
              <a:t>11 Put on the whole armor of God, that you may be able to stand against the wiles of the devil. </a:t>
            </a:r>
          </a:p>
          <a:p>
            <a:r>
              <a:rPr lang="en-US" sz="1400" b="0" dirty="0">
                <a:latin typeface="+mn-lt"/>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a:t>
            </a:r>
          </a:p>
          <a:p>
            <a:r>
              <a:rPr lang="en-US" sz="1400" b="0" dirty="0">
                <a:latin typeface="+mn-lt"/>
                <a:cs typeface="Times New Roman" panose="02020603050405020304" pitchFamily="18" charset="0"/>
              </a:rPr>
              <a:t>13 Therefore take up the whole armor of God, that you may be able to withstand in the evil day, and having done all, to stand. </a:t>
            </a:r>
          </a:p>
          <a:p>
            <a:r>
              <a:rPr lang="en-US" sz="1400" b="0" dirty="0">
                <a:latin typeface="+mn-lt"/>
                <a:cs typeface="Times New Roman" panose="02020603050405020304" pitchFamily="18" charset="0"/>
              </a:rPr>
              <a:t>14 Stand therefore, having girded your waist with truth, having put on the breastplate of righteousness, </a:t>
            </a:r>
          </a:p>
          <a:p>
            <a:r>
              <a:rPr lang="en-US" sz="1400" b="0" dirty="0">
                <a:latin typeface="+mn-lt"/>
                <a:cs typeface="Times New Roman" panose="02020603050405020304" pitchFamily="18" charset="0"/>
              </a:rPr>
              <a:t>15 and having shod your feet with the preparation of the gospel of peace; </a:t>
            </a:r>
          </a:p>
          <a:p>
            <a:r>
              <a:rPr lang="en-US" sz="1400" b="1" dirty="0">
                <a:latin typeface="+mn-lt"/>
                <a:cs typeface="Times New Roman" panose="02020603050405020304" pitchFamily="18" charset="0"/>
              </a:rPr>
              <a:t>16 above all, taking the shield of faith with which you will be able to quench all the fiery darts of the wicked one. </a:t>
            </a:r>
          </a:p>
          <a:p>
            <a:r>
              <a:rPr lang="en-US" sz="1400" b="1" dirty="0">
                <a:latin typeface="+mn-lt"/>
                <a:cs typeface="Times New Roman" panose="02020603050405020304" pitchFamily="18" charset="0"/>
              </a:rPr>
              <a:t>17 And take the helmet of salvation, and the sword of the Spirit, which is the word of God; </a:t>
            </a:r>
          </a:p>
          <a:p>
            <a:r>
              <a:rPr lang="en-US" sz="1400" b="1" dirty="0">
                <a:latin typeface="+mn-lt"/>
                <a:cs typeface="Times New Roman" panose="02020603050405020304" pitchFamily="18" charset="0"/>
              </a:rPr>
              <a:t>18 praying always with all prayer and supplication in the Spirit, being watchful to this end with all perseverance and supplication for all the saints </a:t>
            </a:r>
          </a:p>
        </p:txBody>
      </p:sp>
      <p:sp>
        <p:nvSpPr>
          <p:cNvPr id="4" name="Slide Number Placeholder 3"/>
          <p:cNvSpPr>
            <a:spLocks noGrp="1"/>
          </p:cNvSpPr>
          <p:nvPr>
            <p:ph type="sldNum" sz="quarter" idx="10"/>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282844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b="1" dirty="0">
                <a:latin typeface="+mn-lt"/>
                <a:cs typeface="Times New Roman" panose="02020603050405020304" pitchFamily="18" charset="0"/>
              </a:rPr>
              <a:t>You may of all read this before – or heard about this. </a:t>
            </a:r>
          </a:p>
          <a:p>
            <a:r>
              <a:rPr lang="en-US" sz="1400" b="1" dirty="0">
                <a:latin typeface="+mn-lt"/>
                <a:cs typeface="Times New Roman" panose="02020603050405020304" pitchFamily="18" charset="0"/>
              </a:rPr>
              <a:t>What do you think of these verses?</a:t>
            </a:r>
          </a:p>
          <a:p>
            <a:endParaRPr lang="en-US" sz="1400" b="0" dirty="0">
              <a:latin typeface="+mn-lt"/>
              <a:cs typeface="Times New Roman" panose="02020603050405020304" pitchFamily="18" charset="0"/>
            </a:endParaRPr>
          </a:p>
          <a:p>
            <a:r>
              <a:rPr lang="en-US" sz="1400" b="0" dirty="0">
                <a:latin typeface="+mn-lt"/>
                <a:cs typeface="Times New Roman" panose="02020603050405020304" pitchFamily="18" charset="0"/>
              </a:rPr>
              <a:t>11 Put on the whole armor of God, that you may be able to stand against the wiles of the devil. </a:t>
            </a:r>
          </a:p>
          <a:p>
            <a:r>
              <a:rPr lang="en-US" sz="1400" b="0" dirty="0">
                <a:latin typeface="+mn-lt"/>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a:t>
            </a:r>
          </a:p>
          <a:p>
            <a:r>
              <a:rPr lang="en-US" sz="1400" b="0" dirty="0">
                <a:latin typeface="+mn-lt"/>
                <a:cs typeface="Times New Roman" panose="02020603050405020304" pitchFamily="18" charset="0"/>
              </a:rPr>
              <a:t>13 Therefore take up the whole armor of God, that you may be able to withstand in the evil day, and having done all, to stand. </a:t>
            </a:r>
          </a:p>
          <a:p>
            <a:r>
              <a:rPr lang="en-US" sz="1400" b="0" dirty="0">
                <a:latin typeface="+mn-lt"/>
                <a:cs typeface="Times New Roman" panose="02020603050405020304" pitchFamily="18" charset="0"/>
              </a:rPr>
              <a:t>14 Stand therefore, having girded your waist with truth, having put on the breastplate of righteousness, </a:t>
            </a:r>
          </a:p>
          <a:p>
            <a:r>
              <a:rPr lang="en-US" sz="1400" b="0" dirty="0">
                <a:latin typeface="+mn-lt"/>
                <a:cs typeface="Times New Roman" panose="02020603050405020304" pitchFamily="18" charset="0"/>
              </a:rPr>
              <a:t>15 and having shod your feet with the preparation of the gospel of peace; </a:t>
            </a:r>
          </a:p>
          <a:p>
            <a:r>
              <a:rPr lang="en-US" sz="1400" b="0" dirty="0">
                <a:latin typeface="+mn-lt"/>
                <a:cs typeface="Times New Roman" panose="02020603050405020304" pitchFamily="18" charset="0"/>
              </a:rPr>
              <a:t>16 above all, taking the shield of faith with which you will be able to quench all the fiery darts of the wicked one. </a:t>
            </a:r>
          </a:p>
          <a:p>
            <a:r>
              <a:rPr lang="en-US" sz="1400" b="0" dirty="0">
                <a:latin typeface="+mn-lt"/>
                <a:cs typeface="Times New Roman" panose="02020603050405020304" pitchFamily="18" charset="0"/>
              </a:rPr>
              <a:t>17 And take the helmet of salvation, and the sword of the Spirit, which is the word of God; </a:t>
            </a:r>
          </a:p>
          <a:p>
            <a:r>
              <a:rPr lang="en-US" sz="1400" b="0" dirty="0">
                <a:latin typeface="+mn-lt"/>
                <a:cs typeface="Times New Roman" panose="02020603050405020304" pitchFamily="18" charset="0"/>
              </a:rPr>
              <a:t>18 praying always with all prayer and supplication in the Spirit, being watchful to this end with all perseverance and supplication for all the saints </a:t>
            </a:r>
          </a:p>
          <a:p>
            <a:endParaRPr lang="en-US" sz="1400" b="1" dirty="0">
              <a:latin typeface="+mn-lt"/>
              <a:cs typeface="Times New Roman" panose="02020603050405020304" pitchFamily="18" charset="0"/>
            </a:endParaRPr>
          </a:p>
          <a:p>
            <a:endParaRPr lang="en-US" sz="1400" b="1"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286414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latin typeface="+mn-lt"/>
                <a:cs typeface="Times New Roman" panose="02020603050405020304" pitchFamily="18" charset="0"/>
              </a:rPr>
              <a:t>Go back to verse 11:</a:t>
            </a:r>
          </a:p>
          <a:p>
            <a:r>
              <a:rPr lang="en-US" sz="1400" b="0" dirty="0">
                <a:latin typeface="+mn-lt"/>
                <a:cs typeface="Times New Roman" panose="02020603050405020304" pitchFamily="18" charset="0"/>
              </a:rPr>
              <a:t>11 Put on the whole armor of God, that you may be able to stand against the </a:t>
            </a:r>
            <a:r>
              <a:rPr lang="en-US" sz="1400" b="1" dirty="0">
                <a:latin typeface="+mn-lt"/>
                <a:cs typeface="Times New Roman" panose="02020603050405020304" pitchFamily="18" charset="0"/>
              </a:rPr>
              <a:t>wiles</a:t>
            </a:r>
            <a:r>
              <a:rPr lang="en-US" sz="1400" b="0" dirty="0">
                <a:latin typeface="+mn-lt"/>
                <a:cs typeface="Times New Roman" panose="02020603050405020304" pitchFamily="18" charset="0"/>
              </a:rPr>
              <a:t> of the devil. </a:t>
            </a:r>
          </a:p>
          <a:p>
            <a:r>
              <a:rPr lang="en-US" sz="1400" b="0" dirty="0">
                <a:latin typeface="+mn-lt"/>
                <a:cs typeface="Times New Roman" panose="02020603050405020304" pitchFamily="18" charset="0"/>
              </a:rPr>
              <a:t>When I read </a:t>
            </a:r>
            <a:r>
              <a:rPr lang="en-US" sz="1400" b="1" dirty="0">
                <a:latin typeface="+mn-lt"/>
                <a:cs typeface="Times New Roman" panose="02020603050405020304" pitchFamily="18" charset="0"/>
              </a:rPr>
              <a:t>wiles</a:t>
            </a:r>
            <a:r>
              <a:rPr lang="en-US" sz="1400" b="0" dirty="0">
                <a:latin typeface="+mn-lt"/>
                <a:cs typeface="Times New Roman" panose="02020603050405020304" pitchFamily="18" charset="0"/>
              </a:rPr>
              <a:t> it reminded me of a cartoon character </a:t>
            </a:r>
            <a:r>
              <a:rPr lang="en-US" sz="1400" b="1" i="1" dirty="0">
                <a:latin typeface="+mn-lt"/>
                <a:cs typeface="Times New Roman" panose="02020603050405020304" pitchFamily="18" charset="0"/>
              </a:rPr>
              <a:t>CLICK</a:t>
            </a:r>
          </a:p>
        </p:txBody>
      </p:sp>
      <p:sp>
        <p:nvSpPr>
          <p:cNvPr id="4" name="Slide Number Placeholder 3"/>
          <p:cNvSpPr>
            <a:spLocks noGrp="1"/>
          </p:cNvSpPr>
          <p:nvPr>
            <p:ph type="sldNum" sz="quarter" idx="10"/>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360401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latin typeface="+mn-lt"/>
                <a:cs typeface="Times New Roman" panose="02020603050405020304" pitchFamily="18" charset="0"/>
              </a:rPr>
              <a:t>When you think of </a:t>
            </a:r>
            <a:r>
              <a:rPr lang="en-US" sz="1400" b="1" i="1" dirty="0">
                <a:latin typeface="+mn-lt"/>
                <a:cs typeface="Times New Roman" panose="02020603050405020304" pitchFamily="18" charset="0"/>
              </a:rPr>
              <a:t>CLICK</a:t>
            </a:r>
            <a:r>
              <a:rPr lang="en-US" sz="1400" b="0" dirty="0">
                <a:latin typeface="+mn-lt"/>
                <a:cs typeface="Times New Roman" panose="02020603050405020304" pitchFamily="18" charset="0"/>
              </a:rPr>
              <a:t> Wile E Coyote- he was </a:t>
            </a:r>
            <a:r>
              <a:rPr lang="en-US" sz="1400" b="1" i="1" dirty="0">
                <a:latin typeface="+mn-lt"/>
                <a:cs typeface="Times New Roman" panose="02020603050405020304" pitchFamily="18" charset="0"/>
              </a:rPr>
              <a:t>CLICK</a:t>
            </a:r>
            <a:r>
              <a:rPr lang="en-US" sz="1400" b="0" dirty="0">
                <a:latin typeface="+mn-lt"/>
                <a:cs typeface="Times New Roman" panose="02020603050405020304" pitchFamily="18" charset="0"/>
              </a:rPr>
              <a:t> </a:t>
            </a:r>
            <a:r>
              <a:rPr lang="en-US" sz="1400" b="1" dirty="0">
                <a:latin typeface="+mn-lt"/>
                <a:cs typeface="Times New Roman" panose="02020603050405020304" pitchFamily="18" charset="0"/>
              </a:rPr>
              <a:t>Cunning</a:t>
            </a:r>
            <a:r>
              <a:rPr lang="en-US" sz="1400" b="0" dirty="0">
                <a:latin typeface="+mn-lt"/>
                <a:cs typeface="Times New Roman" panose="02020603050405020304" pitchFamily="18" charset="0"/>
              </a:rPr>
              <a:t> – very sneaky when he was setting up his traps, </a:t>
            </a:r>
            <a:r>
              <a:rPr lang="en-US" sz="1400" b="1" i="1" dirty="0">
                <a:latin typeface="+mn-lt"/>
                <a:cs typeface="Times New Roman" panose="02020603050405020304" pitchFamily="18" charset="0"/>
              </a:rPr>
              <a:t>CLICK</a:t>
            </a:r>
            <a:r>
              <a:rPr lang="en-US" sz="1400" b="0" dirty="0">
                <a:latin typeface="+mn-lt"/>
                <a:cs typeface="Times New Roman" panose="02020603050405020304" pitchFamily="18" charset="0"/>
              </a:rPr>
              <a:t> he was </a:t>
            </a:r>
            <a:r>
              <a:rPr lang="en-US" sz="1400" b="1" dirty="0">
                <a:latin typeface="+mn-lt"/>
                <a:cs typeface="Times New Roman" panose="02020603050405020304" pitchFamily="18" charset="0"/>
              </a:rPr>
              <a:t>Crafty</a:t>
            </a:r>
            <a:r>
              <a:rPr lang="en-US" sz="1400" b="0" dirty="0">
                <a:latin typeface="+mn-lt"/>
                <a:cs typeface="Times New Roman" panose="02020603050405020304" pitchFamily="18" charset="0"/>
              </a:rPr>
              <a:t> – some of the things he assembled from ACME were just massive designs, </a:t>
            </a:r>
            <a:r>
              <a:rPr lang="en-US" sz="1400" b="1" i="1" dirty="0">
                <a:latin typeface="+mn-lt"/>
                <a:cs typeface="Times New Roman" panose="02020603050405020304" pitchFamily="18" charset="0"/>
              </a:rPr>
              <a:t>CLICK</a:t>
            </a:r>
            <a:r>
              <a:rPr lang="en-US" sz="1400" b="0" i="1" dirty="0">
                <a:latin typeface="+mn-lt"/>
                <a:cs typeface="Times New Roman" panose="02020603050405020304" pitchFamily="18" charset="0"/>
              </a:rPr>
              <a:t> </a:t>
            </a:r>
            <a:r>
              <a:rPr lang="en-US" sz="1400" b="0" dirty="0">
                <a:latin typeface="+mn-lt"/>
                <a:cs typeface="Times New Roman" panose="02020603050405020304" pitchFamily="18" charset="0"/>
              </a:rPr>
              <a:t>he knew his </a:t>
            </a:r>
            <a:r>
              <a:rPr lang="en-US" sz="1400" b="1" dirty="0">
                <a:latin typeface="+mn-lt"/>
                <a:cs typeface="Times New Roman" panose="02020603050405020304" pitchFamily="18" charset="0"/>
              </a:rPr>
              <a:t>trickery</a:t>
            </a:r>
            <a:r>
              <a:rPr lang="en-US" sz="1400" b="0" dirty="0">
                <a:latin typeface="+mn-lt"/>
                <a:cs typeface="Times New Roman" panose="02020603050405020304" pitchFamily="18" charset="0"/>
              </a:rPr>
              <a:t>, </a:t>
            </a:r>
            <a:r>
              <a:rPr lang="en-US" sz="1400" b="1" i="1" dirty="0">
                <a:latin typeface="+mn-lt"/>
                <a:cs typeface="Times New Roman" panose="02020603050405020304" pitchFamily="18" charset="0"/>
              </a:rPr>
              <a:t>CLICK</a:t>
            </a:r>
            <a:r>
              <a:rPr lang="en-US" sz="1400" b="0" dirty="0">
                <a:latin typeface="+mn-lt"/>
                <a:cs typeface="Times New Roman" panose="02020603050405020304" pitchFamily="18" charset="0"/>
              </a:rPr>
              <a:t> and he was very </a:t>
            </a:r>
            <a:r>
              <a:rPr lang="en-US" sz="1400" b="1" dirty="0">
                <a:latin typeface="+mn-lt"/>
                <a:cs typeface="Times New Roman" panose="02020603050405020304" pitchFamily="18" charset="0"/>
              </a:rPr>
              <a:t>deceitful</a:t>
            </a:r>
            <a:r>
              <a:rPr lang="en-US" sz="1400" b="0" dirty="0">
                <a:latin typeface="+mn-lt"/>
                <a:cs typeface="Times New Roman" panose="02020603050405020304" pitchFamily="18" charset="0"/>
              </a:rPr>
              <a:t>. And wiles in this scripture means those things… but it says “of the Devil.”</a:t>
            </a:r>
          </a:p>
          <a:p>
            <a:r>
              <a:rPr lang="en-US" sz="1400" b="0" dirty="0">
                <a:latin typeface="+mn-lt"/>
                <a:cs typeface="Times New Roman" panose="02020603050405020304" pitchFamily="18" charset="0"/>
              </a:rPr>
              <a:t>Now when we think of the devil – we may think something like this ---</a:t>
            </a:r>
          </a:p>
        </p:txBody>
      </p:sp>
      <p:sp>
        <p:nvSpPr>
          <p:cNvPr id="4" name="Slide Number Placeholder 3"/>
          <p:cNvSpPr>
            <a:spLocks noGrp="1"/>
          </p:cNvSpPr>
          <p:nvPr>
            <p:ph type="sldNum" sz="quarter" idx="10"/>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82492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dirty="0">
                <a:latin typeface="+mn-lt"/>
                <a:cs typeface="Times New Roman" panose="02020603050405020304" pitchFamily="18" charset="0"/>
              </a:rPr>
              <a:t>But do you think that’s what this word devil means?</a:t>
            </a:r>
          </a:p>
          <a:p>
            <a:r>
              <a:rPr lang="en-US" sz="1400" b="0" i="0" dirty="0">
                <a:latin typeface="+mn-lt"/>
                <a:cs typeface="Times New Roman" panose="02020603050405020304" pitchFamily="18" charset="0"/>
              </a:rPr>
              <a:t>The word devil here is – </a:t>
            </a:r>
            <a:r>
              <a:rPr lang="en-US" sz="1400" b="1" i="1" dirty="0">
                <a:latin typeface="+mn-lt"/>
                <a:cs typeface="Times New Roman" panose="02020603050405020304" pitchFamily="18" charset="0"/>
              </a:rPr>
              <a:t>CLICK</a:t>
            </a:r>
            <a:r>
              <a:rPr lang="en-US" sz="1400" b="0" i="0" dirty="0">
                <a:latin typeface="+mn-lt"/>
                <a:cs typeface="Times New Roman" panose="02020603050405020304" pitchFamily="18" charset="0"/>
              </a:rPr>
              <a:t> </a:t>
            </a:r>
            <a:r>
              <a:rPr lang="en-US" sz="1200" kern="1200" dirty="0">
                <a:solidFill>
                  <a:schemeClr val="tx1"/>
                </a:solidFill>
                <a:latin typeface="+mn-lt"/>
                <a:ea typeface="+mn-ea"/>
                <a:cs typeface="+mn-cs"/>
              </a:rPr>
              <a:t> </a:t>
            </a:r>
            <a:r>
              <a:rPr lang="en-US" sz="1400" b="1" i="1" dirty="0" err="1"/>
              <a:t>Diabolos</a:t>
            </a:r>
            <a:r>
              <a:rPr lang="en-US" sz="1400" dirty="0"/>
              <a:t> (dee-ab'-</a:t>
            </a:r>
            <a:r>
              <a:rPr lang="en-US" sz="1400" dirty="0" err="1"/>
              <a:t>ol</a:t>
            </a:r>
            <a:r>
              <a:rPr lang="en-US" sz="1400" dirty="0"/>
              <a:t>-</a:t>
            </a:r>
            <a:r>
              <a:rPr lang="en-US" sz="1400" dirty="0" err="1"/>
              <a:t>os</a:t>
            </a:r>
            <a:r>
              <a:rPr lang="en-US" sz="1400" dirty="0"/>
              <a:t>); and it literally means - prone to slander, slanderous, accusing falsely </a:t>
            </a:r>
          </a:p>
          <a:p>
            <a:r>
              <a:rPr lang="en-US" sz="1400" dirty="0"/>
              <a:t>a calumniator- someone who utters malicious false statements to injure the reputation of someone else, false accuser, slanderer, </a:t>
            </a:r>
          </a:p>
          <a:p>
            <a:r>
              <a:rPr lang="en-US" sz="1400" dirty="0"/>
              <a:t>Metaphorically it is applied to a man who, by opposing the cause of God, may be said to act the part of the devil or to side with him</a:t>
            </a:r>
            <a:br>
              <a:rPr lang="en-US" sz="1400" dirty="0"/>
            </a:br>
            <a:r>
              <a:rPr lang="en-US" sz="1400" dirty="0"/>
              <a:t>This word devil isn’t the devil himself but is someone who acts on his behalf.</a:t>
            </a:r>
            <a:endParaRPr lang="en-US" sz="1400" b="1" i="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196892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dirty="0">
                <a:latin typeface="+mn-lt"/>
                <a:cs typeface="Times New Roman" panose="02020603050405020304" pitchFamily="18" charset="0"/>
              </a:rPr>
              <a:t>We move onto this verse where it says:</a:t>
            </a:r>
          </a:p>
          <a:p>
            <a:r>
              <a:rPr lang="en-US" sz="1400" b="1" dirty="0">
                <a:latin typeface="+mn-lt"/>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a:t>
            </a:r>
          </a:p>
          <a:p>
            <a:r>
              <a:rPr lang="en-US" sz="1400" b="0" dirty="0">
                <a:latin typeface="+mn-lt"/>
                <a:cs typeface="Times New Roman" panose="02020603050405020304" pitchFamily="18" charset="0"/>
              </a:rPr>
              <a:t>This wrestling match is not against mankind- our fight is not against men and women of this world – verse 11 is proof of that when it uses that word devil… </a:t>
            </a:r>
          </a:p>
          <a:p>
            <a:endParaRPr lang="en-US" sz="1400" b="1"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9</a:t>
            </a:fld>
            <a:endParaRPr lang="en-US"/>
          </a:p>
        </p:txBody>
      </p:sp>
    </p:spTree>
    <p:extLst>
      <p:ext uri="{BB962C8B-B14F-4D97-AF65-F5344CB8AC3E}">
        <p14:creationId xmlns:p14="http://schemas.microsoft.com/office/powerpoint/2010/main" val="233671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5000">
              <a:schemeClr val="accent1">
                <a:lumMod val="45000"/>
                <a:lumOff val="55000"/>
              </a:schemeClr>
            </a:gs>
            <a:gs pos="100000">
              <a:srgbClr val="FF0000"/>
            </a:gs>
            <a:gs pos="4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2923877"/>
          </a:xfrm>
          <a:prstGeom prst="rect">
            <a:avLst/>
          </a:prstGeom>
          <a:noFill/>
        </p:spPr>
        <p:txBody>
          <a:bodyPr wrap="square" rtlCol="0">
            <a:spAutoFit/>
          </a:bodyPr>
          <a:lstStyle/>
          <a:p>
            <a:r>
              <a:rPr lang="en-US" sz="3600" dirty="0">
                <a:cs typeface="Times New Roman" panose="02020603050405020304" pitchFamily="18" charset="0"/>
              </a:rPr>
              <a:t>12 For we do not wrestle against flesh and blood, but against </a:t>
            </a:r>
            <a:r>
              <a:rPr lang="en-US" sz="4000" b="1" dirty="0">
                <a:solidFill>
                  <a:srgbClr val="FF0000"/>
                </a:solidFill>
                <a:cs typeface="Times New Roman" panose="02020603050405020304" pitchFamily="18" charset="0"/>
              </a:rPr>
              <a:t>principalities</a:t>
            </a:r>
            <a:r>
              <a:rPr lang="en-US" sz="3600" dirty="0">
                <a:cs typeface="Times New Roman" panose="02020603050405020304" pitchFamily="18" charset="0"/>
              </a:rPr>
              <a:t>, against powers, against the rulers of the darkness of this age, against spiritual hosts of wickedness in the heavenly places. </a:t>
            </a:r>
          </a:p>
        </p:txBody>
      </p:sp>
      <p:sp>
        <p:nvSpPr>
          <p:cNvPr id="3" name="TextBox 2">
            <a:extLst>
              <a:ext uri="{FF2B5EF4-FFF2-40B4-BE49-F238E27FC236}">
                <a16:creationId xmlns:a16="http://schemas.microsoft.com/office/drawing/2014/main" id="{5A227BBA-7BE7-4C8D-B47D-8934082533D9}"/>
              </a:ext>
            </a:extLst>
          </p:cNvPr>
          <p:cNvSpPr txBox="1"/>
          <p:nvPr/>
        </p:nvSpPr>
        <p:spPr>
          <a:xfrm>
            <a:off x="2514600" y="4827657"/>
            <a:ext cx="6238461" cy="769441"/>
          </a:xfrm>
          <a:prstGeom prst="rect">
            <a:avLst/>
          </a:prstGeom>
          <a:noFill/>
        </p:spPr>
        <p:txBody>
          <a:bodyPr wrap="square" rtlCol="0">
            <a:spAutoFit/>
          </a:bodyPr>
          <a:lstStyle/>
          <a:p>
            <a:r>
              <a:rPr lang="en-US" sz="4400" b="1" i="1" dirty="0">
                <a:solidFill>
                  <a:srgbClr val="FF0000"/>
                </a:solidFill>
              </a:rPr>
              <a:t>Arche</a:t>
            </a:r>
            <a:r>
              <a:rPr lang="en-US" sz="4400" dirty="0">
                <a:solidFill>
                  <a:srgbClr val="FF0000"/>
                </a:solidFill>
              </a:rPr>
              <a:t> (</a:t>
            </a:r>
            <a:r>
              <a:rPr lang="en-US" sz="4400" dirty="0" err="1">
                <a:solidFill>
                  <a:srgbClr val="FF0000"/>
                </a:solidFill>
              </a:rPr>
              <a:t>ar-khay</a:t>
            </a:r>
            <a:r>
              <a:rPr lang="en-US" sz="4400" dirty="0">
                <a:solidFill>
                  <a:srgbClr val="FF0000"/>
                </a:solidFill>
              </a:rPr>
              <a:t>') </a:t>
            </a:r>
          </a:p>
        </p:txBody>
      </p:sp>
    </p:spTree>
    <p:extLst>
      <p:ext uri="{BB962C8B-B14F-4D97-AF65-F5344CB8AC3E}">
        <p14:creationId xmlns:p14="http://schemas.microsoft.com/office/powerpoint/2010/main" val="3779845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2923877"/>
          </a:xfrm>
          <a:prstGeom prst="rect">
            <a:avLst/>
          </a:prstGeom>
          <a:noFill/>
        </p:spPr>
        <p:txBody>
          <a:bodyPr wrap="square" rtlCol="0">
            <a:spAutoFit/>
          </a:bodyPr>
          <a:lstStyle/>
          <a:p>
            <a:r>
              <a:rPr lang="en-US" sz="3600" dirty="0">
                <a:cs typeface="Times New Roman" panose="02020603050405020304" pitchFamily="18" charset="0"/>
              </a:rPr>
              <a:t>12 For we do not wrestle against flesh and blood, but against principalities, against </a:t>
            </a:r>
            <a:r>
              <a:rPr lang="en-US" sz="4000" b="1" dirty="0">
                <a:solidFill>
                  <a:srgbClr val="FF0000"/>
                </a:solidFill>
                <a:cs typeface="Times New Roman" panose="02020603050405020304" pitchFamily="18" charset="0"/>
              </a:rPr>
              <a:t>powers</a:t>
            </a:r>
            <a:r>
              <a:rPr lang="en-US" sz="3600" dirty="0">
                <a:cs typeface="Times New Roman" panose="02020603050405020304" pitchFamily="18" charset="0"/>
              </a:rPr>
              <a:t>, against the rulers of the darkness of this age, against spiritual hosts of wickedness in the heavenly places. </a:t>
            </a:r>
          </a:p>
        </p:txBody>
      </p:sp>
      <p:sp>
        <p:nvSpPr>
          <p:cNvPr id="3" name="TextBox 2">
            <a:extLst>
              <a:ext uri="{FF2B5EF4-FFF2-40B4-BE49-F238E27FC236}">
                <a16:creationId xmlns:a16="http://schemas.microsoft.com/office/drawing/2014/main" id="{5A227BBA-7BE7-4C8D-B47D-8934082533D9}"/>
              </a:ext>
            </a:extLst>
          </p:cNvPr>
          <p:cNvSpPr txBox="1"/>
          <p:nvPr/>
        </p:nvSpPr>
        <p:spPr>
          <a:xfrm rot="11984348">
            <a:off x="9372600" y="2636368"/>
            <a:ext cx="6238461" cy="769441"/>
          </a:xfrm>
          <a:prstGeom prst="rect">
            <a:avLst/>
          </a:prstGeom>
          <a:noFill/>
        </p:spPr>
        <p:txBody>
          <a:bodyPr wrap="square" rtlCol="0">
            <a:spAutoFit/>
          </a:bodyPr>
          <a:lstStyle/>
          <a:p>
            <a:r>
              <a:rPr lang="en-US" sz="4400" b="1" i="1" dirty="0">
                <a:solidFill>
                  <a:srgbClr val="FFFF00"/>
                </a:solidFill>
              </a:rPr>
              <a:t>Arche</a:t>
            </a:r>
            <a:r>
              <a:rPr lang="en-US" sz="4400" dirty="0">
                <a:solidFill>
                  <a:srgbClr val="FFFF00"/>
                </a:solidFill>
              </a:rPr>
              <a:t> (</a:t>
            </a:r>
            <a:r>
              <a:rPr lang="en-US" sz="4400" dirty="0" err="1">
                <a:solidFill>
                  <a:srgbClr val="FFFF00"/>
                </a:solidFill>
              </a:rPr>
              <a:t>ar-khay</a:t>
            </a:r>
            <a:r>
              <a:rPr lang="en-US" sz="4400" dirty="0">
                <a:solidFill>
                  <a:srgbClr val="FFFF00"/>
                </a:solidFill>
              </a:rPr>
              <a:t>') </a:t>
            </a:r>
          </a:p>
        </p:txBody>
      </p:sp>
      <p:sp>
        <p:nvSpPr>
          <p:cNvPr id="7" name="TextBox 6">
            <a:extLst>
              <a:ext uri="{FF2B5EF4-FFF2-40B4-BE49-F238E27FC236}">
                <a16:creationId xmlns:a16="http://schemas.microsoft.com/office/drawing/2014/main" id="{F9C37AF8-B508-4155-B29B-0AEB12954E2A}"/>
              </a:ext>
            </a:extLst>
          </p:cNvPr>
          <p:cNvSpPr txBox="1"/>
          <p:nvPr/>
        </p:nvSpPr>
        <p:spPr>
          <a:xfrm>
            <a:off x="1752600" y="5029200"/>
            <a:ext cx="5791200" cy="769441"/>
          </a:xfrm>
          <a:prstGeom prst="rect">
            <a:avLst/>
          </a:prstGeom>
          <a:noFill/>
        </p:spPr>
        <p:txBody>
          <a:bodyPr wrap="square" rtlCol="0">
            <a:spAutoFit/>
          </a:bodyPr>
          <a:lstStyle/>
          <a:p>
            <a:r>
              <a:rPr lang="en-US" sz="4400" b="1" i="1" dirty="0" err="1">
                <a:solidFill>
                  <a:srgbClr val="FF0000"/>
                </a:solidFill>
              </a:rPr>
              <a:t>Exousia</a:t>
            </a:r>
            <a:r>
              <a:rPr lang="en-US" sz="4400" dirty="0">
                <a:solidFill>
                  <a:srgbClr val="FF0000"/>
                </a:solidFill>
              </a:rPr>
              <a:t> (ex-</a:t>
            </a:r>
            <a:r>
              <a:rPr lang="en-US" sz="4400" dirty="0" err="1">
                <a:solidFill>
                  <a:srgbClr val="FF0000"/>
                </a:solidFill>
              </a:rPr>
              <a:t>oo</a:t>
            </a:r>
            <a:r>
              <a:rPr lang="en-US" sz="4400" dirty="0">
                <a:solidFill>
                  <a:srgbClr val="FF0000"/>
                </a:solidFill>
              </a:rPr>
              <a:t>-see'-ah)</a:t>
            </a:r>
          </a:p>
        </p:txBody>
      </p:sp>
    </p:spTree>
    <p:extLst>
      <p:ext uri="{BB962C8B-B14F-4D97-AF65-F5344CB8AC3E}">
        <p14:creationId xmlns:p14="http://schemas.microsoft.com/office/powerpoint/2010/main" val="838722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2985433"/>
          </a:xfrm>
          <a:prstGeom prst="rect">
            <a:avLst/>
          </a:prstGeom>
          <a:noFill/>
        </p:spPr>
        <p:txBody>
          <a:bodyPr wrap="square" rtlCol="0">
            <a:spAutoFit/>
          </a:bodyPr>
          <a:lstStyle/>
          <a:p>
            <a:r>
              <a:rPr lang="en-US" sz="3600" dirty="0">
                <a:cs typeface="Times New Roman" panose="02020603050405020304" pitchFamily="18" charset="0"/>
              </a:rPr>
              <a:t>12 For we do not wrestle against flesh and blood, but against principalities, against powers, against the </a:t>
            </a:r>
            <a:r>
              <a:rPr lang="en-US" sz="4000" b="1" dirty="0">
                <a:solidFill>
                  <a:srgbClr val="FF0000"/>
                </a:solidFill>
                <a:cs typeface="Times New Roman" panose="02020603050405020304" pitchFamily="18" charset="0"/>
              </a:rPr>
              <a:t>rulers</a:t>
            </a:r>
            <a:r>
              <a:rPr lang="en-US" sz="3600" dirty="0">
                <a:cs typeface="Times New Roman" panose="02020603050405020304" pitchFamily="18" charset="0"/>
              </a:rPr>
              <a:t> of the </a:t>
            </a:r>
            <a:r>
              <a:rPr lang="en-US" sz="4000" b="1" dirty="0">
                <a:solidFill>
                  <a:schemeClr val="accent6">
                    <a:lumMod val="50000"/>
                  </a:schemeClr>
                </a:solidFill>
                <a:cs typeface="Times New Roman" panose="02020603050405020304" pitchFamily="18" charset="0"/>
              </a:rPr>
              <a:t>darkness</a:t>
            </a:r>
            <a:r>
              <a:rPr lang="en-US" sz="3600" dirty="0">
                <a:cs typeface="Times New Roman" panose="02020603050405020304" pitchFamily="18" charset="0"/>
              </a:rPr>
              <a:t> of this age, against spiritual hosts of wickedness in the heavenly places. </a:t>
            </a:r>
          </a:p>
        </p:txBody>
      </p:sp>
      <p:sp>
        <p:nvSpPr>
          <p:cNvPr id="7" name="TextBox 6">
            <a:extLst>
              <a:ext uri="{FF2B5EF4-FFF2-40B4-BE49-F238E27FC236}">
                <a16:creationId xmlns:a16="http://schemas.microsoft.com/office/drawing/2014/main" id="{F9C37AF8-B508-4155-B29B-0AEB12954E2A}"/>
              </a:ext>
            </a:extLst>
          </p:cNvPr>
          <p:cNvSpPr txBox="1"/>
          <p:nvPr/>
        </p:nvSpPr>
        <p:spPr>
          <a:xfrm rot="15209578">
            <a:off x="-4470722" y="402128"/>
            <a:ext cx="5791200" cy="769441"/>
          </a:xfrm>
          <a:prstGeom prst="rect">
            <a:avLst/>
          </a:prstGeom>
          <a:noFill/>
        </p:spPr>
        <p:txBody>
          <a:bodyPr wrap="square" rtlCol="0">
            <a:spAutoFit/>
          </a:bodyPr>
          <a:lstStyle/>
          <a:p>
            <a:r>
              <a:rPr lang="en-US" sz="4400" b="1" i="1" dirty="0" err="1">
                <a:solidFill>
                  <a:srgbClr val="92D050"/>
                </a:solidFill>
              </a:rPr>
              <a:t>Exousia</a:t>
            </a:r>
            <a:r>
              <a:rPr lang="en-US" sz="4400" dirty="0">
                <a:solidFill>
                  <a:srgbClr val="92D050"/>
                </a:solidFill>
              </a:rPr>
              <a:t> (ex-</a:t>
            </a:r>
            <a:r>
              <a:rPr lang="en-US" sz="4400" dirty="0" err="1">
                <a:solidFill>
                  <a:srgbClr val="92D050"/>
                </a:solidFill>
              </a:rPr>
              <a:t>oo</a:t>
            </a:r>
            <a:r>
              <a:rPr lang="en-US" sz="4400" dirty="0">
                <a:solidFill>
                  <a:srgbClr val="92D050"/>
                </a:solidFill>
              </a:rPr>
              <a:t>-see'-ah)</a:t>
            </a:r>
          </a:p>
        </p:txBody>
      </p:sp>
      <p:sp>
        <p:nvSpPr>
          <p:cNvPr id="4" name="TextBox 3">
            <a:extLst>
              <a:ext uri="{FF2B5EF4-FFF2-40B4-BE49-F238E27FC236}">
                <a16:creationId xmlns:a16="http://schemas.microsoft.com/office/drawing/2014/main" id="{8AE76B84-7ACC-4A34-8301-8A5B93192AF5}"/>
              </a:ext>
            </a:extLst>
          </p:cNvPr>
          <p:cNvSpPr txBox="1"/>
          <p:nvPr/>
        </p:nvSpPr>
        <p:spPr>
          <a:xfrm>
            <a:off x="848139" y="4640759"/>
            <a:ext cx="7620000" cy="769441"/>
          </a:xfrm>
          <a:prstGeom prst="rect">
            <a:avLst/>
          </a:prstGeom>
          <a:noFill/>
        </p:spPr>
        <p:txBody>
          <a:bodyPr wrap="square" rtlCol="0">
            <a:spAutoFit/>
          </a:bodyPr>
          <a:lstStyle/>
          <a:p>
            <a:r>
              <a:rPr lang="en-US" sz="4400" b="1" i="1" dirty="0" err="1">
                <a:solidFill>
                  <a:srgbClr val="FF0000"/>
                </a:solidFill>
              </a:rPr>
              <a:t>Kosmokrator</a:t>
            </a:r>
            <a:r>
              <a:rPr lang="en-US" sz="4400" dirty="0">
                <a:solidFill>
                  <a:srgbClr val="FF0000"/>
                </a:solidFill>
              </a:rPr>
              <a:t> (</a:t>
            </a:r>
            <a:r>
              <a:rPr lang="en-US" sz="4400" dirty="0" err="1">
                <a:solidFill>
                  <a:srgbClr val="FF0000"/>
                </a:solidFill>
              </a:rPr>
              <a:t>kos</a:t>
            </a:r>
            <a:r>
              <a:rPr lang="en-US" sz="4400" dirty="0">
                <a:solidFill>
                  <a:srgbClr val="FF0000"/>
                </a:solidFill>
              </a:rPr>
              <a:t>-</a:t>
            </a:r>
            <a:r>
              <a:rPr lang="en-US" sz="4400" dirty="0" err="1">
                <a:solidFill>
                  <a:srgbClr val="FF0000"/>
                </a:solidFill>
              </a:rPr>
              <a:t>mok</a:t>
            </a:r>
            <a:r>
              <a:rPr lang="en-US" sz="4400" dirty="0">
                <a:solidFill>
                  <a:srgbClr val="FF0000"/>
                </a:solidFill>
              </a:rPr>
              <a:t>-rat'-ore)</a:t>
            </a:r>
          </a:p>
        </p:txBody>
      </p:sp>
      <p:sp>
        <p:nvSpPr>
          <p:cNvPr id="8" name="TextBox 7">
            <a:extLst>
              <a:ext uri="{FF2B5EF4-FFF2-40B4-BE49-F238E27FC236}">
                <a16:creationId xmlns:a16="http://schemas.microsoft.com/office/drawing/2014/main" id="{2D9168E9-59FA-4EB1-BEF2-3D8C0A6B4C18}"/>
              </a:ext>
            </a:extLst>
          </p:cNvPr>
          <p:cNvSpPr txBox="1"/>
          <p:nvPr/>
        </p:nvSpPr>
        <p:spPr>
          <a:xfrm>
            <a:off x="2362200" y="5410200"/>
            <a:ext cx="4886739" cy="769441"/>
          </a:xfrm>
          <a:prstGeom prst="rect">
            <a:avLst/>
          </a:prstGeom>
          <a:noFill/>
        </p:spPr>
        <p:txBody>
          <a:bodyPr wrap="square" rtlCol="0">
            <a:spAutoFit/>
          </a:bodyPr>
          <a:lstStyle/>
          <a:p>
            <a:r>
              <a:rPr lang="en-US" sz="4400" b="1" i="1" dirty="0">
                <a:solidFill>
                  <a:schemeClr val="accent6">
                    <a:lumMod val="75000"/>
                  </a:schemeClr>
                </a:solidFill>
              </a:rPr>
              <a:t> </a:t>
            </a:r>
            <a:r>
              <a:rPr lang="en-US" sz="4400" b="1" i="1" dirty="0" err="1">
                <a:solidFill>
                  <a:schemeClr val="accent6">
                    <a:lumMod val="50000"/>
                  </a:schemeClr>
                </a:solidFill>
              </a:rPr>
              <a:t>Skotos</a:t>
            </a:r>
            <a:r>
              <a:rPr lang="en-US" sz="4400" dirty="0">
                <a:solidFill>
                  <a:schemeClr val="accent6">
                    <a:lumMod val="50000"/>
                  </a:schemeClr>
                </a:solidFill>
              </a:rPr>
              <a:t> (</a:t>
            </a:r>
            <a:r>
              <a:rPr lang="en-US" sz="4400" dirty="0" err="1">
                <a:solidFill>
                  <a:schemeClr val="accent6">
                    <a:lumMod val="50000"/>
                  </a:schemeClr>
                </a:solidFill>
              </a:rPr>
              <a:t>skot</a:t>
            </a:r>
            <a:r>
              <a:rPr lang="en-US" sz="4400" dirty="0">
                <a:solidFill>
                  <a:schemeClr val="accent6">
                    <a:lumMod val="50000"/>
                  </a:schemeClr>
                </a:solidFill>
              </a:rPr>
              <a:t>'-</a:t>
            </a:r>
            <a:r>
              <a:rPr lang="en-US" sz="4400" dirty="0" err="1">
                <a:solidFill>
                  <a:schemeClr val="accent6">
                    <a:lumMod val="50000"/>
                  </a:schemeClr>
                </a:solidFill>
              </a:rPr>
              <a:t>os</a:t>
            </a:r>
            <a:r>
              <a:rPr lang="en-US" sz="4400" dirty="0">
                <a:solidFill>
                  <a:schemeClr val="accent6">
                    <a:lumMod val="50000"/>
                  </a:schemeClr>
                </a:solidFill>
              </a:rPr>
              <a:t>) </a:t>
            </a:r>
            <a:endParaRPr lang="en-US" sz="4400" dirty="0"/>
          </a:p>
        </p:txBody>
      </p:sp>
    </p:spTree>
    <p:extLst>
      <p:ext uri="{BB962C8B-B14F-4D97-AF65-F5344CB8AC3E}">
        <p14:creationId xmlns:p14="http://schemas.microsoft.com/office/powerpoint/2010/main" val="383380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2923877"/>
          </a:xfrm>
          <a:prstGeom prst="rect">
            <a:avLst/>
          </a:prstGeom>
          <a:noFill/>
        </p:spPr>
        <p:txBody>
          <a:bodyPr wrap="square" rtlCol="0">
            <a:spAutoFit/>
          </a:bodyPr>
          <a:lstStyle/>
          <a:p>
            <a:r>
              <a:rPr lang="en-US" sz="3600" dirty="0">
                <a:cs typeface="Times New Roman" panose="02020603050405020304" pitchFamily="18" charset="0"/>
              </a:rPr>
              <a:t>12 For we do not wrestle against flesh and blood, but against principalities, against powers, against the rulers of the darkness of this age, against </a:t>
            </a:r>
            <a:r>
              <a:rPr lang="en-US" sz="4000" b="1" dirty="0">
                <a:solidFill>
                  <a:srgbClr val="FF0000"/>
                </a:solidFill>
                <a:cs typeface="Times New Roman" panose="02020603050405020304" pitchFamily="18" charset="0"/>
              </a:rPr>
              <a:t>spiritual hosts</a:t>
            </a:r>
            <a:r>
              <a:rPr lang="en-US" sz="3600" dirty="0">
                <a:cs typeface="Times New Roman" panose="02020603050405020304" pitchFamily="18" charset="0"/>
              </a:rPr>
              <a:t> of wickedness in the heavenly places. </a:t>
            </a:r>
          </a:p>
        </p:txBody>
      </p:sp>
      <p:sp>
        <p:nvSpPr>
          <p:cNvPr id="4" name="TextBox 3">
            <a:extLst>
              <a:ext uri="{FF2B5EF4-FFF2-40B4-BE49-F238E27FC236}">
                <a16:creationId xmlns:a16="http://schemas.microsoft.com/office/drawing/2014/main" id="{8AE76B84-7ACC-4A34-8301-8A5B93192AF5}"/>
              </a:ext>
            </a:extLst>
          </p:cNvPr>
          <p:cNvSpPr txBox="1"/>
          <p:nvPr/>
        </p:nvSpPr>
        <p:spPr>
          <a:xfrm rot="8003846">
            <a:off x="-3546519" y="-2243667"/>
            <a:ext cx="7620000" cy="769441"/>
          </a:xfrm>
          <a:prstGeom prst="rect">
            <a:avLst/>
          </a:prstGeom>
          <a:noFill/>
        </p:spPr>
        <p:txBody>
          <a:bodyPr wrap="square" rtlCol="0">
            <a:spAutoFit/>
          </a:bodyPr>
          <a:lstStyle/>
          <a:p>
            <a:r>
              <a:rPr lang="en-US" sz="4400" b="1" i="1" dirty="0" err="1">
                <a:solidFill>
                  <a:srgbClr val="FF0000"/>
                </a:solidFill>
              </a:rPr>
              <a:t>Kosmokrator</a:t>
            </a:r>
            <a:r>
              <a:rPr lang="en-US" sz="4400" dirty="0">
                <a:solidFill>
                  <a:srgbClr val="FF0000"/>
                </a:solidFill>
              </a:rPr>
              <a:t> (</a:t>
            </a:r>
            <a:r>
              <a:rPr lang="en-US" sz="4400" dirty="0" err="1">
                <a:solidFill>
                  <a:srgbClr val="FF0000"/>
                </a:solidFill>
              </a:rPr>
              <a:t>kos</a:t>
            </a:r>
            <a:r>
              <a:rPr lang="en-US" sz="4400" dirty="0">
                <a:solidFill>
                  <a:srgbClr val="FF0000"/>
                </a:solidFill>
              </a:rPr>
              <a:t>-</a:t>
            </a:r>
            <a:r>
              <a:rPr lang="en-US" sz="4400" dirty="0" err="1">
                <a:solidFill>
                  <a:srgbClr val="FF0000"/>
                </a:solidFill>
              </a:rPr>
              <a:t>mok</a:t>
            </a:r>
            <a:r>
              <a:rPr lang="en-US" sz="4400" dirty="0">
                <a:solidFill>
                  <a:srgbClr val="FF0000"/>
                </a:solidFill>
              </a:rPr>
              <a:t>-rat'-ore)</a:t>
            </a:r>
          </a:p>
        </p:txBody>
      </p:sp>
      <p:sp>
        <p:nvSpPr>
          <p:cNvPr id="8" name="TextBox 7">
            <a:extLst>
              <a:ext uri="{FF2B5EF4-FFF2-40B4-BE49-F238E27FC236}">
                <a16:creationId xmlns:a16="http://schemas.microsoft.com/office/drawing/2014/main" id="{2D9168E9-59FA-4EB1-BEF2-3D8C0A6B4C18}"/>
              </a:ext>
            </a:extLst>
          </p:cNvPr>
          <p:cNvSpPr txBox="1"/>
          <p:nvPr/>
        </p:nvSpPr>
        <p:spPr>
          <a:xfrm rot="12412249">
            <a:off x="4168589" y="-1767205"/>
            <a:ext cx="4886739" cy="769441"/>
          </a:xfrm>
          <a:prstGeom prst="rect">
            <a:avLst/>
          </a:prstGeom>
          <a:noFill/>
        </p:spPr>
        <p:txBody>
          <a:bodyPr wrap="square" rtlCol="0">
            <a:spAutoFit/>
          </a:bodyPr>
          <a:lstStyle/>
          <a:p>
            <a:r>
              <a:rPr lang="en-US" sz="4400" b="1" i="1" dirty="0">
                <a:solidFill>
                  <a:schemeClr val="accent6">
                    <a:lumMod val="75000"/>
                  </a:schemeClr>
                </a:solidFill>
              </a:rPr>
              <a:t> </a:t>
            </a:r>
            <a:r>
              <a:rPr lang="en-US" sz="4400" b="1" i="1" dirty="0" err="1">
                <a:solidFill>
                  <a:schemeClr val="accent6">
                    <a:lumMod val="50000"/>
                  </a:schemeClr>
                </a:solidFill>
              </a:rPr>
              <a:t>Skotos</a:t>
            </a:r>
            <a:r>
              <a:rPr lang="en-US" sz="4400" dirty="0">
                <a:solidFill>
                  <a:schemeClr val="accent6">
                    <a:lumMod val="50000"/>
                  </a:schemeClr>
                </a:solidFill>
              </a:rPr>
              <a:t> (</a:t>
            </a:r>
            <a:r>
              <a:rPr lang="en-US" sz="4400" dirty="0" err="1">
                <a:solidFill>
                  <a:schemeClr val="accent6">
                    <a:lumMod val="50000"/>
                  </a:schemeClr>
                </a:solidFill>
              </a:rPr>
              <a:t>skot</a:t>
            </a:r>
            <a:r>
              <a:rPr lang="en-US" sz="4400" dirty="0">
                <a:solidFill>
                  <a:schemeClr val="accent6">
                    <a:lumMod val="50000"/>
                  </a:schemeClr>
                </a:solidFill>
              </a:rPr>
              <a:t>'-</a:t>
            </a:r>
            <a:r>
              <a:rPr lang="en-US" sz="4400" dirty="0" err="1">
                <a:solidFill>
                  <a:schemeClr val="accent6">
                    <a:lumMod val="50000"/>
                  </a:schemeClr>
                </a:solidFill>
              </a:rPr>
              <a:t>os</a:t>
            </a:r>
            <a:r>
              <a:rPr lang="en-US" sz="4400" dirty="0">
                <a:solidFill>
                  <a:schemeClr val="accent6">
                    <a:lumMod val="50000"/>
                  </a:schemeClr>
                </a:solidFill>
              </a:rPr>
              <a:t>) </a:t>
            </a:r>
            <a:endParaRPr lang="en-US" sz="4400" dirty="0"/>
          </a:p>
        </p:txBody>
      </p:sp>
      <p:sp>
        <p:nvSpPr>
          <p:cNvPr id="3" name="TextBox 2">
            <a:extLst>
              <a:ext uri="{FF2B5EF4-FFF2-40B4-BE49-F238E27FC236}">
                <a16:creationId xmlns:a16="http://schemas.microsoft.com/office/drawing/2014/main" id="{77F61188-4BE9-46B6-91EE-5246CD43A099}"/>
              </a:ext>
            </a:extLst>
          </p:cNvPr>
          <p:cNvSpPr txBox="1"/>
          <p:nvPr/>
        </p:nvSpPr>
        <p:spPr>
          <a:xfrm>
            <a:off x="647700" y="4816226"/>
            <a:ext cx="7848600" cy="769441"/>
          </a:xfrm>
          <a:prstGeom prst="rect">
            <a:avLst/>
          </a:prstGeom>
          <a:noFill/>
        </p:spPr>
        <p:txBody>
          <a:bodyPr wrap="square" rtlCol="0">
            <a:spAutoFit/>
          </a:bodyPr>
          <a:lstStyle/>
          <a:p>
            <a:r>
              <a:rPr lang="en-US" sz="4400" b="1" i="1" dirty="0" err="1">
                <a:solidFill>
                  <a:srgbClr val="FF0000"/>
                </a:solidFill>
              </a:rPr>
              <a:t>Pneumatikos</a:t>
            </a:r>
            <a:r>
              <a:rPr lang="en-US" sz="4400" dirty="0">
                <a:solidFill>
                  <a:srgbClr val="FF0000"/>
                </a:solidFill>
              </a:rPr>
              <a:t> (</a:t>
            </a:r>
            <a:r>
              <a:rPr lang="en-US" sz="4400" dirty="0" err="1">
                <a:solidFill>
                  <a:srgbClr val="FF0000"/>
                </a:solidFill>
              </a:rPr>
              <a:t>pnyoo</a:t>
            </a:r>
            <a:r>
              <a:rPr lang="en-US" sz="4400" dirty="0">
                <a:solidFill>
                  <a:srgbClr val="FF0000"/>
                </a:solidFill>
              </a:rPr>
              <a:t>-mat-</a:t>
            </a:r>
            <a:r>
              <a:rPr lang="en-US" sz="4400" dirty="0" err="1">
                <a:solidFill>
                  <a:srgbClr val="FF0000"/>
                </a:solidFill>
              </a:rPr>
              <a:t>ik</a:t>
            </a:r>
            <a:r>
              <a:rPr lang="en-US" sz="4400" dirty="0">
                <a:solidFill>
                  <a:srgbClr val="FF0000"/>
                </a:solidFill>
              </a:rPr>
              <a:t>-</a:t>
            </a:r>
            <a:r>
              <a:rPr lang="en-US" sz="4400" dirty="0" err="1">
                <a:solidFill>
                  <a:srgbClr val="FF0000"/>
                </a:solidFill>
              </a:rPr>
              <a:t>os'</a:t>
            </a:r>
            <a:r>
              <a:rPr lang="en-US" sz="4400" dirty="0">
                <a:solidFill>
                  <a:srgbClr val="FF0000"/>
                </a:solidFill>
              </a:rPr>
              <a:t>)</a:t>
            </a:r>
          </a:p>
        </p:txBody>
      </p:sp>
    </p:spTree>
    <p:extLst>
      <p:ext uri="{BB962C8B-B14F-4D97-AF65-F5344CB8AC3E}">
        <p14:creationId xmlns:p14="http://schemas.microsoft.com/office/powerpoint/2010/main" val="518144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383A30-8F60-E411-1481-A0ABE09CA575}"/>
              </a:ext>
            </a:extLst>
          </p:cNvPr>
          <p:cNvPicPr>
            <a:picLocks noChangeAspect="1"/>
          </p:cNvPicPr>
          <p:nvPr/>
        </p:nvPicPr>
        <p:blipFill rotWithShape="1">
          <a:blip r:embed="rId3">
            <a:alphaModFix amt="40000"/>
          </a:blip>
          <a:srcRect r="2" b="11166"/>
          <a:stretch/>
        </p:blipFill>
        <p:spPr>
          <a:xfrm>
            <a:off x="20" y="10"/>
            <a:ext cx="6337717" cy="6857990"/>
          </a:xfrm>
          <a:prstGeom prst="rect">
            <a:avLst/>
          </a:prstGeom>
        </p:spPr>
      </p:pic>
      <p:sp>
        <p:nvSpPr>
          <p:cNvPr id="2" name="Title 1">
            <a:extLst>
              <a:ext uri="{FF2B5EF4-FFF2-40B4-BE49-F238E27FC236}">
                <a16:creationId xmlns:a16="http://schemas.microsoft.com/office/drawing/2014/main" id="{696FF524-D178-5EA1-01A9-DD7CF9CB9222}"/>
              </a:ext>
            </a:extLst>
          </p:cNvPr>
          <p:cNvSpPr>
            <a:spLocks noGrp="1"/>
          </p:cNvSpPr>
          <p:nvPr>
            <p:ph type="title"/>
          </p:nvPr>
        </p:nvSpPr>
        <p:spPr>
          <a:xfrm>
            <a:off x="572112" y="5410200"/>
            <a:ext cx="3938487" cy="1627636"/>
          </a:xfrm>
        </p:spPr>
        <p:txBody>
          <a:bodyPr>
            <a:normAutofit/>
          </a:bodyPr>
          <a:lstStyle/>
          <a:p>
            <a:r>
              <a:rPr lang="en-US" sz="7200" dirty="0">
                <a:solidFill>
                  <a:srgbClr val="FFFFFF"/>
                </a:solidFill>
                <a:latin typeface="Academy Engraved LET" pitchFamily="2" charset="0"/>
              </a:rPr>
              <a:t>Persevere</a:t>
            </a:r>
          </a:p>
        </p:txBody>
      </p:sp>
      <p:pic>
        <p:nvPicPr>
          <p:cNvPr id="5" name="Content Placeholder 4">
            <a:extLst>
              <a:ext uri="{FF2B5EF4-FFF2-40B4-BE49-F238E27FC236}">
                <a16:creationId xmlns:a16="http://schemas.microsoft.com/office/drawing/2014/main" id="{E1B084CA-2194-C004-B4A4-D7D00293C82B}"/>
              </a:ext>
            </a:extLst>
          </p:cNvPr>
          <p:cNvPicPr>
            <a:picLocks noChangeAspect="1"/>
          </p:cNvPicPr>
          <p:nvPr/>
        </p:nvPicPr>
        <p:blipFill rotWithShape="1">
          <a:blip r:embed="rId4"/>
          <a:srcRect l="8821" r="10673"/>
          <a:stretch/>
        </p:blipFill>
        <p:spPr>
          <a:xfrm>
            <a:off x="4669497"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0" name="Picture 9">
            <a:extLst>
              <a:ext uri="{FF2B5EF4-FFF2-40B4-BE49-F238E27FC236}">
                <a16:creationId xmlns:a16="http://schemas.microsoft.com/office/drawing/2014/main" id="{2C14ED8F-94F6-6615-F6AC-7265C4BCBB79}"/>
              </a:ext>
            </a:extLst>
          </p:cNvPr>
          <p:cNvPicPr>
            <a:picLocks noChangeAspect="1"/>
          </p:cNvPicPr>
          <p:nvPr/>
        </p:nvPicPr>
        <p:blipFill>
          <a:blip r:embed="rId5"/>
          <a:stretch>
            <a:fillRect/>
          </a:stretch>
        </p:blipFill>
        <p:spPr>
          <a:xfrm>
            <a:off x="5514770" y="1725782"/>
            <a:ext cx="2781541" cy="3406435"/>
          </a:xfrm>
          <a:prstGeom prst="rect">
            <a:avLst/>
          </a:prstGeom>
          <a:effectLst>
            <a:softEdge rad="127000"/>
          </a:effectLst>
        </p:spPr>
      </p:pic>
    </p:spTree>
    <p:extLst>
      <p:ext uri="{BB962C8B-B14F-4D97-AF65-F5344CB8AC3E}">
        <p14:creationId xmlns:p14="http://schemas.microsoft.com/office/powerpoint/2010/main" val="20996506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71061" y="-597527"/>
            <a:ext cx="4943061"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a:t>
            </a:r>
          </a:p>
        </p:txBody>
      </p:sp>
      <p:sp>
        <p:nvSpPr>
          <p:cNvPr id="2" name="TextBox 1"/>
          <p:cNvSpPr txBox="1"/>
          <p:nvPr/>
        </p:nvSpPr>
        <p:spPr>
          <a:xfrm>
            <a:off x="304800" y="1958009"/>
            <a:ext cx="4409661" cy="3970318"/>
          </a:xfrm>
          <a:prstGeom prst="rect">
            <a:avLst/>
          </a:prstGeom>
          <a:noFill/>
        </p:spPr>
        <p:txBody>
          <a:bodyPr wrap="square" rtlCol="0">
            <a:spAutoFit/>
          </a:bodyPr>
          <a:lstStyle/>
          <a:p>
            <a:r>
              <a:rPr lang="en-US" sz="3600" dirty="0">
                <a:cs typeface="Times New Roman" panose="02020603050405020304" pitchFamily="18" charset="0"/>
              </a:rPr>
              <a:t> </a:t>
            </a:r>
          </a:p>
          <a:p>
            <a:r>
              <a:rPr lang="en-US" sz="3600" dirty="0">
                <a:cs typeface="Times New Roman" panose="02020603050405020304" pitchFamily="18" charset="0"/>
              </a:rPr>
              <a:t>14 Stand therefore, having girded your waist with truth, having put on the breastplate of righteousness, </a:t>
            </a:r>
          </a:p>
        </p:txBody>
      </p:sp>
      <p:pic>
        <p:nvPicPr>
          <p:cNvPr id="3" name="Picture 2">
            <a:extLst>
              <a:ext uri="{FF2B5EF4-FFF2-40B4-BE49-F238E27FC236}">
                <a16:creationId xmlns:a16="http://schemas.microsoft.com/office/drawing/2014/main" id="{965AF917-9201-4F55-B3A5-92F79EAC9C25}"/>
              </a:ext>
            </a:extLst>
          </p:cNvPr>
          <p:cNvPicPr>
            <a:picLocks noChangeAspect="1"/>
          </p:cNvPicPr>
          <p:nvPr/>
        </p:nvPicPr>
        <p:blipFill>
          <a:blip r:embed="rId3"/>
          <a:stretch>
            <a:fillRect/>
          </a:stretch>
        </p:blipFill>
        <p:spPr>
          <a:xfrm>
            <a:off x="4156057" y="1"/>
            <a:ext cx="4989767" cy="6858000"/>
          </a:xfrm>
          <a:prstGeom prst="rect">
            <a:avLst/>
          </a:prstGeom>
        </p:spPr>
      </p:pic>
    </p:spTree>
    <p:extLst>
      <p:ext uri="{BB962C8B-B14F-4D97-AF65-F5344CB8AC3E}">
        <p14:creationId xmlns:p14="http://schemas.microsoft.com/office/powerpoint/2010/main" val="2544075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71061" y="-597527"/>
            <a:ext cx="4943061"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a:t>
            </a:r>
          </a:p>
        </p:txBody>
      </p:sp>
      <p:sp>
        <p:nvSpPr>
          <p:cNvPr id="2" name="TextBox 1"/>
          <p:cNvSpPr txBox="1"/>
          <p:nvPr/>
        </p:nvSpPr>
        <p:spPr>
          <a:xfrm>
            <a:off x="304800" y="1958009"/>
            <a:ext cx="4409661" cy="3970318"/>
          </a:xfrm>
          <a:prstGeom prst="rect">
            <a:avLst/>
          </a:prstGeom>
          <a:noFill/>
        </p:spPr>
        <p:txBody>
          <a:bodyPr wrap="square" rtlCol="0">
            <a:spAutoFit/>
          </a:bodyPr>
          <a:lstStyle/>
          <a:p>
            <a:r>
              <a:rPr lang="en-US" sz="3600" dirty="0">
                <a:cs typeface="Times New Roman" panose="02020603050405020304" pitchFamily="18" charset="0"/>
              </a:rPr>
              <a:t> </a:t>
            </a:r>
          </a:p>
          <a:p>
            <a:r>
              <a:rPr lang="en-US" sz="3600" dirty="0">
                <a:cs typeface="Times New Roman" panose="02020603050405020304" pitchFamily="18" charset="0"/>
              </a:rPr>
              <a:t>14 Stand therefore, having </a:t>
            </a:r>
            <a:r>
              <a:rPr lang="en-US" sz="3600" b="1" dirty="0">
                <a:solidFill>
                  <a:srgbClr val="FF0000"/>
                </a:solidFill>
                <a:cs typeface="Times New Roman" panose="02020603050405020304" pitchFamily="18" charset="0"/>
              </a:rPr>
              <a:t>girded your waist with truth</a:t>
            </a:r>
            <a:r>
              <a:rPr lang="en-US" sz="3600" dirty="0">
                <a:cs typeface="Times New Roman" panose="02020603050405020304" pitchFamily="18" charset="0"/>
              </a:rPr>
              <a:t>, having put on the breastplate of righteousness, </a:t>
            </a:r>
          </a:p>
        </p:txBody>
      </p:sp>
      <p:pic>
        <p:nvPicPr>
          <p:cNvPr id="4" name="Picture 3">
            <a:extLst>
              <a:ext uri="{FF2B5EF4-FFF2-40B4-BE49-F238E27FC236}">
                <a16:creationId xmlns:a16="http://schemas.microsoft.com/office/drawing/2014/main" id="{DCA35702-A7EB-4A0C-8391-BB6BE789CEE4}"/>
              </a:ext>
            </a:extLst>
          </p:cNvPr>
          <p:cNvPicPr>
            <a:picLocks noChangeAspect="1"/>
          </p:cNvPicPr>
          <p:nvPr/>
        </p:nvPicPr>
        <p:blipFill>
          <a:blip r:embed="rId3"/>
          <a:stretch>
            <a:fillRect/>
          </a:stretch>
        </p:blipFill>
        <p:spPr>
          <a:xfrm>
            <a:off x="4147003" y="-1"/>
            <a:ext cx="4996998" cy="6867939"/>
          </a:xfrm>
          <a:prstGeom prst="rect">
            <a:avLst/>
          </a:prstGeom>
        </p:spPr>
      </p:pic>
      <p:pic>
        <p:nvPicPr>
          <p:cNvPr id="3" name="Picture 2">
            <a:extLst>
              <a:ext uri="{FF2B5EF4-FFF2-40B4-BE49-F238E27FC236}">
                <a16:creationId xmlns:a16="http://schemas.microsoft.com/office/drawing/2014/main" id="{D07B06D7-B8FF-4BCC-8337-BEF6099164E4}"/>
              </a:ext>
            </a:extLst>
          </p:cNvPr>
          <p:cNvPicPr>
            <a:picLocks noChangeAspect="1"/>
          </p:cNvPicPr>
          <p:nvPr/>
        </p:nvPicPr>
        <p:blipFill>
          <a:blip r:embed="rId4"/>
          <a:stretch>
            <a:fillRect/>
          </a:stretch>
        </p:blipFill>
        <p:spPr>
          <a:xfrm>
            <a:off x="304800" y="871292"/>
            <a:ext cx="2895600" cy="595846"/>
          </a:xfrm>
          <a:prstGeom prst="rect">
            <a:avLst/>
          </a:prstGeom>
        </p:spPr>
      </p:pic>
      <p:pic>
        <p:nvPicPr>
          <p:cNvPr id="6" name="Picture 5">
            <a:extLst>
              <a:ext uri="{FF2B5EF4-FFF2-40B4-BE49-F238E27FC236}">
                <a16:creationId xmlns:a16="http://schemas.microsoft.com/office/drawing/2014/main" id="{BEAE2961-6BC7-4EF4-85A3-4C0E85E569F0}"/>
              </a:ext>
            </a:extLst>
          </p:cNvPr>
          <p:cNvPicPr>
            <a:picLocks noChangeAspect="1"/>
          </p:cNvPicPr>
          <p:nvPr/>
        </p:nvPicPr>
        <p:blipFill>
          <a:blip r:embed="rId5"/>
          <a:stretch>
            <a:fillRect/>
          </a:stretch>
        </p:blipFill>
        <p:spPr>
          <a:xfrm>
            <a:off x="306305" y="1690869"/>
            <a:ext cx="2077696" cy="747531"/>
          </a:xfrm>
          <a:prstGeom prst="rect">
            <a:avLst/>
          </a:prstGeom>
        </p:spPr>
      </p:pic>
    </p:spTree>
    <p:extLst>
      <p:ext uri="{BB962C8B-B14F-4D97-AF65-F5344CB8AC3E}">
        <p14:creationId xmlns:p14="http://schemas.microsoft.com/office/powerpoint/2010/main" val="256932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71061" y="-597527"/>
            <a:ext cx="4943061"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a:t>
            </a:r>
          </a:p>
        </p:txBody>
      </p:sp>
      <p:sp>
        <p:nvSpPr>
          <p:cNvPr id="2" name="TextBox 1"/>
          <p:cNvSpPr txBox="1"/>
          <p:nvPr/>
        </p:nvSpPr>
        <p:spPr>
          <a:xfrm>
            <a:off x="304800" y="1958009"/>
            <a:ext cx="4409661" cy="3970318"/>
          </a:xfrm>
          <a:prstGeom prst="rect">
            <a:avLst/>
          </a:prstGeom>
          <a:noFill/>
        </p:spPr>
        <p:txBody>
          <a:bodyPr wrap="square" rtlCol="0">
            <a:spAutoFit/>
          </a:bodyPr>
          <a:lstStyle/>
          <a:p>
            <a:r>
              <a:rPr lang="en-US" sz="3600" dirty="0">
                <a:cs typeface="Times New Roman" panose="02020603050405020304" pitchFamily="18" charset="0"/>
              </a:rPr>
              <a:t> </a:t>
            </a:r>
          </a:p>
          <a:p>
            <a:r>
              <a:rPr lang="en-US" sz="3600" dirty="0">
                <a:cs typeface="Times New Roman" panose="02020603050405020304" pitchFamily="18" charset="0"/>
              </a:rPr>
              <a:t>14 Stand therefore, having girded your waist with truth, having put on the </a:t>
            </a:r>
            <a:r>
              <a:rPr lang="en-US" sz="3600" b="1" dirty="0">
                <a:solidFill>
                  <a:srgbClr val="FF0000"/>
                </a:solidFill>
                <a:cs typeface="Times New Roman" panose="02020603050405020304" pitchFamily="18" charset="0"/>
              </a:rPr>
              <a:t>breastplate of righteousness</a:t>
            </a:r>
            <a:r>
              <a:rPr lang="en-US" sz="3600" dirty="0">
                <a:cs typeface="Times New Roman" panose="02020603050405020304" pitchFamily="18" charset="0"/>
              </a:rPr>
              <a:t>, </a:t>
            </a:r>
          </a:p>
        </p:txBody>
      </p:sp>
      <p:pic>
        <p:nvPicPr>
          <p:cNvPr id="3" name="Picture 2">
            <a:extLst>
              <a:ext uri="{FF2B5EF4-FFF2-40B4-BE49-F238E27FC236}">
                <a16:creationId xmlns:a16="http://schemas.microsoft.com/office/drawing/2014/main" id="{67AC8603-8B50-44CE-8386-F3FEBB2ADA15}"/>
              </a:ext>
            </a:extLst>
          </p:cNvPr>
          <p:cNvPicPr>
            <a:picLocks noChangeAspect="1"/>
          </p:cNvPicPr>
          <p:nvPr/>
        </p:nvPicPr>
        <p:blipFill>
          <a:blip r:embed="rId3"/>
          <a:stretch>
            <a:fillRect/>
          </a:stretch>
        </p:blipFill>
        <p:spPr>
          <a:xfrm>
            <a:off x="4154233" y="7870"/>
            <a:ext cx="4989767" cy="6858000"/>
          </a:xfrm>
          <a:prstGeom prst="rect">
            <a:avLst/>
          </a:prstGeom>
        </p:spPr>
      </p:pic>
      <p:pic>
        <p:nvPicPr>
          <p:cNvPr id="4" name="Picture 3">
            <a:extLst>
              <a:ext uri="{FF2B5EF4-FFF2-40B4-BE49-F238E27FC236}">
                <a16:creationId xmlns:a16="http://schemas.microsoft.com/office/drawing/2014/main" id="{6186753D-7001-40D8-87BD-9FA6059884B8}"/>
              </a:ext>
            </a:extLst>
          </p:cNvPr>
          <p:cNvPicPr>
            <a:picLocks noChangeAspect="1"/>
          </p:cNvPicPr>
          <p:nvPr/>
        </p:nvPicPr>
        <p:blipFill>
          <a:blip r:embed="rId4"/>
          <a:stretch>
            <a:fillRect/>
          </a:stretch>
        </p:blipFill>
        <p:spPr>
          <a:xfrm>
            <a:off x="309110" y="929673"/>
            <a:ext cx="1672090" cy="676798"/>
          </a:xfrm>
          <a:prstGeom prst="rect">
            <a:avLst/>
          </a:prstGeom>
        </p:spPr>
      </p:pic>
      <p:pic>
        <p:nvPicPr>
          <p:cNvPr id="6" name="Picture 5">
            <a:extLst>
              <a:ext uri="{FF2B5EF4-FFF2-40B4-BE49-F238E27FC236}">
                <a16:creationId xmlns:a16="http://schemas.microsoft.com/office/drawing/2014/main" id="{7805011A-8F0E-4774-9FAB-3D4BCC7576EB}"/>
              </a:ext>
            </a:extLst>
          </p:cNvPr>
          <p:cNvPicPr>
            <a:picLocks noChangeAspect="1"/>
          </p:cNvPicPr>
          <p:nvPr/>
        </p:nvPicPr>
        <p:blipFill>
          <a:blip r:embed="rId5"/>
          <a:stretch>
            <a:fillRect/>
          </a:stretch>
        </p:blipFill>
        <p:spPr>
          <a:xfrm>
            <a:off x="304800" y="1810232"/>
            <a:ext cx="2834093" cy="676798"/>
          </a:xfrm>
          <a:prstGeom prst="rect">
            <a:avLst/>
          </a:prstGeom>
        </p:spPr>
      </p:pic>
    </p:spTree>
    <p:extLst>
      <p:ext uri="{BB962C8B-B14F-4D97-AF65-F5344CB8AC3E}">
        <p14:creationId xmlns:p14="http://schemas.microsoft.com/office/powerpoint/2010/main" val="11744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71061" y="-597527"/>
            <a:ext cx="4943061"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a:t>
            </a:r>
          </a:p>
        </p:txBody>
      </p:sp>
      <p:sp>
        <p:nvSpPr>
          <p:cNvPr id="2" name="TextBox 1"/>
          <p:cNvSpPr txBox="1"/>
          <p:nvPr/>
        </p:nvSpPr>
        <p:spPr>
          <a:xfrm>
            <a:off x="304800" y="1958009"/>
            <a:ext cx="4409661" cy="2862322"/>
          </a:xfrm>
          <a:prstGeom prst="rect">
            <a:avLst/>
          </a:prstGeom>
          <a:noFill/>
        </p:spPr>
        <p:txBody>
          <a:bodyPr wrap="square" rtlCol="0">
            <a:spAutoFit/>
          </a:bodyPr>
          <a:lstStyle/>
          <a:p>
            <a:r>
              <a:rPr lang="en-US" sz="3600" dirty="0">
                <a:cs typeface="Times New Roman" panose="02020603050405020304" pitchFamily="18" charset="0"/>
              </a:rPr>
              <a:t> </a:t>
            </a:r>
          </a:p>
          <a:p>
            <a:r>
              <a:rPr lang="en-US" sz="3600" dirty="0">
                <a:cs typeface="Times New Roman" panose="02020603050405020304" pitchFamily="18" charset="0"/>
              </a:rPr>
              <a:t>15 and having </a:t>
            </a:r>
            <a:r>
              <a:rPr lang="en-US" sz="3600" b="1" dirty="0">
                <a:solidFill>
                  <a:srgbClr val="FF0000"/>
                </a:solidFill>
                <a:cs typeface="Times New Roman" panose="02020603050405020304" pitchFamily="18" charset="0"/>
              </a:rPr>
              <a:t>shod your feet with the preparation of the gospel of peace</a:t>
            </a:r>
            <a:r>
              <a:rPr lang="en-US" sz="3600" dirty="0">
                <a:cs typeface="Times New Roman" panose="02020603050405020304" pitchFamily="18" charset="0"/>
              </a:rPr>
              <a:t>; </a:t>
            </a:r>
          </a:p>
        </p:txBody>
      </p:sp>
      <p:pic>
        <p:nvPicPr>
          <p:cNvPr id="4" name="Picture 3">
            <a:extLst>
              <a:ext uri="{FF2B5EF4-FFF2-40B4-BE49-F238E27FC236}">
                <a16:creationId xmlns:a16="http://schemas.microsoft.com/office/drawing/2014/main" id="{C368A1AD-719A-42CB-8C77-AB3590FD5C61}"/>
              </a:ext>
            </a:extLst>
          </p:cNvPr>
          <p:cNvPicPr>
            <a:picLocks noChangeAspect="1"/>
          </p:cNvPicPr>
          <p:nvPr/>
        </p:nvPicPr>
        <p:blipFill>
          <a:blip r:embed="rId3"/>
          <a:stretch>
            <a:fillRect/>
          </a:stretch>
        </p:blipFill>
        <p:spPr>
          <a:xfrm>
            <a:off x="4154233" y="0"/>
            <a:ext cx="4989767" cy="6858000"/>
          </a:xfrm>
          <a:prstGeom prst="rect">
            <a:avLst/>
          </a:prstGeom>
        </p:spPr>
      </p:pic>
      <p:pic>
        <p:nvPicPr>
          <p:cNvPr id="3" name="Picture 2">
            <a:extLst>
              <a:ext uri="{FF2B5EF4-FFF2-40B4-BE49-F238E27FC236}">
                <a16:creationId xmlns:a16="http://schemas.microsoft.com/office/drawing/2014/main" id="{30A391C0-C213-41D4-A458-8F9912537100}"/>
              </a:ext>
            </a:extLst>
          </p:cNvPr>
          <p:cNvPicPr>
            <a:picLocks noChangeAspect="1"/>
          </p:cNvPicPr>
          <p:nvPr/>
        </p:nvPicPr>
        <p:blipFill>
          <a:blip r:embed="rId4"/>
          <a:stretch>
            <a:fillRect/>
          </a:stretch>
        </p:blipFill>
        <p:spPr>
          <a:xfrm>
            <a:off x="304800" y="861858"/>
            <a:ext cx="1891833" cy="662142"/>
          </a:xfrm>
          <a:prstGeom prst="rect">
            <a:avLst/>
          </a:prstGeom>
        </p:spPr>
      </p:pic>
      <p:pic>
        <p:nvPicPr>
          <p:cNvPr id="6" name="Picture 5">
            <a:extLst>
              <a:ext uri="{FF2B5EF4-FFF2-40B4-BE49-F238E27FC236}">
                <a16:creationId xmlns:a16="http://schemas.microsoft.com/office/drawing/2014/main" id="{5AD73174-479C-468C-840F-095AC8459E6D}"/>
              </a:ext>
            </a:extLst>
          </p:cNvPr>
          <p:cNvPicPr>
            <a:picLocks noChangeAspect="1"/>
          </p:cNvPicPr>
          <p:nvPr/>
        </p:nvPicPr>
        <p:blipFill>
          <a:blip r:embed="rId5"/>
          <a:stretch>
            <a:fillRect/>
          </a:stretch>
        </p:blipFill>
        <p:spPr>
          <a:xfrm>
            <a:off x="304800" y="1761022"/>
            <a:ext cx="2599296" cy="753578"/>
          </a:xfrm>
          <a:prstGeom prst="rect">
            <a:avLst/>
          </a:prstGeom>
        </p:spPr>
      </p:pic>
    </p:spTree>
    <p:extLst>
      <p:ext uri="{BB962C8B-B14F-4D97-AF65-F5344CB8AC3E}">
        <p14:creationId xmlns:p14="http://schemas.microsoft.com/office/powerpoint/2010/main" val="27780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71061" y="-597527"/>
            <a:ext cx="4943061"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a:t>
            </a:r>
          </a:p>
        </p:txBody>
      </p:sp>
      <p:sp>
        <p:nvSpPr>
          <p:cNvPr id="2" name="TextBox 1"/>
          <p:cNvSpPr txBox="1"/>
          <p:nvPr/>
        </p:nvSpPr>
        <p:spPr>
          <a:xfrm>
            <a:off x="200438" y="1443841"/>
            <a:ext cx="3800061" cy="3970318"/>
          </a:xfrm>
          <a:prstGeom prst="rect">
            <a:avLst/>
          </a:prstGeom>
          <a:noFill/>
        </p:spPr>
        <p:txBody>
          <a:bodyPr wrap="square" rtlCol="0">
            <a:spAutoFit/>
          </a:bodyPr>
          <a:lstStyle/>
          <a:p>
            <a:r>
              <a:rPr lang="en-US" sz="3600" dirty="0">
                <a:cs typeface="Times New Roman" panose="02020603050405020304" pitchFamily="18" charset="0"/>
              </a:rPr>
              <a:t> </a:t>
            </a:r>
          </a:p>
          <a:p>
            <a:r>
              <a:rPr lang="en-US" sz="3600" dirty="0">
                <a:cs typeface="Times New Roman" panose="02020603050405020304" pitchFamily="18" charset="0"/>
              </a:rPr>
              <a:t>16 above all, taking the </a:t>
            </a:r>
            <a:r>
              <a:rPr lang="en-US" sz="3600" b="1" dirty="0">
                <a:solidFill>
                  <a:srgbClr val="FF0000"/>
                </a:solidFill>
                <a:cs typeface="Times New Roman" panose="02020603050405020304" pitchFamily="18" charset="0"/>
              </a:rPr>
              <a:t>shield of faith </a:t>
            </a:r>
            <a:r>
              <a:rPr lang="en-US" sz="3600" dirty="0">
                <a:cs typeface="Times New Roman" panose="02020603050405020304" pitchFamily="18" charset="0"/>
              </a:rPr>
              <a:t>with which you will be able to quench all the fiery darts of the wicked one. </a:t>
            </a:r>
          </a:p>
        </p:txBody>
      </p:sp>
      <p:pic>
        <p:nvPicPr>
          <p:cNvPr id="6" name="Picture 5">
            <a:extLst>
              <a:ext uri="{FF2B5EF4-FFF2-40B4-BE49-F238E27FC236}">
                <a16:creationId xmlns:a16="http://schemas.microsoft.com/office/drawing/2014/main" id="{6D12FE81-5D18-4F44-AC5C-B6EF9AF5608A}"/>
              </a:ext>
            </a:extLst>
          </p:cNvPr>
          <p:cNvPicPr>
            <a:picLocks noChangeAspect="1"/>
          </p:cNvPicPr>
          <p:nvPr/>
        </p:nvPicPr>
        <p:blipFill>
          <a:blip r:embed="rId3"/>
          <a:stretch>
            <a:fillRect/>
          </a:stretch>
        </p:blipFill>
        <p:spPr>
          <a:xfrm>
            <a:off x="4154233" y="0"/>
            <a:ext cx="4989767" cy="6858000"/>
          </a:xfrm>
          <a:prstGeom prst="rect">
            <a:avLst/>
          </a:prstGeom>
        </p:spPr>
      </p:pic>
      <p:pic>
        <p:nvPicPr>
          <p:cNvPr id="3" name="Picture 2">
            <a:extLst>
              <a:ext uri="{FF2B5EF4-FFF2-40B4-BE49-F238E27FC236}">
                <a16:creationId xmlns:a16="http://schemas.microsoft.com/office/drawing/2014/main" id="{CC732AE2-23D4-4FD7-A657-6A4F84A9BB23}"/>
              </a:ext>
            </a:extLst>
          </p:cNvPr>
          <p:cNvPicPr>
            <a:picLocks noChangeAspect="1"/>
          </p:cNvPicPr>
          <p:nvPr/>
        </p:nvPicPr>
        <p:blipFill>
          <a:blip r:embed="rId4"/>
          <a:stretch>
            <a:fillRect/>
          </a:stretch>
        </p:blipFill>
        <p:spPr>
          <a:xfrm>
            <a:off x="304799" y="864220"/>
            <a:ext cx="1603777" cy="735980"/>
          </a:xfrm>
          <a:prstGeom prst="rect">
            <a:avLst/>
          </a:prstGeom>
        </p:spPr>
      </p:pic>
    </p:spTree>
    <p:extLst>
      <p:ext uri="{BB962C8B-B14F-4D97-AF65-F5344CB8AC3E}">
        <p14:creationId xmlns:p14="http://schemas.microsoft.com/office/powerpoint/2010/main" val="16585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4524315"/>
          </a:xfrm>
          <a:prstGeom prst="rect">
            <a:avLst/>
          </a:prstGeom>
          <a:noFill/>
        </p:spPr>
        <p:txBody>
          <a:bodyPr wrap="square" rtlCol="0">
            <a:spAutoFit/>
          </a:bodyPr>
          <a:lstStyle/>
          <a:p>
            <a:r>
              <a:rPr lang="en-US" sz="3600" dirty="0">
                <a:cs typeface="Times New Roman" panose="02020603050405020304" pitchFamily="18" charset="0"/>
              </a:rPr>
              <a:t>11 Put on the whole armor of God, that you may be able to stand against the wiles of the devil. </a:t>
            </a:r>
          </a:p>
          <a:p>
            <a:r>
              <a:rPr lang="en-US" sz="3600" dirty="0">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a:t>
            </a:r>
          </a:p>
        </p:txBody>
      </p:sp>
    </p:spTree>
    <p:extLst>
      <p:ext uri="{BB962C8B-B14F-4D97-AF65-F5344CB8AC3E}">
        <p14:creationId xmlns:p14="http://schemas.microsoft.com/office/powerpoint/2010/main" val="3703309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71061" y="-597527"/>
            <a:ext cx="4943061"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a:t>
            </a:r>
          </a:p>
        </p:txBody>
      </p:sp>
      <p:sp>
        <p:nvSpPr>
          <p:cNvPr id="2" name="TextBox 1"/>
          <p:cNvSpPr txBox="1"/>
          <p:nvPr/>
        </p:nvSpPr>
        <p:spPr>
          <a:xfrm>
            <a:off x="152400" y="1443841"/>
            <a:ext cx="4001833" cy="3416320"/>
          </a:xfrm>
          <a:prstGeom prst="rect">
            <a:avLst/>
          </a:prstGeom>
          <a:noFill/>
        </p:spPr>
        <p:txBody>
          <a:bodyPr wrap="square" rtlCol="0">
            <a:spAutoFit/>
          </a:bodyPr>
          <a:lstStyle/>
          <a:p>
            <a:r>
              <a:rPr lang="en-US" sz="3600" dirty="0">
                <a:cs typeface="Times New Roman" panose="02020603050405020304" pitchFamily="18" charset="0"/>
              </a:rPr>
              <a:t> </a:t>
            </a:r>
          </a:p>
          <a:p>
            <a:r>
              <a:rPr lang="en-US" sz="3600" dirty="0">
                <a:cs typeface="Times New Roman" panose="02020603050405020304" pitchFamily="18" charset="0"/>
              </a:rPr>
              <a:t>17 And take the </a:t>
            </a:r>
            <a:r>
              <a:rPr lang="en-US" sz="3600" b="1" dirty="0">
                <a:solidFill>
                  <a:srgbClr val="FF0000"/>
                </a:solidFill>
                <a:cs typeface="Times New Roman" panose="02020603050405020304" pitchFamily="18" charset="0"/>
              </a:rPr>
              <a:t>helmet of salvation</a:t>
            </a:r>
            <a:r>
              <a:rPr lang="en-US" sz="3600" dirty="0">
                <a:cs typeface="Times New Roman" panose="02020603050405020304" pitchFamily="18" charset="0"/>
              </a:rPr>
              <a:t>, and the sword of the Spirit, which is the word of God; </a:t>
            </a:r>
          </a:p>
        </p:txBody>
      </p:sp>
      <p:pic>
        <p:nvPicPr>
          <p:cNvPr id="3" name="Picture 2">
            <a:extLst>
              <a:ext uri="{FF2B5EF4-FFF2-40B4-BE49-F238E27FC236}">
                <a16:creationId xmlns:a16="http://schemas.microsoft.com/office/drawing/2014/main" id="{967E4349-7C63-411C-8B33-E5891CF3C035}"/>
              </a:ext>
            </a:extLst>
          </p:cNvPr>
          <p:cNvPicPr>
            <a:picLocks noChangeAspect="1"/>
          </p:cNvPicPr>
          <p:nvPr/>
        </p:nvPicPr>
        <p:blipFill>
          <a:blip r:embed="rId3"/>
          <a:stretch>
            <a:fillRect/>
          </a:stretch>
        </p:blipFill>
        <p:spPr>
          <a:xfrm>
            <a:off x="4154233" y="0"/>
            <a:ext cx="4989767" cy="6858000"/>
          </a:xfrm>
          <a:prstGeom prst="rect">
            <a:avLst/>
          </a:prstGeom>
        </p:spPr>
      </p:pic>
      <p:pic>
        <p:nvPicPr>
          <p:cNvPr id="4" name="Picture 3">
            <a:extLst>
              <a:ext uri="{FF2B5EF4-FFF2-40B4-BE49-F238E27FC236}">
                <a16:creationId xmlns:a16="http://schemas.microsoft.com/office/drawing/2014/main" id="{DDBDEA25-AD74-4F88-8161-76FDD195F836}"/>
              </a:ext>
            </a:extLst>
          </p:cNvPr>
          <p:cNvPicPr>
            <a:picLocks noChangeAspect="1"/>
          </p:cNvPicPr>
          <p:nvPr/>
        </p:nvPicPr>
        <p:blipFill>
          <a:blip r:embed="rId4"/>
          <a:stretch>
            <a:fillRect/>
          </a:stretch>
        </p:blipFill>
        <p:spPr>
          <a:xfrm>
            <a:off x="304800" y="825774"/>
            <a:ext cx="3183089" cy="698226"/>
          </a:xfrm>
          <a:prstGeom prst="rect">
            <a:avLst/>
          </a:prstGeom>
        </p:spPr>
      </p:pic>
    </p:spTree>
    <p:extLst>
      <p:ext uri="{BB962C8B-B14F-4D97-AF65-F5344CB8AC3E}">
        <p14:creationId xmlns:p14="http://schemas.microsoft.com/office/powerpoint/2010/main" val="24767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71061" y="-597527"/>
            <a:ext cx="4943061"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a:t>
            </a:r>
          </a:p>
        </p:txBody>
      </p:sp>
      <p:sp>
        <p:nvSpPr>
          <p:cNvPr id="2" name="TextBox 1"/>
          <p:cNvSpPr txBox="1"/>
          <p:nvPr/>
        </p:nvSpPr>
        <p:spPr>
          <a:xfrm>
            <a:off x="200438" y="1443841"/>
            <a:ext cx="3953795" cy="3416320"/>
          </a:xfrm>
          <a:prstGeom prst="rect">
            <a:avLst/>
          </a:prstGeom>
          <a:noFill/>
        </p:spPr>
        <p:txBody>
          <a:bodyPr wrap="square" rtlCol="0">
            <a:spAutoFit/>
          </a:bodyPr>
          <a:lstStyle/>
          <a:p>
            <a:r>
              <a:rPr lang="en-US" sz="3600" dirty="0">
                <a:cs typeface="Times New Roman" panose="02020603050405020304" pitchFamily="18" charset="0"/>
              </a:rPr>
              <a:t> </a:t>
            </a:r>
          </a:p>
          <a:p>
            <a:r>
              <a:rPr lang="en-US" sz="3600" dirty="0">
                <a:cs typeface="Times New Roman" panose="02020603050405020304" pitchFamily="18" charset="0"/>
              </a:rPr>
              <a:t>17 And take the helmet of salvation, and the </a:t>
            </a:r>
            <a:r>
              <a:rPr lang="en-US" sz="3600" b="1" dirty="0">
                <a:solidFill>
                  <a:srgbClr val="FF0000"/>
                </a:solidFill>
                <a:cs typeface="Times New Roman" panose="02020603050405020304" pitchFamily="18" charset="0"/>
              </a:rPr>
              <a:t>sword of the Spirit</a:t>
            </a:r>
            <a:r>
              <a:rPr lang="en-US" sz="3600" dirty="0">
                <a:cs typeface="Times New Roman" panose="02020603050405020304" pitchFamily="18" charset="0"/>
              </a:rPr>
              <a:t>, which is the word of God; </a:t>
            </a:r>
          </a:p>
        </p:txBody>
      </p:sp>
      <p:pic>
        <p:nvPicPr>
          <p:cNvPr id="4" name="Picture 3">
            <a:extLst>
              <a:ext uri="{FF2B5EF4-FFF2-40B4-BE49-F238E27FC236}">
                <a16:creationId xmlns:a16="http://schemas.microsoft.com/office/drawing/2014/main" id="{3D3782A4-73A2-435A-A47B-21AA79FED992}"/>
              </a:ext>
            </a:extLst>
          </p:cNvPr>
          <p:cNvPicPr>
            <a:picLocks noChangeAspect="1"/>
          </p:cNvPicPr>
          <p:nvPr/>
        </p:nvPicPr>
        <p:blipFill>
          <a:blip r:embed="rId3"/>
          <a:stretch>
            <a:fillRect/>
          </a:stretch>
        </p:blipFill>
        <p:spPr>
          <a:xfrm>
            <a:off x="4154233" y="0"/>
            <a:ext cx="4989767" cy="6858000"/>
          </a:xfrm>
          <a:prstGeom prst="rect">
            <a:avLst/>
          </a:prstGeom>
        </p:spPr>
      </p:pic>
    </p:spTree>
    <p:extLst>
      <p:ext uri="{BB962C8B-B14F-4D97-AF65-F5344CB8AC3E}">
        <p14:creationId xmlns:p14="http://schemas.microsoft.com/office/powerpoint/2010/main" val="421455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71061" y="-597527"/>
            <a:ext cx="4943061"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a:t>
            </a:r>
          </a:p>
        </p:txBody>
      </p:sp>
      <p:sp>
        <p:nvSpPr>
          <p:cNvPr id="2" name="TextBox 1"/>
          <p:cNvSpPr txBox="1"/>
          <p:nvPr/>
        </p:nvSpPr>
        <p:spPr>
          <a:xfrm>
            <a:off x="1" y="612844"/>
            <a:ext cx="4154232" cy="5078313"/>
          </a:xfrm>
          <a:prstGeom prst="rect">
            <a:avLst/>
          </a:prstGeom>
          <a:noFill/>
        </p:spPr>
        <p:txBody>
          <a:bodyPr wrap="square" rtlCol="0">
            <a:spAutoFit/>
          </a:bodyPr>
          <a:lstStyle/>
          <a:p>
            <a:r>
              <a:rPr lang="en-US" sz="3600" dirty="0">
                <a:cs typeface="Times New Roman" panose="02020603050405020304" pitchFamily="18" charset="0"/>
              </a:rPr>
              <a:t> </a:t>
            </a:r>
          </a:p>
          <a:p>
            <a:pPr lvl="0">
              <a:defRPr/>
            </a:pPr>
            <a:r>
              <a:rPr lang="en-US" sz="3600" dirty="0">
                <a:cs typeface="Times New Roman" panose="02020603050405020304" pitchFamily="18" charset="0"/>
              </a:rPr>
              <a:t>18 praying always with all prayer and supplication in the Spirit, being watchful to this end with all perseverance and supplication for all the saints </a:t>
            </a:r>
          </a:p>
        </p:txBody>
      </p:sp>
      <p:pic>
        <p:nvPicPr>
          <p:cNvPr id="4" name="Picture 3">
            <a:extLst>
              <a:ext uri="{FF2B5EF4-FFF2-40B4-BE49-F238E27FC236}">
                <a16:creationId xmlns:a16="http://schemas.microsoft.com/office/drawing/2014/main" id="{3D3782A4-73A2-435A-A47B-21AA79FED992}"/>
              </a:ext>
            </a:extLst>
          </p:cNvPr>
          <p:cNvPicPr>
            <a:picLocks noChangeAspect="1"/>
          </p:cNvPicPr>
          <p:nvPr/>
        </p:nvPicPr>
        <p:blipFill>
          <a:blip r:embed="rId3"/>
          <a:stretch>
            <a:fillRect/>
          </a:stretch>
        </p:blipFill>
        <p:spPr>
          <a:xfrm>
            <a:off x="4154233" y="0"/>
            <a:ext cx="4989767" cy="6858000"/>
          </a:xfrm>
          <a:prstGeom prst="rect">
            <a:avLst/>
          </a:prstGeom>
        </p:spPr>
      </p:pic>
    </p:spTree>
    <p:extLst>
      <p:ext uri="{BB962C8B-B14F-4D97-AF65-F5344CB8AC3E}">
        <p14:creationId xmlns:p14="http://schemas.microsoft.com/office/powerpoint/2010/main" val="310386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9F46D8-438D-42E3-B340-0335ABE1178E}"/>
              </a:ext>
            </a:extLst>
          </p:cNvPr>
          <p:cNvPicPr>
            <a:picLocks noChangeAspect="1"/>
          </p:cNvPicPr>
          <p:nvPr/>
        </p:nvPicPr>
        <p:blipFill>
          <a:blip r:embed="rId3"/>
          <a:stretch>
            <a:fillRect/>
          </a:stretch>
        </p:blipFill>
        <p:spPr>
          <a:xfrm>
            <a:off x="-134628" y="0"/>
            <a:ext cx="9413255" cy="6858000"/>
          </a:xfrm>
          <a:prstGeom prst="rect">
            <a:avLst/>
          </a:prstGeom>
        </p:spPr>
      </p:pic>
    </p:spTree>
    <p:extLst>
      <p:ext uri="{BB962C8B-B14F-4D97-AF65-F5344CB8AC3E}">
        <p14:creationId xmlns:p14="http://schemas.microsoft.com/office/powerpoint/2010/main" val="377329976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89750C-3844-4AE9-A94D-A63D8CD88828}"/>
              </a:ext>
            </a:extLst>
          </p:cNvPr>
          <p:cNvPicPr>
            <a:picLocks noChangeAspect="1"/>
          </p:cNvPicPr>
          <p:nvPr/>
        </p:nvPicPr>
        <p:blipFill>
          <a:blip r:embed="rId3"/>
          <a:stretch>
            <a:fillRect/>
          </a:stretch>
        </p:blipFill>
        <p:spPr>
          <a:xfrm>
            <a:off x="-1371599" y="6626"/>
            <a:ext cx="11658600" cy="6858000"/>
          </a:xfrm>
          <a:prstGeom prst="rect">
            <a:avLst/>
          </a:prstGeom>
        </p:spPr>
      </p:pic>
    </p:spTree>
    <p:extLst>
      <p:ext uri="{BB962C8B-B14F-4D97-AF65-F5344CB8AC3E}">
        <p14:creationId xmlns:p14="http://schemas.microsoft.com/office/powerpoint/2010/main" val="110302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4524315"/>
          </a:xfrm>
          <a:prstGeom prst="rect">
            <a:avLst/>
          </a:prstGeom>
          <a:noFill/>
        </p:spPr>
        <p:txBody>
          <a:bodyPr wrap="square" rtlCol="0">
            <a:spAutoFit/>
          </a:bodyPr>
          <a:lstStyle/>
          <a:p>
            <a:r>
              <a:rPr lang="en-US" sz="3600" dirty="0">
                <a:cs typeface="Times New Roman" panose="02020603050405020304" pitchFamily="18" charset="0"/>
              </a:rPr>
              <a:t>13 Therefore take up the whole armor of God, that you may be able to withstand in the evil day, and having done all, to stand. </a:t>
            </a:r>
          </a:p>
          <a:p>
            <a:r>
              <a:rPr lang="en-US" sz="3600" dirty="0">
                <a:cs typeface="Times New Roman" panose="02020603050405020304" pitchFamily="18" charset="0"/>
              </a:rPr>
              <a:t>14 Stand therefore, having girded your waist with truth, having put on the breastplate of righteousness, </a:t>
            </a:r>
          </a:p>
          <a:p>
            <a:r>
              <a:rPr lang="en-US" sz="3600" dirty="0">
                <a:cs typeface="Times New Roman" panose="02020603050405020304" pitchFamily="18" charset="0"/>
              </a:rPr>
              <a:t>15 and having shod your feet with the preparation of the gospel of peace; </a:t>
            </a:r>
          </a:p>
        </p:txBody>
      </p:sp>
    </p:spTree>
    <p:extLst>
      <p:ext uri="{BB962C8B-B14F-4D97-AF65-F5344CB8AC3E}">
        <p14:creationId xmlns:p14="http://schemas.microsoft.com/office/powerpoint/2010/main" val="219185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5078313"/>
          </a:xfrm>
          <a:prstGeom prst="rect">
            <a:avLst/>
          </a:prstGeom>
          <a:noFill/>
        </p:spPr>
        <p:txBody>
          <a:bodyPr wrap="square" rtlCol="0">
            <a:spAutoFit/>
          </a:bodyPr>
          <a:lstStyle/>
          <a:p>
            <a:r>
              <a:rPr lang="en-US" sz="3600" dirty="0">
                <a:cs typeface="Times New Roman" panose="02020603050405020304" pitchFamily="18" charset="0"/>
              </a:rPr>
              <a:t>16 above all, taking the shield of faith with which you will be able to quench all the fiery darts of the wicked one. </a:t>
            </a:r>
          </a:p>
          <a:p>
            <a:r>
              <a:rPr lang="en-US" sz="3600" dirty="0">
                <a:cs typeface="Times New Roman" panose="02020603050405020304" pitchFamily="18" charset="0"/>
              </a:rPr>
              <a:t>17 And take the helmet of salvation, and the sword of the Spirit, which is the word of God; </a:t>
            </a:r>
          </a:p>
          <a:p>
            <a:r>
              <a:rPr lang="en-US" sz="3600" dirty="0">
                <a:cs typeface="Times New Roman" panose="02020603050405020304" pitchFamily="18" charset="0"/>
              </a:rPr>
              <a:t>18 praying always with all prayer and supplication in the Spirit, being watchful to this end with all perseverance and supplication for all the saints </a:t>
            </a:r>
          </a:p>
        </p:txBody>
      </p:sp>
    </p:spTree>
    <p:extLst>
      <p:ext uri="{BB962C8B-B14F-4D97-AF65-F5344CB8AC3E}">
        <p14:creationId xmlns:p14="http://schemas.microsoft.com/office/powerpoint/2010/main" val="198702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5147D1-270A-444B-93F2-B5EA826C8AE5}"/>
              </a:ext>
            </a:extLst>
          </p:cNvPr>
          <p:cNvSpPr/>
          <p:nvPr/>
        </p:nvSpPr>
        <p:spPr>
          <a:xfrm>
            <a:off x="0" y="19050"/>
            <a:ext cx="9144000" cy="6740307"/>
          </a:xfrm>
          <a:prstGeom prst="rect">
            <a:avLst/>
          </a:prstGeom>
        </p:spPr>
        <p:txBody>
          <a:bodyPr wrap="square">
            <a:spAutoFit/>
          </a:bodyPr>
          <a:lstStyle/>
          <a:p>
            <a:r>
              <a:rPr lang="en-US" sz="2400" dirty="0">
                <a:cs typeface="Times New Roman" panose="02020603050405020304" pitchFamily="18" charset="0"/>
              </a:rPr>
              <a:t>11 Put on the whole armor of God, that you may be able to stand against the wiles of the devil. </a:t>
            </a:r>
          </a:p>
          <a:p>
            <a:r>
              <a:rPr lang="en-US" sz="2400" dirty="0">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a:t>
            </a:r>
          </a:p>
          <a:p>
            <a:r>
              <a:rPr lang="en-US" sz="2400" dirty="0">
                <a:cs typeface="Times New Roman" panose="02020603050405020304" pitchFamily="18" charset="0"/>
              </a:rPr>
              <a:t>13 Therefore take up the whole armor of God, that you may be able to withstand in the evil day, and having done all, to stand. </a:t>
            </a:r>
          </a:p>
          <a:p>
            <a:r>
              <a:rPr lang="en-US" sz="2400" dirty="0">
                <a:cs typeface="Times New Roman" panose="02020603050405020304" pitchFamily="18" charset="0"/>
              </a:rPr>
              <a:t>14 Stand therefore, having girded your waist with truth, having put on the breastplate of righteousness, </a:t>
            </a:r>
          </a:p>
          <a:p>
            <a:r>
              <a:rPr lang="en-US" sz="2400" dirty="0">
                <a:cs typeface="Times New Roman" panose="02020603050405020304" pitchFamily="18" charset="0"/>
              </a:rPr>
              <a:t>15 and having shod your feet with the preparation of the gospel of peace; </a:t>
            </a:r>
          </a:p>
          <a:p>
            <a:r>
              <a:rPr lang="en-US" sz="2400" dirty="0">
                <a:cs typeface="Times New Roman" panose="02020603050405020304" pitchFamily="18" charset="0"/>
              </a:rPr>
              <a:t>16 above all, taking the shield of faith with which you will be able to quench all the fiery darts of the wicked one. </a:t>
            </a:r>
          </a:p>
          <a:p>
            <a:r>
              <a:rPr lang="en-US" sz="2400" dirty="0">
                <a:cs typeface="Times New Roman" panose="02020603050405020304" pitchFamily="18" charset="0"/>
              </a:rPr>
              <a:t>17 And take the helmet of salvation, and the sword of the Spirit, which is the word of God; </a:t>
            </a:r>
          </a:p>
          <a:p>
            <a:r>
              <a:rPr lang="en-US" sz="2400" dirty="0">
                <a:cs typeface="Times New Roman" panose="02020603050405020304" pitchFamily="18" charset="0"/>
              </a:rPr>
              <a:t>18 praying always with all prayer and supplication in the Spirit, being watchful to this end with all perseverance and supplication for all the saints </a:t>
            </a:r>
            <a:endParaRPr lang="en-US" sz="2800" dirty="0">
              <a:cs typeface="Times New Roman" panose="02020603050405020304" pitchFamily="18" charset="0"/>
            </a:endParaRPr>
          </a:p>
        </p:txBody>
      </p:sp>
    </p:spTree>
    <p:extLst>
      <p:ext uri="{BB962C8B-B14F-4D97-AF65-F5344CB8AC3E}">
        <p14:creationId xmlns:p14="http://schemas.microsoft.com/office/powerpoint/2010/main" val="257533886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48000">
              <a:srgbClr val="00B0F0"/>
            </a:gs>
            <a:gs pos="20000">
              <a:schemeClr val="bg1">
                <a:lumMod val="95000"/>
              </a:schemeClr>
            </a:gs>
            <a:gs pos="58000">
              <a:schemeClr val="bg1"/>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1754326"/>
          </a:xfrm>
          <a:prstGeom prst="rect">
            <a:avLst/>
          </a:prstGeom>
          <a:noFill/>
        </p:spPr>
        <p:txBody>
          <a:bodyPr wrap="square" rtlCol="0">
            <a:spAutoFit/>
          </a:bodyPr>
          <a:lstStyle/>
          <a:p>
            <a:r>
              <a:rPr lang="en-US" sz="3600" dirty="0">
                <a:cs typeface="Times New Roman" panose="02020603050405020304" pitchFamily="18" charset="0"/>
              </a:rPr>
              <a:t>11 Put on the whole armor of God, that you may be able to stand against the </a:t>
            </a:r>
            <a:r>
              <a:rPr lang="en-US" sz="3600" b="1" dirty="0">
                <a:solidFill>
                  <a:srgbClr val="FF0000"/>
                </a:solidFill>
                <a:cs typeface="Times New Roman" panose="02020603050405020304" pitchFamily="18" charset="0"/>
              </a:rPr>
              <a:t>wiles</a:t>
            </a:r>
            <a:r>
              <a:rPr lang="en-US" sz="3600" dirty="0">
                <a:cs typeface="Times New Roman" panose="02020603050405020304" pitchFamily="18" charset="0"/>
              </a:rPr>
              <a:t> of the devil. </a:t>
            </a:r>
          </a:p>
        </p:txBody>
      </p:sp>
      <p:pic>
        <p:nvPicPr>
          <p:cNvPr id="4" name="Picture 3">
            <a:extLst>
              <a:ext uri="{FF2B5EF4-FFF2-40B4-BE49-F238E27FC236}">
                <a16:creationId xmlns:a16="http://schemas.microsoft.com/office/drawing/2014/main" id="{C4E4BB0F-1ED7-444D-AD35-29D9B22DB60B}"/>
              </a:ext>
            </a:extLst>
          </p:cNvPr>
          <p:cNvPicPr>
            <a:picLocks noChangeAspect="1"/>
          </p:cNvPicPr>
          <p:nvPr/>
        </p:nvPicPr>
        <p:blipFill>
          <a:blip r:embed="rId3"/>
          <a:stretch>
            <a:fillRect/>
          </a:stretch>
        </p:blipFill>
        <p:spPr>
          <a:xfrm>
            <a:off x="-4028164" y="3962400"/>
            <a:ext cx="4028164" cy="2895600"/>
          </a:xfrm>
          <a:prstGeom prst="rect">
            <a:avLst/>
          </a:prstGeom>
        </p:spPr>
      </p:pic>
    </p:spTree>
    <p:extLst>
      <p:ext uri="{BB962C8B-B14F-4D97-AF65-F5344CB8AC3E}">
        <p14:creationId xmlns:p14="http://schemas.microsoft.com/office/powerpoint/2010/main" val="2492157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48000">
              <a:srgbClr val="00B0F0"/>
            </a:gs>
            <a:gs pos="20000">
              <a:schemeClr val="bg1">
                <a:lumMod val="95000"/>
              </a:schemeClr>
            </a:gs>
            <a:gs pos="58000">
              <a:schemeClr val="bg1"/>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1754326"/>
          </a:xfrm>
          <a:prstGeom prst="rect">
            <a:avLst/>
          </a:prstGeom>
          <a:noFill/>
        </p:spPr>
        <p:txBody>
          <a:bodyPr wrap="square" rtlCol="0">
            <a:spAutoFit/>
          </a:bodyPr>
          <a:lstStyle/>
          <a:p>
            <a:r>
              <a:rPr lang="en-US" sz="3600" dirty="0">
                <a:cs typeface="Times New Roman" panose="02020603050405020304" pitchFamily="18" charset="0"/>
              </a:rPr>
              <a:t>11 Put on the whole armor of God, that you may be able to stand against the </a:t>
            </a:r>
            <a:r>
              <a:rPr lang="en-US" sz="3600" b="1" dirty="0">
                <a:solidFill>
                  <a:srgbClr val="FF0000"/>
                </a:solidFill>
                <a:cs typeface="Times New Roman" panose="02020603050405020304" pitchFamily="18" charset="0"/>
              </a:rPr>
              <a:t>wiles</a:t>
            </a:r>
            <a:r>
              <a:rPr lang="en-US" sz="3600" dirty="0">
                <a:cs typeface="Times New Roman" panose="02020603050405020304" pitchFamily="18" charset="0"/>
              </a:rPr>
              <a:t> of the devil. </a:t>
            </a:r>
          </a:p>
        </p:txBody>
      </p:sp>
      <p:pic>
        <p:nvPicPr>
          <p:cNvPr id="4" name="Picture 3">
            <a:extLst>
              <a:ext uri="{FF2B5EF4-FFF2-40B4-BE49-F238E27FC236}">
                <a16:creationId xmlns:a16="http://schemas.microsoft.com/office/drawing/2014/main" id="{C4E4BB0F-1ED7-444D-AD35-29D9B22DB60B}"/>
              </a:ext>
            </a:extLst>
          </p:cNvPr>
          <p:cNvPicPr>
            <a:picLocks noChangeAspect="1"/>
          </p:cNvPicPr>
          <p:nvPr/>
        </p:nvPicPr>
        <p:blipFill>
          <a:blip r:embed="rId3"/>
          <a:stretch>
            <a:fillRect/>
          </a:stretch>
        </p:blipFill>
        <p:spPr>
          <a:xfrm>
            <a:off x="9160565" y="3962400"/>
            <a:ext cx="4028164" cy="2895600"/>
          </a:xfrm>
          <a:prstGeom prst="rect">
            <a:avLst/>
          </a:prstGeom>
        </p:spPr>
      </p:pic>
      <p:sp>
        <p:nvSpPr>
          <p:cNvPr id="3" name="Rectangle 2">
            <a:extLst>
              <a:ext uri="{FF2B5EF4-FFF2-40B4-BE49-F238E27FC236}">
                <a16:creationId xmlns:a16="http://schemas.microsoft.com/office/drawing/2014/main" id="{1383A372-FB6F-467E-B732-C60F56657589}"/>
              </a:ext>
            </a:extLst>
          </p:cNvPr>
          <p:cNvSpPr/>
          <p:nvPr/>
        </p:nvSpPr>
        <p:spPr>
          <a:xfrm>
            <a:off x="2491494" y="4948535"/>
            <a:ext cx="416101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Wile E Coyote</a:t>
            </a:r>
          </a:p>
        </p:txBody>
      </p:sp>
      <p:sp>
        <p:nvSpPr>
          <p:cNvPr id="7" name="Rectangle 6">
            <a:extLst>
              <a:ext uri="{FF2B5EF4-FFF2-40B4-BE49-F238E27FC236}">
                <a16:creationId xmlns:a16="http://schemas.microsoft.com/office/drawing/2014/main" id="{05CF0CE4-2159-4A9E-B40B-583B164054E3}"/>
              </a:ext>
            </a:extLst>
          </p:cNvPr>
          <p:cNvSpPr/>
          <p:nvPr/>
        </p:nvSpPr>
        <p:spPr>
          <a:xfrm rot="20852012">
            <a:off x="904395" y="3907500"/>
            <a:ext cx="186724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Crafty</a:t>
            </a:r>
          </a:p>
        </p:txBody>
      </p:sp>
      <p:sp>
        <p:nvSpPr>
          <p:cNvPr id="8" name="Rectangle 7">
            <a:extLst>
              <a:ext uri="{FF2B5EF4-FFF2-40B4-BE49-F238E27FC236}">
                <a16:creationId xmlns:a16="http://schemas.microsoft.com/office/drawing/2014/main" id="{1158357B-6077-4CE0-8B6F-BCFE902E255E}"/>
              </a:ext>
            </a:extLst>
          </p:cNvPr>
          <p:cNvSpPr/>
          <p:nvPr/>
        </p:nvSpPr>
        <p:spPr>
          <a:xfrm rot="745706">
            <a:off x="5283217" y="4366510"/>
            <a:ext cx="249299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Cunning</a:t>
            </a:r>
          </a:p>
        </p:txBody>
      </p:sp>
      <p:sp>
        <p:nvSpPr>
          <p:cNvPr id="9" name="Rectangle 8">
            <a:extLst>
              <a:ext uri="{FF2B5EF4-FFF2-40B4-BE49-F238E27FC236}">
                <a16:creationId xmlns:a16="http://schemas.microsoft.com/office/drawing/2014/main" id="{ECA45C57-E2AD-4D5A-AFD4-AA2EBC390AC5}"/>
              </a:ext>
            </a:extLst>
          </p:cNvPr>
          <p:cNvSpPr/>
          <p:nvPr/>
        </p:nvSpPr>
        <p:spPr>
          <a:xfrm rot="661489">
            <a:off x="1364058" y="5602724"/>
            <a:ext cx="237020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Trickery</a:t>
            </a:r>
          </a:p>
        </p:txBody>
      </p:sp>
      <p:sp>
        <p:nvSpPr>
          <p:cNvPr id="10" name="Rectangle 9">
            <a:extLst>
              <a:ext uri="{FF2B5EF4-FFF2-40B4-BE49-F238E27FC236}">
                <a16:creationId xmlns:a16="http://schemas.microsoft.com/office/drawing/2014/main" id="{5D98F0E6-978B-4C25-9541-D51F3EB4048A}"/>
              </a:ext>
            </a:extLst>
          </p:cNvPr>
          <p:cNvSpPr/>
          <p:nvPr/>
        </p:nvSpPr>
        <p:spPr>
          <a:xfrm rot="21160172">
            <a:off x="6584178" y="5846351"/>
            <a:ext cx="198483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Deceit</a:t>
            </a:r>
          </a:p>
        </p:txBody>
      </p:sp>
      <p:pic>
        <p:nvPicPr>
          <p:cNvPr id="11" name="Picture 10">
            <a:extLst>
              <a:ext uri="{FF2B5EF4-FFF2-40B4-BE49-F238E27FC236}">
                <a16:creationId xmlns:a16="http://schemas.microsoft.com/office/drawing/2014/main" id="{2EEE32E6-E0D3-4D2D-B655-9D4BF00EEE52}"/>
              </a:ext>
            </a:extLst>
          </p:cNvPr>
          <p:cNvPicPr>
            <a:picLocks noChangeAspect="1"/>
          </p:cNvPicPr>
          <p:nvPr/>
        </p:nvPicPr>
        <p:blipFill>
          <a:blip r:embed="rId4"/>
          <a:stretch>
            <a:fillRect/>
          </a:stretch>
        </p:blipFill>
        <p:spPr>
          <a:xfrm>
            <a:off x="0" y="6874565"/>
            <a:ext cx="2670300" cy="3055834"/>
          </a:xfrm>
          <a:prstGeom prst="rect">
            <a:avLst/>
          </a:prstGeom>
        </p:spPr>
      </p:pic>
    </p:spTree>
    <p:extLst>
      <p:ext uri="{BB962C8B-B14F-4D97-AF65-F5344CB8AC3E}">
        <p14:creationId xmlns:p14="http://schemas.microsoft.com/office/powerpoint/2010/main" val="3646363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9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80">
                                          <p:stCondLst>
                                            <p:cond delay="0"/>
                                          </p:stCondLst>
                                        </p:cTn>
                                        <p:tgtEl>
                                          <p:spTgt spid="10"/>
                                        </p:tgtEl>
                                      </p:cBhvr>
                                    </p:animEffect>
                                    <p:anim calcmode="lin" valueType="num">
                                      <p:cBhvr>
                                        <p:cTn id="7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5" dur="26">
                                          <p:stCondLst>
                                            <p:cond delay="650"/>
                                          </p:stCondLst>
                                        </p:cTn>
                                        <p:tgtEl>
                                          <p:spTgt spid="10"/>
                                        </p:tgtEl>
                                      </p:cBhvr>
                                      <p:to x="100000" y="60000"/>
                                    </p:animScale>
                                    <p:animScale>
                                      <p:cBhvr>
                                        <p:cTn id="76" dur="166" decel="50000">
                                          <p:stCondLst>
                                            <p:cond delay="676"/>
                                          </p:stCondLst>
                                        </p:cTn>
                                        <p:tgtEl>
                                          <p:spTgt spid="10"/>
                                        </p:tgtEl>
                                      </p:cBhvr>
                                      <p:to x="100000" y="100000"/>
                                    </p:animScale>
                                    <p:animScale>
                                      <p:cBhvr>
                                        <p:cTn id="77" dur="26">
                                          <p:stCondLst>
                                            <p:cond delay="1312"/>
                                          </p:stCondLst>
                                        </p:cTn>
                                        <p:tgtEl>
                                          <p:spTgt spid="10"/>
                                        </p:tgtEl>
                                      </p:cBhvr>
                                      <p:to x="100000" y="80000"/>
                                    </p:animScale>
                                    <p:animScale>
                                      <p:cBhvr>
                                        <p:cTn id="78" dur="166" decel="50000">
                                          <p:stCondLst>
                                            <p:cond delay="1338"/>
                                          </p:stCondLst>
                                        </p:cTn>
                                        <p:tgtEl>
                                          <p:spTgt spid="10"/>
                                        </p:tgtEl>
                                      </p:cBhvr>
                                      <p:to x="100000" y="100000"/>
                                    </p:animScale>
                                    <p:animScale>
                                      <p:cBhvr>
                                        <p:cTn id="79" dur="26">
                                          <p:stCondLst>
                                            <p:cond delay="1642"/>
                                          </p:stCondLst>
                                        </p:cTn>
                                        <p:tgtEl>
                                          <p:spTgt spid="10"/>
                                        </p:tgtEl>
                                      </p:cBhvr>
                                      <p:to x="100000" y="90000"/>
                                    </p:animScale>
                                    <p:animScale>
                                      <p:cBhvr>
                                        <p:cTn id="80" dur="166" decel="50000">
                                          <p:stCondLst>
                                            <p:cond delay="1668"/>
                                          </p:stCondLst>
                                        </p:cTn>
                                        <p:tgtEl>
                                          <p:spTgt spid="10"/>
                                        </p:tgtEl>
                                      </p:cBhvr>
                                      <p:to x="100000" y="100000"/>
                                    </p:animScale>
                                    <p:animScale>
                                      <p:cBhvr>
                                        <p:cTn id="81" dur="26">
                                          <p:stCondLst>
                                            <p:cond delay="1808"/>
                                          </p:stCondLst>
                                        </p:cTn>
                                        <p:tgtEl>
                                          <p:spTgt spid="10"/>
                                        </p:tgtEl>
                                      </p:cBhvr>
                                      <p:to x="100000" y="95000"/>
                                    </p:animScale>
                                    <p:animScale>
                                      <p:cBhvr>
                                        <p:cTn id="8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48000">
              <a:srgbClr val="00B0F0"/>
            </a:gs>
            <a:gs pos="20000">
              <a:schemeClr val="bg1">
                <a:lumMod val="95000"/>
              </a:schemeClr>
            </a:gs>
            <a:gs pos="58000">
              <a:schemeClr val="bg1"/>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1754326"/>
          </a:xfrm>
          <a:prstGeom prst="rect">
            <a:avLst/>
          </a:prstGeom>
          <a:noFill/>
        </p:spPr>
        <p:txBody>
          <a:bodyPr wrap="square" rtlCol="0">
            <a:spAutoFit/>
          </a:bodyPr>
          <a:lstStyle/>
          <a:p>
            <a:r>
              <a:rPr lang="en-US" sz="3600" dirty="0">
                <a:cs typeface="Times New Roman" panose="02020603050405020304" pitchFamily="18" charset="0"/>
              </a:rPr>
              <a:t>11 Put on the whole armor of God, that you may be able to stand against the wiles of the </a:t>
            </a:r>
            <a:r>
              <a:rPr lang="en-US" sz="3600" b="1" dirty="0">
                <a:solidFill>
                  <a:srgbClr val="FF0000"/>
                </a:solidFill>
                <a:cs typeface="Times New Roman" panose="02020603050405020304" pitchFamily="18" charset="0"/>
              </a:rPr>
              <a:t>devil</a:t>
            </a:r>
            <a:r>
              <a:rPr lang="en-US" sz="3600" dirty="0">
                <a:cs typeface="Times New Roman" panose="02020603050405020304" pitchFamily="18" charset="0"/>
              </a:rPr>
              <a:t>. </a:t>
            </a:r>
          </a:p>
        </p:txBody>
      </p:sp>
      <p:pic>
        <p:nvPicPr>
          <p:cNvPr id="3" name="Picture 2">
            <a:extLst>
              <a:ext uri="{FF2B5EF4-FFF2-40B4-BE49-F238E27FC236}">
                <a16:creationId xmlns:a16="http://schemas.microsoft.com/office/drawing/2014/main" id="{6D3F822F-AC97-4F1B-9965-CBDFCF055BE5}"/>
              </a:ext>
            </a:extLst>
          </p:cNvPr>
          <p:cNvPicPr>
            <a:picLocks noChangeAspect="1"/>
          </p:cNvPicPr>
          <p:nvPr/>
        </p:nvPicPr>
        <p:blipFill>
          <a:blip r:embed="rId3"/>
          <a:stretch>
            <a:fillRect/>
          </a:stretch>
        </p:blipFill>
        <p:spPr>
          <a:xfrm rot="19146234">
            <a:off x="9970798" y="3472941"/>
            <a:ext cx="2670300" cy="3055834"/>
          </a:xfrm>
          <a:prstGeom prst="rect">
            <a:avLst/>
          </a:prstGeom>
        </p:spPr>
      </p:pic>
      <p:sp>
        <p:nvSpPr>
          <p:cNvPr id="7" name="TextBox 6">
            <a:extLst>
              <a:ext uri="{FF2B5EF4-FFF2-40B4-BE49-F238E27FC236}">
                <a16:creationId xmlns:a16="http://schemas.microsoft.com/office/drawing/2014/main" id="{382BA811-6FE4-4126-AD81-560B7B1F75F0}"/>
              </a:ext>
            </a:extLst>
          </p:cNvPr>
          <p:cNvSpPr txBox="1"/>
          <p:nvPr/>
        </p:nvSpPr>
        <p:spPr>
          <a:xfrm>
            <a:off x="1714500" y="4616137"/>
            <a:ext cx="5715000" cy="769441"/>
          </a:xfrm>
          <a:prstGeom prst="rect">
            <a:avLst/>
          </a:prstGeom>
          <a:noFill/>
        </p:spPr>
        <p:txBody>
          <a:bodyPr wrap="square" rtlCol="0">
            <a:spAutoFit/>
          </a:bodyPr>
          <a:lstStyle/>
          <a:p>
            <a:r>
              <a:rPr lang="en-US" sz="4400" b="1" i="1" dirty="0" err="1"/>
              <a:t>Diabolos</a:t>
            </a:r>
            <a:r>
              <a:rPr lang="en-US" sz="4400" b="1" i="1" dirty="0"/>
              <a:t> (dee-ab'-</a:t>
            </a:r>
            <a:r>
              <a:rPr lang="en-US" sz="4400" b="1" i="1" dirty="0" err="1"/>
              <a:t>ol</a:t>
            </a:r>
            <a:r>
              <a:rPr lang="en-US" sz="4400" b="1" i="1" dirty="0"/>
              <a:t>-</a:t>
            </a:r>
            <a:r>
              <a:rPr lang="en-US" sz="4400" b="1" i="1" dirty="0" err="1"/>
              <a:t>os</a:t>
            </a:r>
            <a:r>
              <a:rPr lang="en-US" sz="4400" b="1" i="1" dirty="0"/>
              <a:t>) </a:t>
            </a:r>
          </a:p>
        </p:txBody>
      </p:sp>
    </p:spTree>
    <p:extLst>
      <p:ext uri="{BB962C8B-B14F-4D97-AF65-F5344CB8AC3E}">
        <p14:creationId xmlns:p14="http://schemas.microsoft.com/office/powerpoint/2010/main" val="3791046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Ephesians 6:11-18 (MKJV)</a:t>
            </a:r>
          </a:p>
        </p:txBody>
      </p:sp>
      <p:sp>
        <p:nvSpPr>
          <p:cNvPr id="2" name="TextBox 1"/>
          <p:cNvSpPr txBox="1"/>
          <p:nvPr/>
        </p:nvSpPr>
        <p:spPr>
          <a:xfrm>
            <a:off x="162339" y="1676400"/>
            <a:ext cx="8991600" cy="2862322"/>
          </a:xfrm>
          <a:prstGeom prst="rect">
            <a:avLst/>
          </a:prstGeom>
          <a:noFill/>
        </p:spPr>
        <p:txBody>
          <a:bodyPr wrap="square" rtlCol="0">
            <a:spAutoFit/>
          </a:bodyPr>
          <a:lstStyle/>
          <a:p>
            <a:r>
              <a:rPr lang="en-US" sz="3600" dirty="0">
                <a:cs typeface="Times New Roman" panose="02020603050405020304" pitchFamily="18" charset="0"/>
              </a:rPr>
              <a:t>12 For we do not wrestle against flesh and blood, but against principalities, against powers, against the rulers of the darkness of this age, against spiritual hosts of wickedness in the heavenly places. </a:t>
            </a:r>
          </a:p>
        </p:txBody>
      </p:sp>
    </p:spTree>
    <p:extLst>
      <p:ext uri="{BB962C8B-B14F-4D97-AF65-F5344CB8AC3E}">
        <p14:creationId xmlns:p14="http://schemas.microsoft.com/office/powerpoint/2010/main" val="4061953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31211</TotalTime>
  <Words>3901</Words>
  <Application>Microsoft Office PowerPoint</Application>
  <PresentationFormat>On-screen Show (4:3)</PresentationFormat>
  <Paragraphs>244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Academy Engraved LET</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Persevere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682</cp:revision>
  <dcterms:created xsi:type="dcterms:W3CDTF">2014-04-26T11:32:41Z</dcterms:created>
  <dcterms:modified xsi:type="dcterms:W3CDTF">2024-03-21T22:22:35Z</dcterms:modified>
</cp:coreProperties>
</file>