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31"/>
  </p:notesMasterIdLst>
  <p:sldIdLst>
    <p:sldId id="526" r:id="rId2"/>
    <p:sldId id="277" r:id="rId3"/>
    <p:sldId id="294" r:id="rId4"/>
    <p:sldId id="474" r:id="rId5"/>
    <p:sldId id="535" r:id="rId6"/>
    <p:sldId id="475" r:id="rId7"/>
    <p:sldId id="778" r:id="rId8"/>
    <p:sldId id="774" r:id="rId9"/>
    <p:sldId id="775" r:id="rId10"/>
    <p:sldId id="776" r:id="rId11"/>
    <p:sldId id="777" r:id="rId12"/>
    <p:sldId id="860" r:id="rId13"/>
    <p:sldId id="779" r:id="rId14"/>
    <p:sldId id="780" r:id="rId15"/>
    <p:sldId id="781" r:id="rId16"/>
    <p:sldId id="782" r:id="rId17"/>
    <p:sldId id="783" r:id="rId18"/>
    <p:sldId id="784" r:id="rId19"/>
    <p:sldId id="785" r:id="rId20"/>
    <p:sldId id="589" r:id="rId21"/>
    <p:sldId id="786" r:id="rId22"/>
    <p:sldId id="787" r:id="rId23"/>
    <p:sldId id="753" r:id="rId24"/>
    <p:sldId id="788" r:id="rId25"/>
    <p:sldId id="789" r:id="rId26"/>
    <p:sldId id="790" r:id="rId27"/>
    <p:sldId id="859" r:id="rId28"/>
    <p:sldId id="791" r:id="rId29"/>
    <p:sldId id="8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8D539-C15C-4DF1-91DE-D3661DE59A13}" v="523" dt="2024-04-17T01:40:27.4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73487" autoAdjust="0"/>
  </p:normalViewPr>
  <p:slideViewPr>
    <p:cSldViewPr>
      <p:cViewPr varScale="1">
        <p:scale>
          <a:sx n="54" d="100"/>
          <a:sy n="54" d="100"/>
        </p:scale>
        <p:origin x="96" y="6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Tom Hazelwood" userId="d18c485ded806f6d" providerId="LiveId" clId="{4278D539-C15C-4DF1-91DE-D3661DE59A13}"/>
    <pc:docChg chg="undo custSel addSld delSld modSld sldOrd">
      <pc:chgData name="Pastor Tom Hazelwood" userId="d18c485ded806f6d" providerId="LiveId" clId="{4278D539-C15C-4DF1-91DE-D3661DE59A13}" dt="2024-04-17T01:41:30.652" v="707"/>
      <pc:docMkLst>
        <pc:docMk/>
      </pc:docMkLst>
      <pc:sldChg chg="del">
        <pc:chgData name="Pastor Tom Hazelwood" userId="d18c485ded806f6d" providerId="LiveId" clId="{4278D539-C15C-4DF1-91DE-D3661DE59A13}" dt="2024-04-17T01:05:52.144" v="23" actId="47"/>
        <pc:sldMkLst>
          <pc:docMk/>
          <pc:sldMk cId="0" sldId="256"/>
        </pc:sldMkLst>
      </pc:sldChg>
      <pc:sldChg chg="del">
        <pc:chgData name="Pastor Tom Hazelwood" userId="d18c485ded806f6d" providerId="LiveId" clId="{4278D539-C15C-4DF1-91DE-D3661DE59A13}" dt="2024-04-17T01:05:52.368" v="24" actId="47"/>
        <pc:sldMkLst>
          <pc:docMk/>
          <pc:sldMk cId="0" sldId="257"/>
        </pc:sldMkLst>
      </pc:sldChg>
      <pc:sldChg chg="del">
        <pc:chgData name="Pastor Tom Hazelwood" userId="d18c485ded806f6d" providerId="LiveId" clId="{4278D539-C15C-4DF1-91DE-D3661DE59A13}" dt="2024-04-17T01:05:30.934" v="5" actId="47"/>
        <pc:sldMkLst>
          <pc:docMk/>
          <pc:sldMk cId="950120307" sldId="258"/>
        </pc:sldMkLst>
      </pc:sldChg>
      <pc:sldChg chg="del">
        <pc:chgData name="Pastor Tom Hazelwood" userId="d18c485ded806f6d" providerId="LiveId" clId="{4278D539-C15C-4DF1-91DE-D3661DE59A13}" dt="2024-04-17T01:05:55.249" v="25" actId="47"/>
        <pc:sldMkLst>
          <pc:docMk/>
          <pc:sldMk cId="0" sldId="259"/>
        </pc:sldMkLst>
      </pc:sldChg>
      <pc:sldChg chg="del">
        <pc:chgData name="Pastor Tom Hazelwood" userId="d18c485ded806f6d" providerId="LiveId" clId="{4278D539-C15C-4DF1-91DE-D3661DE59A13}" dt="2024-04-17T01:05:55.640" v="26" actId="47"/>
        <pc:sldMkLst>
          <pc:docMk/>
          <pc:sldMk cId="0" sldId="260"/>
        </pc:sldMkLst>
      </pc:sldChg>
      <pc:sldChg chg="del">
        <pc:chgData name="Pastor Tom Hazelwood" userId="d18c485ded806f6d" providerId="LiveId" clId="{4278D539-C15C-4DF1-91DE-D3661DE59A13}" dt="2024-04-17T01:05:32.470" v="9" actId="47"/>
        <pc:sldMkLst>
          <pc:docMk/>
          <pc:sldMk cId="2421740899" sldId="261"/>
        </pc:sldMkLst>
      </pc:sldChg>
      <pc:sldChg chg="del">
        <pc:chgData name="Pastor Tom Hazelwood" userId="d18c485ded806f6d" providerId="LiveId" clId="{4278D539-C15C-4DF1-91DE-D3661DE59A13}" dt="2024-04-17T01:05:56.508" v="28" actId="47"/>
        <pc:sldMkLst>
          <pc:docMk/>
          <pc:sldMk cId="0" sldId="262"/>
        </pc:sldMkLst>
      </pc:sldChg>
      <pc:sldChg chg="del">
        <pc:chgData name="Pastor Tom Hazelwood" userId="d18c485ded806f6d" providerId="LiveId" clId="{4278D539-C15C-4DF1-91DE-D3661DE59A13}" dt="2024-04-17T01:05:56.797" v="29" actId="47"/>
        <pc:sldMkLst>
          <pc:docMk/>
          <pc:sldMk cId="0" sldId="263"/>
        </pc:sldMkLst>
      </pc:sldChg>
      <pc:sldChg chg="del">
        <pc:chgData name="Pastor Tom Hazelwood" userId="d18c485ded806f6d" providerId="LiveId" clId="{4278D539-C15C-4DF1-91DE-D3661DE59A13}" dt="2024-04-17T01:05:33.248" v="11" actId="47"/>
        <pc:sldMkLst>
          <pc:docMk/>
          <pc:sldMk cId="3903924982" sldId="264"/>
        </pc:sldMkLst>
      </pc:sldChg>
      <pc:sldChg chg="del">
        <pc:chgData name="Pastor Tom Hazelwood" userId="d18c485ded806f6d" providerId="LiveId" clId="{4278D539-C15C-4DF1-91DE-D3661DE59A13}" dt="2024-04-17T01:05:37.917" v="12" actId="47"/>
        <pc:sldMkLst>
          <pc:docMk/>
          <pc:sldMk cId="3120899049" sldId="265"/>
        </pc:sldMkLst>
      </pc:sldChg>
      <pc:sldChg chg="del">
        <pc:chgData name="Pastor Tom Hazelwood" userId="d18c485ded806f6d" providerId="LiveId" clId="{4278D539-C15C-4DF1-91DE-D3661DE59A13}" dt="2024-04-17T01:05:38.434" v="13" actId="47"/>
        <pc:sldMkLst>
          <pc:docMk/>
          <pc:sldMk cId="985499635" sldId="266"/>
        </pc:sldMkLst>
      </pc:sldChg>
      <pc:sldChg chg="del">
        <pc:chgData name="Pastor Tom Hazelwood" userId="d18c485ded806f6d" providerId="LiveId" clId="{4278D539-C15C-4DF1-91DE-D3661DE59A13}" dt="2024-04-17T01:05:56.182" v="27" actId="47"/>
        <pc:sldMkLst>
          <pc:docMk/>
          <pc:sldMk cId="3933546141" sldId="267"/>
        </pc:sldMkLst>
      </pc:sldChg>
      <pc:sldChg chg="del">
        <pc:chgData name="Pastor Tom Hazelwood" userId="d18c485ded806f6d" providerId="LiveId" clId="{4278D539-C15C-4DF1-91DE-D3661DE59A13}" dt="2024-04-17T01:05:51.907" v="22" actId="47"/>
        <pc:sldMkLst>
          <pc:docMk/>
          <pc:sldMk cId="3465928738" sldId="268"/>
        </pc:sldMkLst>
      </pc:sldChg>
      <pc:sldChg chg="del">
        <pc:chgData name="Pastor Tom Hazelwood" userId="d18c485ded806f6d" providerId="LiveId" clId="{4278D539-C15C-4DF1-91DE-D3661DE59A13}" dt="2024-04-17T01:05:39.772" v="16" actId="47"/>
        <pc:sldMkLst>
          <pc:docMk/>
          <pc:sldMk cId="3628880788" sldId="269"/>
        </pc:sldMkLst>
      </pc:sldChg>
      <pc:sldChg chg="del">
        <pc:chgData name="Pastor Tom Hazelwood" userId="d18c485ded806f6d" providerId="LiveId" clId="{4278D539-C15C-4DF1-91DE-D3661DE59A13}" dt="2024-04-17T01:05:40.133" v="17" actId="47"/>
        <pc:sldMkLst>
          <pc:docMk/>
          <pc:sldMk cId="1600840141" sldId="270"/>
        </pc:sldMkLst>
      </pc:sldChg>
      <pc:sldChg chg="del">
        <pc:chgData name="Pastor Tom Hazelwood" userId="d18c485ded806f6d" providerId="LiveId" clId="{4278D539-C15C-4DF1-91DE-D3661DE59A13}" dt="2024-04-17T01:06:20.415" v="60" actId="47"/>
        <pc:sldMkLst>
          <pc:docMk/>
          <pc:sldMk cId="1521976820" sldId="271"/>
        </pc:sldMkLst>
      </pc:sldChg>
      <pc:sldChg chg="del">
        <pc:chgData name="Pastor Tom Hazelwood" userId="d18c485ded806f6d" providerId="LiveId" clId="{4278D539-C15C-4DF1-91DE-D3661DE59A13}" dt="2024-04-17T01:06:20.617" v="61" actId="47"/>
        <pc:sldMkLst>
          <pc:docMk/>
          <pc:sldMk cId="1015747782" sldId="272"/>
        </pc:sldMkLst>
      </pc:sldChg>
      <pc:sldChg chg="del">
        <pc:chgData name="Pastor Tom Hazelwood" userId="d18c485ded806f6d" providerId="LiveId" clId="{4278D539-C15C-4DF1-91DE-D3661DE59A13}" dt="2024-04-17T01:06:20.818" v="62" actId="47"/>
        <pc:sldMkLst>
          <pc:docMk/>
          <pc:sldMk cId="2991064149" sldId="273"/>
        </pc:sldMkLst>
      </pc:sldChg>
      <pc:sldChg chg="del">
        <pc:chgData name="Pastor Tom Hazelwood" userId="d18c485ded806f6d" providerId="LiveId" clId="{4278D539-C15C-4DF1-91DE-D3661DE59A13}" dt="2024-04-17T01:06:20.988" v="63" actId="47"/>
        <pc:sldMkLst>
          <pc:docMk/>
          <pc:sldMk cId="3395628326" sldId="274"/>
        </pc:sldMkLst>
      </pc:sldChg>
      <pc:sldChg chg="add del">
        <pc:chgData name="Pastor Tom Hazelwood" userId="d18c485ded806f6d" providerId="LiveId" clId="{4278D539-C15C-4DF1-91DE-D3661DE59A13}" dt="2024-04-17T01:06:16.344" v="44" actId="47"/>
        <pc:sldMkLst>
          <pc:docMk/>
          <pc:sldMk cId="0" sldId="278"/>
        </pc:sldMkLst>
      </pc:sldChg>
      <pc:sldChg chg="del">
        <pc:chgData name="Pastor Tom Hazelwood" userId="d18c485ded806f6d" providerId="LiveId" clId="{4278D539-C15C-4DF1-91DE-D3661DE59A13}" dt="2024-04-17T01:06:18.763" v="55" actId="47"/>
        <pc:sldMkLst>
          <pc:docMk/>
          <pc:sldMk cId="813480426" sldId="316"/>
        </pc:sldMkLst>
      </pc:sldChg>
      <pc:sldChg chg="del">
        <pc:chgData name="Pastor Tom Hazelwood" userId="d18c485ded806f6d" providerId="LiveId" clId="{4278D539-C15C-4DF1-91DE-D3661DE59A13}" dt="2024-04-17T01:06:21.211" v="64" actId="47"/>
        <pc:sldMkLst>
          <pc:docMk/>
          <pc:sldMk cId="297112598" sldId="391"/>
        </pc:sldMkLst>
      </pc:sldChg>
      <pc:sldChg chg="ord">
        <pc:chgData name="Pastor Tom Hazelwood" userId="d18c485ded806f6d" providerId="LiveId" clId="{4278D539-C15C-4DF1-91DE-D3661DE59A13}" dt="2024-04-17T01:14:22.164" v="79"/>
        <pc:sldMkLst>
          <pc:docMk/>
          <pc:sldMk cId="1755618595" sldId="526"/>
        </pc:sldMkLst>
      </pc:sldChg>
      <pc:sldChg chg="add del">
        <pc:chgData name="Pastor Tom Hazelwood" userId="d18c485ded806f6d" providerId="LiveId" clId="{4278D539-C15C-4DF1-91DE-D3661DE59A13}" dt="2024-04-17T01:06:17.259" v="48" actId="47"/>
        <pc:sldMkLst>
          <pc:docMk/>
          <pc:sldMk cId="1472921605" sldId="542"/>
        </pc:sldMkLst>
      </pc:sldChg>
      <pc:sldChg chg="del">
        <pc:chgData name="Pastor Tom Hazelwood" userId="d18c485ded806f6d" providerId="LiveId" clId="{4278D539-C15C-4DF1-91DE-D3661DE59A13}" dt="2024-04-17T01:06:17.933" v="51" actId="47"/>
        <pc:sldMkLst>
          <pc:docMk/>
          <pc:sldMk cId="4268556739" sldId="543"/>
        </pc:sldMkLst>
      </pc:sldChg>
      <pc:sldChg chg="del">
        <pc:chgData name="Pastor Tom Hazelwood" userId="d18c485ded806f6d" providerId="LiveId" clId="{4278D539-C15C-4DF1-91DE-D3661DE59A13}" dt="2024-04-17T01:06:18.142" v="52" actId="47"/>
        <pc:sldMkLst>
          <pc:docMk/>
          <pc:sldMk cId="2021525793" sldId="544"/>
        </pc:sldMkLst>
      </pc:sldChg>
      <pc:sldChg chg="del">
        <pc:chgData name="Pastor Tom Hazelwood" userId="d18c485ded806f6d" providerId="LiveId" clId="{4278D539-C15C-4DF1-91DE-D3661DE59A13}" dt="2024-04-17T01:06:18.348" v="53" actId="47"/>
        <pc:sldMkLst>
          <pc:docMk/>
          <pc:sldMk cId="431251388" sldId="546"/>
        </pc:sldMkLst>
      </pc:sldChg>
      <pc:sldChg chg="del">
        <pc:chgData name="Pastor Tom Hazelwood" userId="d18c485ded806f6d" providerId="LiveId" clId="{4278D539-C15C-4DF1-91DE-D3661DE59A13}" dt="2024-04-17T01:06:18.540" v="54" actId="47"/>
        <pc:sldMkLst>
          <pc:docMk/>
          <pc:sldMk cId="2012794554" sldId="547"/>
        </pc:sldMkLst>
      </pc:sldChg>
      <pc:sldChg chg="del">
        <pc:chgData name="Pastor Tom Hazelwood" userId="d18c485ded806f6d" providerId="LiveId" clId="{4278D539-C15C-4DF1-91DE-D3661DE59A13}" dt="2024-04-17T01:06:24.275" v="72" actId="47"/>
        <pc:sldMkLst>
          <pc:docMk/>
          <pc:sldMk cId="157824056" sldId="549"/>
        </pc:sldMkLst>
      </pc:sldChg>
      <pc:sldChg chg="del">
        <pc:chgData name="Pastor Tom Hazelwood" userId="d18c485ded806f6d" providerId="LiveId" clId="{4278D539-C15C-4DF1-91DE-D3661DE59A13}" dt="2024-04-17T01:06:24.661" v="73" actId="47"/>
        <pc:sldMkLst>
          <pc:docMk/>
          <pc:sldMk cId="2293520647" sldId="550"/>
        </pc:sldMkLst>
      </pc:sldChg>
      <pc:sldChg chg="del">
        <pc:chgData name="Pastor Tom Hazelwood" userId="d18c485ded806f6d" providerId="LiveId" clId="{4278D539-C15C-4DF1-91DE-D3661DE59A13}" dt="2024-04-17T01:06:25.008" v="74" actId="47"/>
        <pc:sldMkLst>
          <pc:docMk/>
          <pc:sldMk cId="1035480195" sldId="551"/>
        </pc:sldMkLst>
      </pc:sldChg>
      <pc:sldChg chg="del">
        <pc:chgData name="Pastor Tom Hazelwood" userId="d18c485ded806f6d" providerId="LiveId" clId="{4278D539-C15C-4DF1-91DE-D3661DE59A13}" dt="2024-04-17T01:06:19.062" v="56" actId="47"/>
        <pc:sldMkLst>
          <pc:docMk/>
          <pc:sldMk cId="369584551" sldId="552"/>
        </pc:sldMkLst>
      </pc:sldChg>
      <pc:sldChg chg="del">
        <pc:chgData name="Pastor Tom Hazelwood" userId="d18c485ded806f6d" providerId="LiveId" clId="{4278D539-C15C-4DF1-91DE-D3661DE59A13}" dt="2024-04-17T01:05:29.803" v="2" actId="47"/>
        <pc:sldMkLst>
          <pc:docMk/>
          <pc:sldMk cId="2780698894" sldId="573"/>
        </pc:sldMkLst>
      </pc:sldChg>
      <pc:sldChg chg="add setBg">
        <pc:chgData name="Pastor Tom Hazelwood" userId="d18c485ded806f6d" providerId="LiveId" clId="{4278D539-C15C-4DF1-91DE-D3661DE59A13}" dt="2024-04-17T01:30:45.587" v="474"/>
        <pc:sldMkLst>
          <pc:docMk/>
          <pc:sldMk cId="2296701702" sldId="589"/>
        </pc:sldMkLst>
      </pc:sldChg>
      <pc:sldChg chg="add setBg">
        <pc:chgData name="Pastor Tom Hazelwood" userId="d18c485ded806f6d" providerId="LiveId" clId="{4278D539-C15C-4DF1-91DE-D3661DE59A13}" dt="2024-04-17T01:33:17.981" v="543"/>
        <pc:sldMkLst>
          <pc:docMk/>
          <pc:sldMk cId="2718955794" sldId="753"/>
        </pc:sldMkLst>
      </pc:sldChg>
      <pc:sldChg chg="add del">
        <pc:chgData name="Pastor Tom Hazelwood" userId="d18c485ded806f6d" providerId="LiveId" clId="{4278D539-C15C-4DF1-91DE-D3661DE59A13}" dt="2024-04-17T01:15:55.502" v="187" actId="2696"/>
        <pc:sldMkLst>
          <pc:docMk/>
          <pc:sldMk cId="2226411446" sldId="773"/>
        </pc:sldMkLst>
      </pc:sldChg>
      <pc:sldChg chg="add setBg">
        <pc:chgData name="Pastor Tom Hazelwood" userId="d18c485ded806f6d" providerId="LiveId" clId="{4278D539-C15C-4DF1-91DE-D3661DE59A13}" dt="2024-04-17T01:15:23.839" v="186"/>
        <pc:sldMkLst>
          <pc:docMk/>
          <pc:sldMk cId="0" sldId="774"/>
        </pc:sldMkLst>
      </pc:sldChg>
      <pc:sldChg chg="del">
        <pc:chgData name="Pastor Tom Hazelwood" userId="d18c485ded806f6d" providerId="LiveId" clId="{4278D539-C15C-4DF1-91DE-D3661DE59A13}" dt="2024-04-17T01:05:42.497" v="21" actId="47"/>
        <pc:sldMkLst>
          <pc:docMk/>
          <pc:sldMk cId="2226411446" sldId="774"/>
        </pc:sldMkLst>
      </pc:sldChg>
      <pc:sldChg chg="add del">
        <pc:chgData name="Pastor Tom Hazelwood" userId="d18c485ded806f6d" providerId="LiveId" clId="{4278D539-C15C-4DF1-91DE-D3661DE59A13}" dt="2024-04-17T01:06:16.633" v="45" actId="47"/>
        <pc:sldMkLst>
          <pc:docMk/>
          <pc:sldMk cId="1675218224" sldId="775"/>
        </pc:sldMkLst>
      </pc:sldChg>
      <pc:sldChg chg="add setBg">
        <pc:chgData name="Pastor Tom Hazelwood" userId="d18c485ded806f6d" providerId="LiveId" clId="{4278D539-C15C-4DF1-91DE-D3661DE59A13}" dt="2024-04-17T01:14:15.728" v="77"/>
        <pc:sldMkLst>
          <pc:docMk/>
          <pc:sldMk cId="3712225138" sldId="775"/>
        </pc:sldMkLst>
      </pc:sldChg>
      <pc:sldChg chg="add setBg">
        <pc:chgData name="Pastor Tom Hazelwood" userId="d18c485ded806f6d" providerId="LiveId" clId="{4278D539-C15C-4DF1-91DE-D3661DE59A13}" dt="2024-04-17T01:14:15.728" v="77"/>
        <pc:sldMkLst>
          <pc:docMk/>
          <pc:sldMk cId="59955739" sldId="776"/>
        </pc:sldMkLst>
      </pc:sldChg>
      <pc:sldChg chg="add del">
        <pc:chgData name="Pastor Tom Hazelwood" userId="d18c485ded806f6d" providerId="LiveId" clId="{4278D539-C15C-4DF1-91DE-D3661DE59A13}" dt="2024-04-17T01:06:17.068" v="47" actId="47"/>
        <pc:sldMkLst>
          <pc:docMk/>
          <pc:sldMk cId="2621091367" sldId="776"/>
        </pc:sldMkLst>
      </pc:sldChg>
      <pc:sldChg chg="add setBg">
        <pc:chgData name="Pastor Tom Hazelwood" userId="d18c485ded806f6d" providerId="LiveId" clId="{4278D539-C15C-4DF1-91DE-D3661DE59A13}" dt="2024-04-17T01:14:15.728" v="77"/>
        <pc:sldMkLst>
          <pc:docMk/>
          <pc:sldMk cId="3056692037" sldId="777"/>
        </pc:sldMkLst>
      </pc:sldChg>
      <pc:sldChg chg="del">
        <pc:chgData name="Pastor Tom Hazelwood" userId="d18c485ded806f6d" providerId="LiveId" clId="{4278D539-C15C-4DF1-91DE-D3661DE59A13}" dt="2024-04-17T01:06:25.480" v="75" actId="47"/>
        <pc:sldMkLst>
          <pc:docMk/>
          <pc:sldMk cId="4194825787" sldId="777"/>
        </pc:sldMkLst>
      </pc:sldChg>
      <pc:sldChg chg="add del ord">
        <pc:chgData name="Pastor Tom Hazelwood" userId="d18c485ded806f6d" providerId="LiveId" clId="{4278D539-C15C-4DF1-91DE-D3661DE59A13}" dt="2024-04-17T01:16:03.306" v="190"/>
        <pc:sldMkLst>
          <pc:docMk/>
          <pc:sldMk cId="604868736" sldId="778"/>
        </pc:sldMkLst>
      </pc:sldChg>
      <pc:sldChg chg="add setBg">
        <pc:chgData name="Pastor Tom Hazelwood" userId="d18c485ded806f6d" providerId="LiveId" clId="{4278D539-C15C-4DF1-91DE-D3661DE59A13}" dt="2024-04-17T01:21:00.143" v="252"/>
        <pc:sldMkLst>
          <pc:docMk/>
          <pc:sldMk cId="0" sldId="779"/>
        </pc:sldMkLst>
      </pc:sldChg>
      <pc:sldChg chg="del">
        <pc:chgData name="Pastor Tom Hazelwood" userId="d18c485ded806f6d" providerId="LiveId" clId="{4278D539-C15C-4DF1-91DE-D3661DE59A13}" dt="2024-04-17T01:06:19.785" v="58" actId="47"/>
        <pc:sldMkLst>
          <pc:docMk/>
          <pc:sldMk cId="3854986545" sldId="779"/>
        </pc:sldMkLst>
      </pc:sldChg>
      <pc:sldChg chg="del">
        <pc:chgData name="Pastor Tom Hazelwood" userId="d18c485ded806f6d" providerId="LiveId" clId="{4278D539-C15C-4DF1-91DE-D3661DE59A13}" dt="2024-04-17T01:06:20.219" v="59" actId="47"/>
        <pc:sldMkLst>
          <pc:docMk/>
          <pc:sldMk cId="0" sldId="780"/>
        </pc:sldMkLst>
      </pc:sldChg>
      <pc:sldChg chg="add setBg">
        <pc:chgData name="Pastor Tom Hazelwood" userId="d18c485ded806f6d" providerId="LiveId" clId="{4278D539-C15C-4DF1-91DE-D3661DE59A13}" dt="2024-04-17T01:27:41.734" v="470"/>
        <pc:sldMkLst>
          <pc:docMk/>
          <pc:sldMk cId="1216742804" sldId="780"/>
        </pc:sldMkLst>
      </pc:sldChg>
      <pc:sldChg chg="add ord">
        <pc:chgData name="Pastor Tom Hazelwood" userId="d18c485ded806f6d" providerId="LiveId" clId="{4278D539-C15C-4DF1-91DE-D3661DE59A13}" dt="2024-04-17T01:21:38.133" v="318"/>
        <pc:sldMkLst>
          <pc:docMk/>
          <pc:sldMk cId="1426739404" sldId="781"/>
        </pc:sldMkLst>
      </pc:sldChg>
      <pc:sldChg chg="add setBg">
        <pc:chgData name="Pastor Tom Hazelwood" userId="d18c485ded806f6d" providerId="LiveId" clId="{4278D539-C15C-4DF1-91DE-D3661DE59A13}" dt="2024-04-17T01:25:28.495" v="384"/>
        <pc:sldMkLst>
          <pc:docMk/>
          <pc:sldMk cId="0" sldId="782"/>
        </pc:sldMkLst>
      </pc:sldChg>
      <pc:sldChg chg="modSp add mod setBg">
        <pc:chgData name="Pastor Tom Hazelwood" userId="d18c485ded806f6d" providerId="LiveId" clId="{4278D539-C15C-4DF1-91DE-D3661DE59A13}" dt="2024-04-17T01:27:28.355" v="469"/>
        <pc:sldMkLst>
          <pc:docMk/>
          <pc:sldMk cId="3798538347" sldId="783"/>
        </pc:sldMkLst>
        <pc:spChg chg="mod">
          <ac:chgData name="Pastor Tom Hazelwood" userId="d18c485ded806f6d" providerId="LiveId" clId="{4278D539-C15C-4DF1-91DE-D3661DE59A13}" dt="2024-04-17T01:27:21.119" v="468" actId="207"/>
          <ac:spMkLst>
            <pc:docMk/>
            <pc:sldMk cId="3798538347" sldId="783"/>
            <ac:spMk id="5" creationId="{00000000-0000-0000-0000-000000000000}"/>
          </ac:spMkLst>
        </pc:spChg>
      </pc:sldChg>
      <pc:sldChg chg="add ord">
        <pc:chgData name="Pastor Tom Hazelwood" userId="d18c485ded806f6d" providerId="LiveId" clId="{4278D539-C15C-4DF1-91DE-D3661DE59A13}" dt="2024-04-17T01:29:35.376" v="473"/>
        <pc:sldMkLst>
          <pc:docMk/>
          <pc:sldMk cId="947509651" sldId="784"/>
        </pc:sldMkLst>
      </pc:sldChg>
      <pc:sldChg chg="add setBg">
        <pc:chgData name="Pastor Tom Hazelwood" userId="d18c485ded806f6d" providerId="LiveId" clId="{4278D539-C15C-4DF1-91DE-D3661DE59A13}" dt="2024-04-17T01:30:55.996" v="539"/>
        <pc:sldMkLst>
          <pc:docMk/>
          <pc:sldMk cId="0" sldId="785"/>
        </pc:sldMkLst>
      </pc:sldChg>
      <pc:sldChg chg="del">
        <pc:chgData name="Pastor Tom Hazelwood" userId="d18c485ded806f6d" providerId="LiveId" clId="{4278D539-C15C-4DF1-91DE-D3661DE59A13}" dt="2024-04-17T01:05:30.167" v="3" actId="47"/>
        <pc:sldMkLst>
          <pc:docMk/>
          <pc:sldMk cId="2983595610" sldId="786"/>
        </pc:sldMkLst>
      </pc:sldChg>
      <pc:sldChg chg="add ord">
        <pc:chgData name="Pastor Tom Hazelwood" userId="d18c485ded806f6d" providerId="LiveId" clId="{4278D539-C15C-4DF1-91DE-D3661DE59A13}" dt="2024-04-17T01:31:07.605" v="542"/>
        <pc:sldMkLst>
          <pc:docMk/>
          <pc:sldMk cId="3900619000" sldId="786"/>
        </pc:sldMkLst>
      </pc:sldChg>
      <pc:sldChg chg="add setBg">
        <pc:chgData name="Pastor Tom Hazelwood" userId="d18c485ded806f6d" providerId="LiveId" clId="{4278D539-C15C-4DF1-91DE-D3661DE59A13}" dt="2024-04-17T01:33:31.122" v="632"/>
        <pc:sldMkLst>
          <pc:docMk/>
          <pc:sldMk cId="0" sldId="787"/>
        </pc:sldMkLst>
      </pc:sldChg>
      <pc:sldChg chg="del">
        <pc:chgData name="Pastor Tom Hazelwood" userId="d18c485ded806f6d" providerId="LiveId" clId="{4278D539-C15C-4DF1-91DE-D3661DE59A13}" dt="2024-04-17T01:05:30.548" v="4" actId="47"/>
        <pc:sldMkLst>
          <pc:docMk/>
          <pc:sldMk cId="933613408" sldId="787"/>
        </pc:sldMkLst>
      </pc:sldChg>
      <pc:sldChg chg="add ord">
        <pc:chgData name="Pastor Tom Hazelwood" userId="d18c485ded806f6d" providerId="LiveId" clId="{4278D539-C15C-4DF1-91DE-D3661DE59A13}" dt="2024-04-17T01:36:20.151" v="635"/>
        <pc:sldMkLst>
          <pc:docMk/>
          <pc:sldMk cId="2753456929" sldId="788"/>
        </pc:sldMkLst>
      </pc:sldChg>
      <pc:sldChg chg="del">
        <pc:chgData name="Pastor Tom Hazelwood" userId="d18c485ded806f6d" providerId="LiveId" clId="{4278D539-C15C-4DF1-91DE-D3661DE59A13}" dt="2024-04-17T01:05:31.302" v="6" actId="47"/>
        <pc:sldMkLst>
          <pc:docMk/>
          <pc:sldMk cId="4271498734" sldId="788"/>
        </pc:sldMkLst>
      </pc:sldChg>
      <pc:sldChg chg="add setBg">
        <pc:chgData name="Pastor Tom Hazelwood" userId="d18c485ded806f6d" providerId="LiveId" clId="{4278D539-C15C-4DF1-91DE-D3661DE59A13}" dt="2024-04-17T01:38:06.593" v="699"/>
        <pc:sldMkLst>
          <pc:docMk/>
          <pc:sldMk cId="0" sldId="789"/>
        </pc:sldMkLst>
      </pc:sldChg>
      <pc:sldChg chg="del">
        <pc:chgData name="Pastor Tom Hazelwood" userId="d18c485ded806f6d" providerId="LiveId" clId="{4278D539-C15C-4DF1-91DE-D3661DE59A13}" dt="2024-04-17T01:05:31.672" v="7" actId="47"/>
        <pc:sldMkLst>
          <pc:docMk/>
          <pc:sldMk cId="2003197017" sldId="789"/>
        </pc:sldMkLst>
      </pc:sldChg>
      <pc:sldChg chg="del">
        <pc:chgData name="Pastor Tom Hazelwood" userId="d18c485ded806f6d" providerId="LiveId" clId="{4278D539-C15C-4DF1-91DE-D3661DE59A13}" dt="2024-04-17T01:05:32.054" v="8" actId="47"/>
        <pc:sldMkLst>
          <pc:docMk/>
          <pc:sldMk cId="20027824" sldId="790"/>
        </pc:sldMkLst>
      </pc:sldChg>
      <pc:sldChg chg="add setBg">
        <pc:chgData name="Pastor Tom Hazelwood" userId="d18c485ded806f6d" providerId="LiveId" clId="{4278D539-C15C-4DF1-91DE-D3661DE59A13}" dt="2024-04-17T01:36:43.069" v="636"/>
        <pc:sldMkLst>
          <pc:docMk/>
          <pc:sldMk cId="797691738" sldId="790"/>
        </pc:sldMkLst>
      </pc:sldChg>
      <pc:sldChg chg="add setBg">
        <pc:chgData name="Pastor Tom Hazelwood" userId="d18c485ded806f6d" providerId="LiveId" clId="{4278D539-C15C-4DF1-91DE-D3661DE59A13}" dt="2024-04-17T01:40:27.453" v="701"/>
        <pc:sldMkLst>
          <pc:docMk/>
          <pc:sldMk cId="0" sldId="791"/>
        </pc:sldMkLst>
      </pc:sldChg>
      <pc:sldChg chg="del">
        <pc:chgData name="Pastor Tom Hazelwood" userId="d18c485ded806f6d" providerId="LiveId" clId="{4278D539-C15C-4DF1-91DE-D3661DE59A13}" dt="2024-04-17T01:05:32.865" v="10" actId="47"/>
        <pc:sldMkLst>
          <pc:docMk/>
          <pc:sldMk cId="579761888" sldId="791"/>
        </pc:sldMkLst>
      </pc:sldChg>
      <pc:sldChg chg="del">
        <pc:chgData name="Pastor Tom Hazelwood" userId="d18c485ded806f6d" providerId="LiveId" clId="{4278D539-C15C-4DF1-91DE-D3661DE59A13}" dt="2024-04-17T01:05:38.917" v="14" actId="47"/>
        <pc:sldMkLst>
          <pc:docMk/>
          <pc:sldMk cId="1809269889" sldId="792"/>
        </pc:sldMkLst>
      </pc:sldChg>
      <pc:sldChg chg="del">
        <pc:chgData name="Pastor Tom Hazelwood" userId="d18c485ded806f6d" providerId="LiveId" clId="{4278D539-C15C-4DF1-91DE-D3661DE59A13}" dt="2024-04-17T01:05:39.424" v="15" actId="47"/>
        <pc:sldMkLst>
          <pc:docMk/>
          <pc:sldMk cId="4072035219" sldId="793"/>
        </pc:sldMkLst>
      </pc:sldChg>
      <pc:sldChg chg="del">
        <pc:chgData name="Pastor Tom Hazelwood" userId="d18c485ded806f6d" providerId="LiveId" clId="{4278D539-C15C-4DF1-91DE-D3661DE59A13}" dt="2024-04-17T01:05:40.414" v="18" actId="47"/>
        <pc:sldMkLst>
          <pc:docMk/>
          <pc:sldMk cId="718133723" sldId="794"/>
        </pc:sldMkLst>
      </pc:sldChg>
      <pc:sldChg chg="del">
        <pc:chgData name="Pastor Tom Hazelwood" userId="d18c485ded806f6d" providerId="LiveId" clId="{4278D539-C15C-4DF1-91DE-D3661DE59A13}" dt="2024-04-17T01:05:40.704" v="19" actId="47"/>
        <pc:sldMkLst>
          <pc:docMk/>
          <pc:sldMk cId="1721869286" sldId="795"/>
        </pc:sldMkLst>
      </pc:sldChg>
      <pc:sldChg chg="del">
        <pc:chgData name="Pastor Tom Hazelwood" userId="d18c485ded806f6d" providerId="LiveId" clId="{4278D539-C15C-4DF1-91DE-D3661DE59A13}" dt="2024-04-17T01:05:41.384" v="20" actId="47"/>
        <pc:sldMkLst>
          <pc:docMk/>
          <pc:sldMk cId="2856144476" sldId="796"/>
        </pc:sldMkLst>
      </pc:sldChg>
      <pc:sldChg chg="del">
        <pc:chgData name="Pastor Tom Hazelwood" userId="d18c485ded806f6d" providerId="LiveId" clId="{4278D539-C15C-4DF1-91DE-D3661DE59A13}" dt="2024-04-17T01:05:28.561" v="0" actId="47"/>
        <pc:sldMkLst>
          <pc:docMk/>
          <pc:sldMk cId="1683581495" sldId="854"/>
        </pc:sldMkLst>
      </pc:sldChg>
      <pc:sldChg chg="del">
        <pc:chgData name="Pastor Tom Hazelwood" userId="d18c485ded806f6d" providerId="LiveId" clId="{4278D539-C15C-4DF1-91DE-D3661DE59A13}" dt="2024-04-17T01:05:29.094" v="1" actId="47"/>
        <pc:sldMkLst>
          <pc:docMk/>
          <pc:sldMk cId="3255011260" sldId="855"/>
        </pc:sldMkLst>
      </pc:sldChg>
      <pc:sldChg chg="add setBg">
        <pc:chgData name="Pastor Tom Hazelwood" userId="d18c485ded806f6d" providerId="LiveId" clId="{4278D539-C15C-4DF1-91DE-D3661DE59A13}" dt="2024-04-17T01:39:27.030" v="700"/>
        <pc:sldMkLst>
          <pc:docMk/>
          <pc:sldMk cId="2742868302" sldId="858"/>
        </pc:sldMkLst>
      </pc:sldChg>
      <pc:sldChg chg="add ord">
        <pc:chgData name="Pastor Tom Hazelwood" userId="d18c485ded806f6d" providerId="LiveId" clId="{4278D539-C15C-4DF1-91DE-D3661DE59A13}" dt="2024-04-17T01:41:17.081" v="704"/>
        <pc:sldMkLst>
          <pc:docMk/>
          <pc:sldMk cId="502646473" sldId="859"/>
        </pc:sldMkLst>
      </pc:sldChg>
      <pc:sldChg chg="add ord">
        <pc:chgData name="Pastor Tom Hazelwood" userId="d18c485ded806f6d" providerId="LiveId" clId="{4278D539-C15C-4DF1-91DE-D3661DE59A13}" dt="2024-04-17T01:41:30.652" v="707"/>
        <pc:sldMkLst>
          <pc:docMk/>
          <pc:sldMk cId="1840089462" sldId="860"/>
        </pc:sldMkLst>
      </pc:sldChg>
      <pc:sldChg chg="del">
        <pc:chgData name="Pastor Tom Hazelwood" userId="d18c485ded806f6d" providerId="LiveId" clId="{4278D539-C15C-4DF1-91DE-D3661DE59A13}" dt="2024-04-17T01:06:26.650" v="76" actId="47"/>
        <pc:sldMkLst>
          <pc:docMk/>
          <pc:sldMk cId="3871806726" sldId="894"/>
        </pc:sldMkLst>
      </pc:sldChg>
      <pc:sldChg chg="add del">
        <pc:chgData name="Pastor Tom Hazelwood" userId="d18c485ded806f6d" providerId="LiveId" clId="{4278D539-C15C-4DF1-91DE-D3661DE59A13}" dt="2024-04-17T01:06:16.855" v="46" actId="47"/>
        <pc:sldMkLst>
          <pc:docMk/>
          <pc:sldMk cId="4277825288" sldId="898"/>
        </pc:sldMkLst>
      </pc:sldChg>
      <pc:sldChg chg="add del">
        <pc:chgData name="Pastor Tom Hazelwood" userId="d18c485ded806f6d" providerId="LiveId" clId="{4278D539-C15C-4DF1-91DE-D3661DE59A13}" dt="2024-04-17T01:06:17.485" v="49" actId="47"/>
        <pc:sldMkLst>
          <pc:docMk/>
          <pc:sldMk cId="3536942854" sldId="899"/>
        </pc:sldMkLst>
      </pc:sldChg>
      <pc:sldChg chg="add del">
        <pc:chgData name="Pastor Tom Hazelwood" userId="d18c485ded806f6d" providerId="LiveId" clId="{4278D539-C15C-4DF1-91DE-D3661DE59A13}" dt="2024-04-17T01:06:17.697" v="50" actId="47"/>
        <pc:sldMkLst>
          <pc:docMk/>
          <pc:sldMk cId="1111052118" sldId="900"/>
        </pc:sldMkLst>
      </pc:sldChg>
      <pc:sldChg chg="del">
        <pc:chgData name="Pastor Tom Hazelwood" userId="d18c485ded806f6d" providerId="LiveId" clId="{4278D539-C15C-4DF1-91DE-D3661DE59A13}" dt="2024-04-17T01:06:21.409" v="65" actId="47"/>
        <pc:sldMkLst>
          <pc:docMk/>
          <pc:sldMk cId="1974948311" sldId="902"/>
        </pc:sldMkLst>
      </pc:sldChg>
      <pc:sldChg chg="del">
        <pc:chgData name="Pastor Tom Hazelwood" userId="d18c485ded806f6d" providerId="LiveId" clId="{4278D539-C15C-4DF1-91DE-D3661DE59A13}" dt="2024-04-17T01:06:21.623" v="66" actId="47"/>
        <pc:sldMkLst>
          <pc:docMk/>
          <pc:sldMk cId="3528459191" sldId="903"/>
        </pc:sldMkLst>
      </pc:sldChg>
      <pc:sldChg chg="del">
        <pc:chgData name="Pastor Tom Hazelwood" userId="d18c485ded806f6d" providerId="LiveId" clId="{4278D539-C15C-4DF1-91DE-D3661DE59A13}" dt="2024-04-17T01:06:22.460" v="67" actId="47"/>
        <pc:sldMkLst>
          <pc:docMk/>
          <pc:sldMk cId="2093582698" sldId="904"/>
        </pc:sldMkLst>
      </pc:sldChg>
      <pc:sldChg chg="del">
        <pc:chgData name="Pastor Tom Hazelwood" userId="d18c485ded806f6d" providerId="LiveId" clId="{4278D539-C15C-4DF1-91DE-D3661DE59A13}" dt="2024-04-17T01:06:22.679" v="68" actId="47"/>
        <pc:sldMkLst>
          <pc:docMk/>
          <pc:sldMk cId="3828990927" sldId="905"/>
        </pc:sldMkLst>
      </pc:sldChg>
      <pc:sldChg chg="del">
        <pc:chgData name="Pastor Tom Hazelwood" userId="d18c485ded806f6d" providerId="LiveId" clId="{4278D539-C15C-4DF1-91DE-D3661DE59A13}" dt="2024-04-17T01:06:23.056" v="69" actId="47"/>
        <pc:sldMkLst>
          <pc:docMk/>
          <pc:sldMk cId="3613889302" sldId="906"/>
        </pc:sldMkLst>
      </pc:sldChg>
      <pc:sldChg chg="del">
        <pc:chgData name="Pastor Tom Hazelwood" userId="d18c485ded806f6d" providerId="LiveId" clId="{4278D539-C15C-4DF1-91DE-D3661DE59A13}" dt="2024-04-17T01:06:23.415" v="70" actId="47"/>
        <pc:sldMkLst>
          <pc:docMk/>
          <pc:sldMk cId="2192521528" sldId="907"/>
        </pc:sldMkLst>
      </pc:sldChg>
      <pc:sldChg chg="del">
        <pc:chgData name="Pastor Tom Hazelwood" userId="d18c485ded806f6d" providerId="LiveId" clId="{4278D539-C15C-4DF1-91DE-D3661DE59A13}" dt="2024-04-17T01:06:23.683" v="71" actId="47"/>
        <pc:sldMkLst>
          <pc:docMk/>
          <pc:sldMk cId="1133138717" sldId="9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1022-EC4F-4DBE-847D-5C87346638CF}" type="datetimeFigureOut">
              <a:rPr lang="en-US" smtClean="0"/>
              <a:t>4/16/2024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9DA591-E39F-4A46-9E72-1EFE26776153}" type="slidenum">
              <a:rPr lang="en-US" smtClean="0"/>
              <a:t>‹#›</a:t>
            </a:fld>
            <a:endParaRPr lang="en-US"/>
          </a:p>
        </p:txBody>
      </p:sp>
    </p:spTree>
    <p:extLst>
      <p:ext uri="{BB962C8B-B14F-4D97-AF65-F5344CB8AC3E}">
        <p14:creationId xmlns:p14="http://schemas.microsoft.com/office/powerpoint/2010/main" val="3492674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blegateway.com/passage/?search=Psalm+121&amp;version=NASB1995#fen-NASB1995-16089a"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biblegateway.com/passage/?search=Psalm+121&amp;version=NASB1995#fen-NASB1995-16090b"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2</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13</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l"/>
            <a:r>
              <a:rPr lang="en-US" sz="2800" b="1" i="0" dirty="0">
                <a:solidFill>
                  <a:srgbClr val="000000"/>
                </a:solidFill>
                <a:effectLst/>
                <a:latin typeface="system-ui"/>
              </a:rPr>
              <a:t>Psalm 121</a:t>
            </a:r>
          </a:p>
          <a:p>
            <a:pPr algn="l"/>
            <a:r>
              <a:rPr lang="en-US" sz="2800" b="1" i="0" dirty="0">
                <a:solidFill>
                  <a:srgbClr val="000000"/>
                </a:solidFill>
                <a:effectLst/>
                <a:latin typeface="system-ui"/>
              </a:rPr>
              <a:t>121 </a:t>
            </a:r>
            <a:r>
              <a:rPr lang="en-US" sz="2800" b="0" i="0" dirty="0">
                <a:solidFill>
                  <a:srgbClr val="000000"/>
                </a:solidFill>
                <a:effectLst/>
                <a:latin typeface="system-ui"/>
              </a:rPr>
              <a:t>I will lift up my eyes to the mountains;</a:t>
            </a:r>
            <a:br>
              <a:rPr lang="en-US" sz="2800" b="0" i="0" dirty="0">
                <a:solidFill>
                  <a:srgbClr val="000000"/>
                </a:solidFill>
                <a:effectLst/>
                <a:latin typeface="system-ui"/>
              </a:rPr>
            </a:br>
            <a:r>
              <a:rPr lang="en-US" sz="2800" b="0" i="0" dirty="0">
                <a:solidFill>
                  <a:srgbClr val="000000"/>
                </a:solidFill>
                <a:effectLst/>
                <a:latin typeface="system-ui"/>
              </a:rPr>
              <a:t>From where shall my help come?</a:t>
            </a:r>
            <a:br>
              <a:rPr lang="en-US" sz="2800" b="0" i="0" dirty="0">
                <a:solidFill>
                  <a:srgbClr val="000000"/>
                </a:solidFill>
                <a:effectLst/>
                <a:latin typeface="system-ui"/>
              </a:rPr>
            </a:br>
            <a:r>
              <a:rPr lang="en-US" sz="2800" b="1" i="0" baseline="30000" dirty="0">
                <a:solidFill>
                  <a:srgbClr val="000000"/>
                </a:solidFill>
                <a:effectLst/>
                <a:latin typeface="system-ui"/>
              </a:rPr>
              <a:t>2 </a:t>
            </a:r>
            <a:r>
              <a:rPr lang="en-US" sz="2800" b="0" i="0" dirty="0">
                <a:solidFill>
                  <a:srgbClr val="000000"/>
                </a:solidFill>
                <a:effectLst/>
                <a:latin typeface="system-ui"/>
              </a:rPr>
              <a:t>My help </a:t>
            </a:r>
            <a:r>
              <a:rPr lang="en-US" sz="2800" b="0" i="1" dirty="0">
                <a:solidFill>
                  <a:srgbClr val="000000"/>
                </a:solidFill>
                <a:effectLst/>
                <a:latin typeface="system-ui"/>
              </a:rPr>
              <a:t>comes</a:t>
            </a:r>
            <a:r>
              <a:rPr lang="en-US" sz="2800" b="0" i="0" dirty="0">
                <a:solidFill>
                  <a:srgbClr val="000000"/>
                </a:solidFill>
                <a:effectLst/>
                <a:latin typeface="system-ui"/>
              </a:rPr>
              <a:t> from the </a:t>
            </a:r>
            <a:r>
              <a:rPr lang="en-US" sz="2800" b="0" i="0" cap="small" dirty="0">
                <a:solidFill>
                  <a:srgbClr val="000000"/>
                </a:solidFill>
                <a:effectLst/>
                <a:latin typeface="system-ui"/>
              </a:rPr>
              <a:t>Lord</a:t>
            </a:r>
            <a:r>
              <a:rPr lang="en-US" sz="2800" b="0" i="0" dirty="0">
                <a:solidFill>
                  <a:srgbClr val="000000"/>
                </a:solidFill>
                <a:effectLst/>
                <a:latin typeface="system-ui"/>
              </a:rPr>
              <a:t>,</a:t>
            </a:r>
            <a:br>
              <a:rPr lang="en-US" sz="2800" b="0" i="0" dirty="0">
                <a:solidFill>
                  <a:srgbClr val="000000"/>
                </a:solidFill>
                <a:effectLst/>
                <a:latin typeface="system-ui"/>
              </a:rPr>
            </a:br>
            <a:r>
              <a:rPr lang="en-US" sz="2800" b="0" i="0" dirty="0">
                <a:solidFill>
                  <a:srgbClr val="000000"/>
                </a:solidFill>
                <a:effectLst/>
                <a:latin typeface="system-ui"/>
              </a:rPr>
              <a:t>Who made heaven and earth.</a:t>
            </a:r>
            <a:br>
              <a:rPr lang="en-US" sz="2800" b="0" i="0" dirty="0">
                <a:solidFill>
                  <a:srgbClr val="000000"/>
                </a:solidFill>
                <a:effectLst/>
                <a:latin typeface="system-ui"/>
              </a:rPr>
            </a:br>
            <a:r>
              <a:rPr lang="en-US" sz="2800" b="1" i="0" baseline="30000" dirty="0">
                <a:solidFill>
                  <a:srgbClr val="000000"/>
                </a:solidFill>
                <a:effectLst/>
                <a:latin typeface="system-ui"/>
              </a:rPr>
              <a:t>3 </a:t>
            </a:r>
            <a:r>
              <a:rPr lang="en-US" sz="2800" b="0" i="0" dirty="0">
                <a:solidFill>
                  <a:srgbClr val="000000"/>
                </a:solidFill>
                <a:effectLst/>
                <a:latin typeface="system-ui"/>
              </a:rPr>
              <a:t>He will not allow your foot to slip;</a:t>
            </a:r>
            <a:br>
              <a:rPr lang="en-US" sz="2800" b="0" i="0" dirty="0">
                <a:solidFill>
                  <a:srgbClr val="000000"/>
                </a:solidFill>
                <a:effectLst/>
                <a:latin typeface="system-ui"/>
              </a:rPr>
            </a:br>
            <a:r>
              <a:rPr lang="en-US" sz="2800" b="0" i="0" dirty="0">
                <a:solidFill>
                  <a:srgbClr val="000000"/>
                </a:solidFill>
                <a:effectLst/>
                <a:latin typeface="system-ui"/>
              </a:rPr>
              <a:t>He who keeps you will not slumber.</a:t>
            </a:r>
            <a:br>
              <a:rPr lang="en-US" sz="2800" b="0" i="0" dirty="0">
                <a:solidFill>
                  <a:srgbClr val="000000"/>
                </a:solidFill>
                <a:effectLst/>
                <a:latin typeface="system-ui"/>
              </a:rPr>
            </a:br>
            <a:r>
              <a:rPr lang="en-US" sz="2800" b="1" i="0" baseline="30000" dirty="0">
                <a:solidFill>
                  <a:srgbClr val="000000"/>
                </a:solidFill>
                <a:effectLst/>
                <a:latin typeface="system-ui"/>
              </a:rPr>
              <a:t>4 </a:t>
            </a:r>
            <a:r>
              <a:rPr lang="en-US" sz="2800" b="0" i="0" dirty="0">
                <a:solidFill>
                  <a:srgbClr val="000000"/>
                </a:solidFill>
                <a:effectLst/>
                <a:latin typeface="system-ui"/>
              </a:rPr>
              <a:t>Behold, He who keeps Israel</a:t>
            </a:r>
            <a:br>
              <a:rPr lang="en-US" sz="2800" b="0" i="0" dirty="0">
                <a:solidFill>
                  <a:srgbClr val="000000"/>
                </a:solidFill>
                <a:effectLst/>
                <a:latin typeface="system-ui"/>
              </a:rPr>
            </a:br>
            <a:r>
              <a:rPr lang="en-US" sz="2800" b="0" i="0" dirty="0">
                <a:solidFill>
                  <a:srgbClr val="000000"/>
                </a:solidFill>
                <a:effectLst/>
                <a:latin typeface="system-ui"/>
              </a:rPr>
              <a:t>Will neither slumber nor sleep.</a:t>
            </a:r>
          </a:p>
          <a:p>
            <a:pPr algn="l"/>
            <a:r>
              <a:rPr lang="en-US" sz="2800" b="1" i="0" baseline="30000" dirty="0">
                <a:solidFill>
                  <a:srgbClr val="000000"/>
                </a:solidFill>
                <a:effectLst/>
                <a:latin typeface="system-ui"/>
              </a:rPr>
              <a:t>5 </a:t>
            </a: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is your keeper;</a:t>
            </a:r>
            <a:br>
              <a:rPr lang="en-US" sz="2800" b="0" i="0" dirty="0">
                <a:solidFill>
                  <a:srgbClr val="000000"/>
                </a:solidFill>
                <a:effectLst/>
                <a:latin typeface="system-ui"/>
              </a:rPr>
            </a:b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is your shade on your right hand.</a:t>
            </a:r>
            <a:br>
              <a:rPr lang="en-US" sz="2800" b="0" i="0" dirty="0">
                <a:solidFill>
                  <a:srgbClr val="000000"/>
                </a:solidFill>
                <a:effectLst/>
                <a:latin typeface="system-ui"/>
              </a:rPr>
            </a:br>
            <a:r>
              <a:rPr lang="en-US" sz="2800" b="1" i="0" baseline="30000" dirty="0">
                <a:solidFill>
                  <a:srgbClr val="000000"/>
                </a:solidFill>
                <a:effectLst/>
                <a:latin typeface="system-ui"/>
              </a:rPr>
              <a:t>6 </a:t>
            </a:r>
            <a:r>
              <a:rPr lang="en-US" sz="2800" b="0" i="0" dirty="0">
                <a:solidFill>
                  <a:srgbClr val="000000"/>
                </a:solidFill>
                <a:effectLst/>
                <a:latin typeface="system-ui"/>
              </a:rPr>
              <a:t>The sun will not smite you by day,</a:t>
            </a:r>
            <a:br>
              <a:rPr lang="en-US" sz="2800" b="0" i="0" dirty="0">
                <a:solidFill>
                  <a:srgbClr val="000000"/>
                </a:solidFill>
                <a:effectLst/>
                <a:latin typeface="system-ui"/>
              </a:rPr>
            </a:br>
            <a:r>
              <a:rPr lang="en-US" sz="2800" b="0" i="0" dirty="0">
                <a:solidFill>
                  <a:srgbClr val="000000"/>
                </a:solidFill>
                <a:effectLst/>
                <a:latin typeface="system-ui"/>
              </a:rPr>
              <a:t>Nor the moon by night.</a:t>
            </a:r>
            <a:br>
              <a:rPr lang="en-US" sz="2800" b="0" i="0" dirty="0">
                <a:solidFill>
                  <a:srgbClr val="000000"/>
                </a:solidFill>
                <a:effectLst/>
                <a:latin typeface="system-ui"/>
              </a:rPr>
            </a:br>
            <a:r>
              <a:rPr lang="en-US" sz="2800" b="1" i="0" baseline="30000" dirty="0">
                <a:solidFill>
                  <a:srgbClr val="000000"/>
                </a:solidFill>
                <a:effectLst/>
                <a:latin typeface="system-ui"/>
              </a:rPr>
              <a:t>7 </a:t>
            </a: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will </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3" tooltip="See footnote a"/>
              </a:rPr>
              <a:t>a</a:t>
            </a:r>
            <a:r>
              <a:rPr lang="en-US" sz="2800" b="0" i="0" baseline="30000" dirty="0">
                <a:solidFill>
                  <a:srgbClr val="000000"/>
                </a:solidFill>
                <a:effectLst/>
                <a:latin typeface="system-ui"/>
              </a:rPr>
              <a:t>]</a:t>
            </a:r>
            <a:r>
              <a:rPr lang="en-US" sz="2800" b="0" i="0" dirty="0">
                <a:solidFill>
                  <a:srgbClr val="000000"/>
                </a:solidFill>
                <a:effectLst/>
                <a:latin typeface="system-ui"/>
              </a:rPr>
              <a:t>protect you from all evil;</a:t>
            </a:r>
            <a:br>
              <a:rPr lang="en-US" sz="2800" b="0" i="0" dirty="0">
                <a:solidFill>
                  <a:srgbClr val="000000"/>
                </a:solidFill>
                <a:effectLst/>
                <a:latin typeface="system-ui"/>
              </a:rPr>
            </a:br>
            <a:r>
              <a:rPr lang="en-US" sz="2800" b="0" i="0" dirty="0">
                <a:solidFill>
                  <a:srgbClr val="000000"/>
                </a:solidFill>
                <a:effectLst/>
                <a:latin typeface="system-ui"/>
              </a:rPr>
              <a:t>He will keep your soul.</a:t>
            </a:r>
            <a:br>
              <a:rPr lang="en-US" sz="2800" b="0" i="0" dirty="0">
                <a:solidFill>
                  <a:srgbClr val="000000"/>
                </a:solidFill>
                <a:effectLst/>
                <a:latin typeface="system-ui"/>
              </a:rPr>
            </a:br>
            <a:r>
              <a:rPr lang="en-US" sz="2800" b="1" i="0" baseline="30000" dirty="0">
                <a:solidFill>
                  <a:srgbClr val="000000"/>
                </a:solidFill>
                <a:effectLst/>
                <a:latin typeface="system-ui"/>
              </a:rPr>
              <a:t>8 </a:t>
            </a:r>
            <a:r>
              <a:rPr lang="en-US" sz="2800" b="0" i="0" dirty="0">
                <a:solidFill>
                  <a:srgbClr val="000000"/>
                </a:solidFill>
                <a:effectLst/>
                <a:latin typeface="system-ui"/>
              </a:rPr>
              <a:t>The </a:t>
            </a:r>
            <a:r>
              <a:rPr lang="en-US" sz="2800" b="0" i="0" cap="small" dirty="0">
                <a:solidFill>
                  <a:srgbClr val="000000"/>
                </a:solidFill>
                <a:effectLst/>
                <a:latin typeface="system-ui"/>
              </a:rPr>
              <a:t>Lord</a:t>
            </a:r>
            <a:r>
              <a:rPr lang="en-US" sz="2800" b="0" i="0" dirty="0">
                <a:solidFill>
                  <a:srgbClr val="000000"/>
                </a:solidFill>
                <a:effectLst/>
                <a:latin typeface="system-ui"/>
              </a:rPr>
              <a:t> will </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4" tooltip="See footnote b"/>
              </a:rPr>
              <a:t>b</a:t>
            </a:r>
            <a:r>
              <a:rPr lang="en-US" sz="2800" b="0" i="0" baseline="30000" dirty="0">
                <a:solidFill>
                  <a:srgbClr val="000000"/>
                </a:solidFill>
                <a:effectLst/>
                <a:latin typeface="system-ui"/>
              </a:rPr>
              <a:t>]</a:t>
            </a:r>
            <a:r>
              <a:rPr lang="en-US" sz="2800" b="0" i="0" dirty="0">
                <a:solidFill>
                  <a:srgbClr val="000000"/>
                </a:solidFill>
                <a:effectLst/>
                <a:latin typeface="system-ui"/>
              </a:rPr>
              <a:t>guard your going out and your coming in</a:t>
            </a:r>
            <a:br>
              <a:rPr lang="en-US" sz="2800" b="0" i="0" dirty="0">
                <a:solidFill>
                  <a:srgbClr val="000000"/>
                </a:solidFill>
                <a:effectLst/>
                <a:latin typeface="system-ui"/>
              </a:rPr>
            </a:br>
            <a:r>
              <a:rPr lang="en-US" sz="2800" b="0" i="0" dirty="0">
                <a:solidFill>
                  <a:srgbClr val="000000"/>
                </a:solidFill>
                <a:effectLst/>
                <a:latin typeface="system-ui"/>
              </a:rPr>
              <a:t>From this time forth and forever.</a:t>
            </a:r>
          </a:p>
        </p:txBody>
      </p:sp>
      <p:sp>
        <p:nvSpPr>
          <p:cNvPr id="4" name="Slide Number Placeholder 3"/>
          <p:cNvSpPr>
            <a:spLocks noGrp="1"/>
          </p:cNvSpPr>
          <p:nvPr>
            <p:ph type="sldNum" sz="quarter" idx="10"/>
          </p:nvPr>
        </p:nvSpPr>
        <p:spPr/>
        <p:txBody>
          <a:bodyPr/>
          <a:lstStyle/>
          <a:p>
            <a:fld id="{759DA591-E39F-4A46-9E72-1EFE26776153}" type="slidenum">
              <a:rPr lang="en-US" smtClean="0"/>
              <a:t>14</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16</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Romans 10:11-15</a:t>
            </a:r>
          </a:p>
          <a:p>
            <a:r>
              <a:rPr lang="en-US" sz="1400" b="1" dirty="0">
                <a:latin typeface="Times New Roman" panose="02020603050405020304" pitchFamily="18" charset="0"/>
                <a:cs typeface="Times New Roman" panose="02020603050405020304" pitchFamily="18" charset="0"/>
              </a:rPr>
              <a:t>11 For the Scripture says, "Whoever believes on Him will not be put to shame." </a:t>
            </a:r>
          </a:p>
          <a:p>
            <a:r>
              <a:rPr lang="en-US" sz="1400" b="1" dirty="0">
                <a:latin typeface="Times New Roman" panose="02020603050405020304" pitchFamily="18" charset="0"/>
                <a:cs typeface="Times New Roman" panose="02020603050405020304" pitchFamily="18" charset="0"/>
              </a:rPr>
              <a:t>12 For there is no distinction between Jew and Greek, for the same Lord over all is rich to all who call upon Him. </a:t>
            </a:r>
          </a:p>
          <a:p>
            <a:r>
              <a:rPr lang="en-US" sz="1400" b="1" dirty="0">
                <a:latin typeface="Times New Roman" panose="02020603050405020304" pitchFamily="18" charset="0"/>
                <a:cs typeface="Times New Roman" panose="02020603050405020304" pitchFamily="18" charset="0"/>
              </a:rPr>
              <a:t>13 For "whoever calls on the name of the Lord shall be saved." </a:t>
            </a:r>
          </a:p>
          <a:p>
            <a:r>
              <a:rPr lang="en-US" sz="1400" b="1" dirty="0">
                <a:latin typeface="Times New Roman" panose="02020603050405020304" pitchFamily="18" charset="0"/>
                <a:cs typeface="Times New Roman" panose="02020603050405020304" pitchFamily="18" charset="0"/>
              </a:rPr>
              <a:t>14 How then shall they call on Him in whom they have not believed? And how shall they believe in Him of whom they have not heard? And how shall they hear without a preacher? </a:t>
            </a:r>
          </a:p>
          <a:p>
            <a:r>
              <a:rPr lang="en-US" sz="1400" b="1" dirty="0">
                <a:latin typeface="Times New Roman" panose="02020603050405020304" pitchFamily="18" charset="0"/>
                <a:cs typeface="Times New Roman" panose="02020603050405020304" pitchFamily="18" charset="0"/>
              </a:rPr>
              <a:t>15 And how shall they preach unless they are sent? As it is written: "How beautiful are the feet of those who preach the gospel of peace, Who bring glad tidings of good things!"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a:latin typeface="+mn-lt"/>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Times New Roman" panose="02020603050405020304" pitchFamily="18" charset="0"/>
              </a:rPr>
              <a:t>John Wesley:</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0" baseline="0" dirty="0">
                <a:latin typeface="+mn-lt"/>
                <a:cs typeface="Times New Roman" panose="02020603050405020304" pitchFamily="18" charset="0"/>
              </a:rPr>
              <a:t>“The same Lord of all is rich - So that his blessings are never to be exhausted, nor is he ever constrained to hold his hand. The great truth proposed in Ro 10:11 is so repeated here, and in Romans 10:13, and farther confirmed, Romans 10:14,15,as not only to imply, that "whosoever </a:t>
            </a:r>
            <a:r>
              <a:rPr lang="en-US" sz="1400" b="0" i="0" baseline="0" dirty="0" err="1">
                <a:latin typeface="+mn-lt"/>
                <a:cs typeface="Times New Roman" panose="02020603050405020304" pitchFamily="18" charset="0"/>
              </a:rPr>
              <a:t>calleth</a:t>
            </a:r>
            <a:r>
              <a:rPr lang="en-US" sz="1400" b="0" i="0" baseline="0" dirty="0">
                <a:latin typeface="+mn-lt"/>
                <a:cs typeface="Times New Roman" panose="02020603050405020304" pitchFamily="18" charset="0"/>
              </a:rPr>
              <a:t> upon him shall be saved;" but also that the will of God is, that all should </a:t>
            </a:r>
            <a:r>
              <a:rPr lang="en-US" sz="1400" b="0" i="0" baseline="0" dirty="0" err="1">
                <a:latin typeface="+mn-lt"/>
                <a:cs typeface="Times New Roman" panose="02020603050405020304" pitchFamily="18" charset="0"/>
              </a:rPr>
              <a:t>savingly</a:t>
            </a:r>
            <a:r>
              <a:rPr lang="en-US" sz="1400" b="0" i="0" baseline="0" dirty="0">
                <a:latin typeface="+mn-lt"/>
                <a:cs typeface="Times New Roman" panose="02020603050405020304" pitchFamily="18" charset="0"/>
              </a:rPr>
              <a:t> call upon him.”</a:t>
            </a:r>
          </a:p>
          <a:p>
            <a:endParaRPr lang="en-US" sz="1400" b="1" dirty="0">
              <a:latin typeface="Times New Roman" panose="02020603050405020304" pitchFamily="18" charset="0"/>
              <a:cs typeface="Times New Roman" panose="02020603050405020304" pitchFamily="18" charset="0"/>
            </a:endParaRPr>
          </a:p>
          <a:p>
            <a:r>
              <a:rPr lang="en-US" sz="1400" b="1" dirty="0">
                <a:latin typeface="Times New Roman" panose="02020603050405020304" pitchFamily="18" charset="0"/>
                <a:cs typeface="Times New Roman" panose="02020603050405020304" pitchFamily="18" charset="0"/>
              </a:rPr>
              <a:t>Why this verse for prayer?…  well because it says call on the name of the Lord.</a:t>
            </a:r>
          </a:p>
          <a:p>
            <a:r>
              <a:rPr lang="en-US" sz="1400" b="1" dirty="0">
                <a:latin typeface="Times New Roman" panose="02020603050405020304" pitchFamily="18" charset="0"/>
                <a:cs typeface="Times New Roman" panose="02020603050405020304" pitchFamily="18" charset="0"/>
              </a:rPr>
              <a:t>What does call mean though?</a:t>
            </a:r>
          </a:p>
          <a:p>
            <a:endParaRPr lang="en-US" sz="1400" b="1" dirty="0">
              <a:latin typeface="Times New Roman" panose="02020603050405020304" pitchFamily="18" charset="0"/>
              <a:cs typeface="Times New Roman" panose="02020603050405020304" pitchFamily="18" charset="0"/>
            </a:endParaRPr>
          </a:p>
          <a:p>
            <a:r>
              <a:rPr lang="en-US" b="1" i="1" dirty="0" err="1"/>
              <a:t>Epikaleomai</a:t>
            </a:r>
            <a:r>
              <a:rPr lang="en-US" dirty="0"/>
              <a:t> (ep-</a:t>
            </a:r>
            <a:r>
              <a:rPr lang="en-US" dirty="0" err="1"/>
              <a:t>ee</a:t>
            </a:r>
            <a:r>
              <a:rPr lang="en-US" dirty="0"/>
              <a:t>-</a:t>
            </a:r>
            <a:r>
              <a:rPr lang="en-US" dirty="0" err="1"/>
              <a:t>kal</a:t>
            </a:r>
            <a:r>
              <a:rPr lang="en-US" dirty="0"/>
              <a:t>-eh'-om-</a:t>
            </a:r>
            <a:r>
              <a:rPr lang="en-US" dirty="0" err="1"/>
              <a:t>ahee</a:t>
            </a:r>
            <a:r>
              <a:rPr lang="en-US" dirty="0"/>
              <a:t>); </a:t>
            </a:r>
            <a:br>
              <a:rPr lang="en-US" dirty="0"/>
            </a:br>
            <a:r>
              <a:rPr lang="en-US" dirty="0"/>
              <a:t>Word Origin: Greek, Verb </a:t>
            </a:r>
            <a:br>
              <a:rPr lang="en-US" dirty="0"/>
            </a:br>
            <a:r>
              <a:rPr lang="en-US" dirty="0"/>
              <a:t>middle voice from (1909) and (2564) </a:t>
            </a:r>
            <a:br>
              <a:rPr lang="en-US" dirty="0"/>
            </a:br>
            <a:r>
              <a:rPr lang="en-US" dirty="0"/>
              <a:t>to put a name upon, to surname </a:t>
            </a:r>
          </a:p>
          <a:p>
            <a:pPr lvl="1"/>
            <a:r>
              <a:rPr lang="en-US" dirty="0"/>
              <a:t>to permit one's self to be surnamed </a:t>
            </a:r>
          </a:p>
          <a:p>
            <a:r>
              <a:rPr lang="en-US" dirty="0"/>
              <a:t>to be named after someone </a:t>
            </a:r>
          </a:p>
          <a:p>
            <a:r>
              <a:rPr lang="en-US" dirty="0"/>
              <a:t>to call something to one </a:t>
            </a:r>
          </a:p>
          <a:p>
            <a:pPr lvl="1"/>
            <a:r>
              <a:rPr lang="en-US" dirty="0"/>
              <a:t>to cry out upon or against one </a:t>
            </a:r>
          </a:p>
          <a:p>
            <a:pPr lvl="1"/>
            <a:r>
              <a:rPr lang="en-US" dirty="0"/>
              <a:t>to charge something to one as a crime or reproach </a:t>
            </a:r>
          </a:p>
          <a:p>
            <a:pPr lvl="1"/>
            <a:r>
              <a:rPr lang="en-US" dirty="0"/>
              <a:t>to summon one on any charge, prosecute one for a crime </a:t>
            </a:r>
          </a:p>
          <a:p>
            <a:pPr lvl="1"/>
            <a:r>
              <a:rPr lang="en-US" dirty="0"/>
              <a:t>to blame one for, accuse one of </a:t>
            </a:r>
          </a:p>
          <a:p>
            <a:r>
              <a:rPr lang="en-US" b="1" i="1" dirty="0"/>
              <a:t>to invoke </a:t>
            </a:r>
          </a:p>
          <a:p>
            <a:pPr lvl="1"/>
            <a:r>
              <a:rPr lang="en-US" b="1" i="1" dirty="0"/>
              <a:t>to call upon for one's self, in one's behalf </a:t>
            </a:r>
          </a:p>
          <a:p>
            <a:pPr lvl="2"/>
            <a:r>
              <a:rPr lang="en-US" b="1" i="1" dirty="0"/>
              <a:t>any one as a helper </a:t>
            </a:r>
          </a:p>
          <a:p>
            <a:pPr lvl="2"/>
            <a:r>
              <a:rPr lang="en-US" b="1" i="1" dirty="0"/>
              <a:t>as my witness </a:t>
            </a:r>
          </a:p>
          <a:p>
            <a:pPr lvl="2"/>
            <a:r>
              <a:rPr lang="en-US" b="1" i="1" dirty="0"/>
              <a:t>as my judge </a:t>
            </a:r>
          </a:p>
          <a:p>
            <a:pPr lvl="2"/>
            <a:r>
              <a:rPr lang="en-US" b="1" i="1" dirty="0"/>
              <a:t>to appeal unto </a:t>
            </a:r>
          </a:p>
          <a:p>
            <a:r>
              <a:rPr lang="en-US" b="1" i="1" dirty="0"/>
              <a:t>to call upon by pronouncing the name of Jehovah </a:t>
            </a:r>
          </a:p>
          <a:p>
            <a:pPr lvl="1"/>
            <a:r>
              <a:rPr lang="en-US" b="1" i="1" dirty="0"/>
              <a:t>an expression finding its explanation in the fact that prayers addressed to God ordinarily began with an invocation of the divine name </a:t>
            </a:r>
          </a:p>
          <a:p>
            <a:endParaRPr lang="en-US" sz="1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17</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19</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0"/>
              </a:spcAft>
            </a:pPr>
            <a:r>
              <a:rPr lang="en-US" sz="1800" b="1" i="1" dirty="0" err="1">
                <a:effectLst/>
                <a:latin typeface="Times New Roman" panose="02020603050405020304" pitchFamily="18" charset="0"/>
                <a:ea typeface="Times New Roman" panose="02020603050405020304" pitchFamily="18" charset="0"/>
                <a:cs typeface="Arial" panose="020B0604020202020204" pitchFamily="34" charset="0"/>
              </a:rPr>
              <a:t>Adialeiptos</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(ad-ee-al-</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ipe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1800" dirty="0" err="1">
                <a:effectLst/>
                <a:latin typeface="Times New Roman" panose="02020603050405020304" pitchFamily="18" charset="0"/>
                <a:ea typeface="Times New Roman" panose="02020603050405020304" pitchFamily="18" charset="0"/>
                <a:cs typeface="Arial" panose="020B0604020202020204" pitchFamily="34" charset="0"/>
              </a:rPr>
              <a:t>toce</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br>
              <a:rPr lang="en-US" sz="1800" dirty="0">
                <a:effectLst/>
                <a:latin typeface="Times New Roman" panose="02020603050405020304" pitchFamily="18" charset="0"/>
                <a:ea typeface="Times New Roman" panose="02020603050405020304" pitchFamily="18" charset="0"/>
                <a:cs typeface="Arial" panose="020B0604020202020204" pitchFamily="34" charset="0"/>
              </a:rPr>
            </a:br>
            <a:r>
              <a:rPr lang="en-US" sz="1800" dirty="0">
                <a:effectLst/>
                <a:latin typeface="Times New Roman" panose="02020603050405020304" pitchFamily="18" charset="0"/>
                <a:ea typeface="Times New Roman" panose="02020603050405020304" pitchFamily="18" charset="0"/>
                <a:cs typeface="Arial" panose="020B0604020202020204" pitchFamily="34" charset="0"/>
              </a:rPr>
              <a:t>Word Origin: Greek, Adverb </a:t>
            </a:r>
            <a:br>
              <a:rPr lang="en-US" sz="1800" dirty="0">
                <a:effectLst/>
                <a:latin typeface="Times New Roman" panose="02020603050405020304" pitchFamily="18" charset="0"/>
                <a:ea typeface="Times New Roman" panose="02020603050405020304" pitchFamily="18" charset="0"/>
                <a:cs typeface="Arial" panose="020B0604020202020204" pitchFamily="34" charset="0"/>
              </a:rPr>
            </a:br>
            <a:r>
              <a:rPr lang="en-US" sz="1800" dirty="0">
                <a:effectLst/>
                <a:latin typeface="Times New Roman" panose="02020603050405020304" pitchFamily="18" charset="0"/>
                <a:ea typeface="Times New Roman" panose="02020603050405020304" pitchFamily="18" charset="0"/>
                <a:cs typeface="Arial" panose="020B0604020202020204" pitchFamily="34" charset="0"/>
              </a:rPr>
              <a:t>from (88)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a:tabLst>
                <a:tab pos="457200" algn="l"/>
              </a:tabLst>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without intermission, incessantly (non stop), without ceasing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400" b="1" dirty="0">
                <a:latin typeface="Times New Roman" panose="020206030504050203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i="0" baseline="0" dirty="0">
              <a:latin typeface="+mn-lt"/>
              <a:cs typeface="Times New Roman" panose="02020603050405020304" pitchFamily="18" charset="0"/>
            </a:endParaRPr>
          </a:p>
          <a:p>
            <a:endParaRPr lang="en-US" sz="14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20</a:t>
            </a:fld>
            <a:endParaRPr lang="en-US"/>
          </a:p>
        </p:txBody>
      </p:sp>
    </p:spTree>
    <p:extLst>
      <p:ext uri="{BB962C8B-B14F-4D97-AF65-F5344CB8AC3E}">
        <p14:creationId xmlns:p14="http://schemas.microsoft.com/office/powerpoint/2010/main" val="170819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22</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Our prayer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dirty="0">
                <a:latin typeface="Times New Roman" panose="02020603050405020304" pitchFamily="18" charset="0"/>
                <a:cs typeface="Times New Roman" panose="02020603050405020304" pitchFamily="18" charset="0"/>
              </a:rPr>
              <a:t>Proverbs 15:29 (NKJV)</a:t>
            </a:r>
            <a:endParaRPr lang="en-US" sz="1200" dirty="0">
              <a:latin typeface="Times New Roman" panose="02020603050405020304" pitchFamily="18" charset="0"/>
              <a:cs typeface="Times New Roman" panose="02020603050405020304" pitchFamily="18" charset="0"/>
            </a:endParaRPr>
          </a:p>
          <a:p>
            <a:r>
              <a:rPr lang="en-US" sz="1200" b="0" dirty="0">
                <a:latin typeface="Times New Roman" panose="02020603050405020304" pitchFamily="18" charset="0"/>
                <a:cs typeface="Times New Roman" panose="02020603050405020304" pitchFamily="18" charset="0"/>
              </a:rPr>
              <a:t>The Lord is far from the </a:t>
            </a:r>
            <a:r>
              <a:rPr lang="en-US" sz="1200" b="1" dirty="0">
                <a:solidFill>
                  <a:srgbClr val="C00000"/>
                </a:solidFill>
                <a:latin typeface="Times New Roman" panose="02020603050405020304" pitchFamily="18" charset="0"/>
                <a:cs typeface="Times New Roman" panose="02020603050405020304" pitchFamily="18" charset="0"/>
              </a:rPr>
              <a:t>wicked</a:t>
            </a:r>
            <a:r>
              <a:rPr lang="en-US" sz="1200" b="1" dirty="0">
                <a:latin typeface="Times New Roman" panose="02020603050405020304" pitchFamily="18" charset="0"/>
                <a:cs typeface="Times New Roman" panose="02020603050405020304" pitchFamily="18" charset="0"/>
              </a:rPr>
              <a:t> </a:t>
            </a:r>
            <a:r>
              <a:rPr lang="en-US" sz="1200" b="0" dirty="0">
                <a:latin typeface="Times New Roman" panose="02020603050405020304" pitchFamily="18" charset="0"/>
                <a:cs typeface="Times New Roman" panose="02020603050405020304" pitchFamily="18" charset="0"/>
              </a:rPr>
              <a:t>but He </a:t>
            </a:r>
            <a:r>
              <a:rPr lang="en-US" sz="1200" b="1" dirty="0">
                <a:solidFill>
                  <a:srgbClr val="00B050"/>
                </a:solidFill>
                <a:latin typeface="Times New Roman" panose="02020603050405020304" pitchFamily="18" charset="0"/>
                <a:cs typeface="Times New Roman" panose="02020603050405020304" pitchFamily="18" charset="0"/>
              </a:rPr>
              <a:t>hears</a:t>
            </a:r>
            <a:r>
              <a:rPr lang="en-US" sz="1200" b="1" dirty="0">
                <a:latin typeface="Times New Roman" panose="02020603050405020304" pitchFamily="18" charset="0"/>
                <a:cs typeface="Times New Roman" panose="02020603050405020304" pitchFamily="18" charset="0"/>
              </a:rPr>
              <a:t> </a:t>
            </a:r>
            <a:r>
              <a:rPr lang="en-US" sz="1200" b="0" dirty="0">
                <a:latin typeface="Times New Roman" panose="02020603050405020304" pitchFamily="18" charset="0"/>
                <a:cs typeface="Times New Roman" panose="02020603050405020304" pitchFamily="18" charset="0"/>
              </a:rPr>
              <a:t>the prayer of the </a:t>
            </a:r>
            <a:r>
              <a:rPr lang="en-US" sz="1200" b="1" dirty="0">
                <a:solidFill>
                  <a:srgbClr val="7030A0"/>
                </a:solidFill>
                <a:latin typeface="Times New Roman" panose="02020603050405020304" pitchFamily="18" charset="0"/>
                <a:cs typeface="Times New Roman" panose="02020603050405020304" pitchFamily="18" charset="0"/>
              </a:rPr>
              <a:t>righteous</a:t>
            </a:r>
            <a:r>
              <a:rPr lang="en-US" sz="1200" b="1"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endParaRPr lang="en-US" sz="1200" kern="1200" dirty="0">
              <a:solidFill>
                <a:schemeClr val="tx1"/>
              </a:solidFill>
              <a:effectLst/>
              <a:latin typeface="+mn-lt"/>
              <a:ea typeface="+mn-ea"/>
              <a:cs typeface="+mn-cs"/>
            </a:endParaRPr>
          </a:p>
          <a:p>
            <a:pPr algn="l"/>
            <a:r>
              <a:rPr lang="en-US" sz="1200" b="1" i="1" kern="1200" dirty="0">
                <a:solidFill>
                  <a:schemeClr val="tx1"/>
                </a:solidFill>
                <a:effectLst/>
                <a:latin typeface="+mn-lt"/>
                <a:ea typeface="+mn-ea"/>
                <a:cs typeface="+mn-cs"/>
              </a:rPr>
              <a:t>CLICK</a:t>
            </a:r>
          </a:p>
          <a:p>
            <a:pPr algn="l"/>
            <a:r>
              <a:rPr lang="en-US" sz="1200" b="0" i="0" kern="1200" dirty="0">
                <a:solidFill>
                  <a:schemeClr val="tx1"/>
                </a:solidFill>
                <a:effectLst/>
                <a:latin typeface="+mn-lt"/>
                <a:ea typeface="+mn-ea"/>
                <a:cs typeface="+mn-cs"/>
              </a:rPr>
              <a:t>Wicked</a:t>
            </a:r>
          </a:p>
          <a:p>
            <a:pPr algn="l"/>
            <a:r>
              <a:rPr lang="en-US" sz="2000" b="1" i="1" kern="1200" dirty="0">
                <a:solidFill>
                  <a:schemeClr val="tx1"/>
                </a:solidFill>
                <a:effectLst/>
                <a:latin typeface="+mn-lt"/>
                <a:ea typeface="+mn-ea"/>
                <a:cs typeface="+mn-cs"/>
              </a:rPr>
              <a:t>Rasha`</a:t>
            </a:r>
            <a:r>
              <a:rPr lang="en-US" sz="2000" kern="1200" dirty="0">
                <a:solidFill>
                  <a:schemeClr val="tx1"/>
                </a:solidFill>
                <a:effectLst/>
                <a:latin typeface="+mn-lt"/>
                <a:ea typeface="+mn-ea"/>
                <a:cs typeface="+mn-cs"/>
              </a:rPr>
              <a:t> (raw-shaw');</a:t>
            </a:r>
            <a:r>
              <a:rPr lang="en-US" sz="1200" kern="120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Hebrew, Adjective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from (07561) </a:t>
            </a:r>
            <a:endParaRPr lang="en-US" sz="1100" kern="1200" dirty="0">
              <a:solidFill>
                <a:schemeClr val="tx1"/>
              </a:solidFill>
              <a:effectLst/>
              <a:latin typeface="+mn-lt"/>
              <a:ea typeface="+mn-ea"/>
              <a:cs typeface="+mn-cs"/>
            </a:endParaRPr>
          </a:p>
          <a:p>
            <a:pPr lvl="0" algn="l"/>
            <a:r>
              <a:rPr lang="en-US" sz="1200" b="1" kern="1200" dirty="0">
                <a:solidFill>
                  <a:schemeClr val="tx1"/>
                </a:solidFill>
                <a:effectLst/>
                <a:latin typeface="+mn-lt"/>
                <a:ea typeface="+mn-ea"/>
                <a:cs typeface="+mn-cs"/>
              </a:rPr>
              <a:t>wicked,</a:t>
            </a:r>
            <a:r>
              <a:rPr lang="en-US" sz="1200" kern="1200" dirty="0">
                <a:solidFill>
                  <a:schemeClr val="tx1"/>
                </a:solidFill>
                <a:effectLst/>
                <a:latin typeface="+mn-lt"/>
                <a:ea typeface="+mn-ea"/>
                <a:cs typeface="+mn-cs"/>
              </a:rPr>
              <a:t> criminal </a:t>
            </a:r>
            <a:endParaRPr lang="en-US" sz="1100" kern="1200" dirty="0">
              <a:solidFill>
                <a:schemeClr val="tx1"/>
              </a:solidFill>
              <a:effectLst/>
              <a:latin typeface="+mn-lt"/>
              <a:ea typeface="+mn-ea"/>
              <a:cs typeface="+mn-cs"/>
            </a:endParaRPr>
          </a:p>
          <a:p>
            <a:pPr lvl="1" algn="l"/>
            <a:r>
              <a:rPr lang="en-US" sz="1200" b="1" kern="1200" dirty="0">
                <a:solidFill>
                  <a:schemeClr val="tx1"/>
                </a:solidFill>
                <a:effectLst/>
                <a:latin typeface="+mn-lt"/>
                <a:ea typeface="+mn-ea"/>
                <a:cs typeface="+mn-cs"/>
              </a:rPr>
              <a:t>guilty one, </a:t>
            </a:r>
            <a:r>
              <a:rPr lang="en-US" sz="1200" kern="1200" dirty="0">
                <a:solidFill>
                  <a:schemeClr val="tx1"/>
                </a:solidFill>
                <a:effectLst/>
                <a:latin typeface="+mn-lt"/>
                <a:ea typeface="+mn-ea"/>
                <a:cs typeface="+mn-cs"/>
              </a:rPr>
              <a:t>one guilty of crime (</a:t>
            </a:r>
            <a:r>
              <a:rPr lang="en-US" sz="1200" kern="1200" dirty="0" err="1">
                <a:solidFill>
                  <a:schemeClr val="tx1"/>
                </a:solidFill>
                <a:effectLst/>
                <a:latin typeface="+mn-lt"/>
                <a:ea typeface="+mn-ea"/>
                <a:cs typeface="+mn-cs"/>
              </a:rPr>
              <a:t>subst</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lgn="l"/>
            <a:r>
              <a:rPr lang="en-US" sz="1200" b="1" kern="1200" dirty="0">
                <a:solidFill>
                  <a:schemeClr val="tx1"/>
                </a:solidFill>
                <a:effectLst/>
                <a:latin typeface="+mn-lt"/>
                <a:ea typeface="+mn-ea"/>
                <a:cs typeface="+mn-cs"/>
              </a:rPr>
              <a:t>wicked (hostile to God) </a:t>
            </a:r>
            <a:endParaRPr lang="en-US" sz="1100" b="1" kern="1200" dirty="0">
              <a:solidFill>
                <a:schemeClr val="tx1"/>
              </a:solidFill>
              <a:effectLst/>
              <a:latin typeface="+mn-lt"/>
              <a:ea typeface="+mn-ea"/>
              <a:cs typeface="+mn-cs"/>
            </a:endParaRPr>
          </a:p>
          <a:p>
            <a:pPr lvl="1" algn="l"/>
            <a:r>
              <a:rPr lang="en-US" sz="1200" b="1" kern="1200" dirty="0">
                <a:solidFill>
                  <a:schemeClr val="tx1"/>
                </a:solidFill>
                <a:effectLst/>
                <a:latin typeface="+mn-lt"/>
                <a:ea typeface="+mn-ea"/>
                <a:cs typeface="+mn-cs"/>
              </a:rPr>
              <a:t>wicked, guilty of sin (against God or man) </a:t>
            </a:r>
            <a:endParaRPr lang="en-US" sz="11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Hears</a:t>
            </a:r>
          </a:p>
          <a:p>
            <a:pPr algn="l"/>
            <a:r>
              <a:rPr lang="en-US" sz="1200" b="1" i="1" kern="1200" dirty="0">
                <a:solidFill>
                  <a:schemeClr val="tx1"/>
                </a:solidFill>
                <a:effectLst/>
                <a:latin typeface="+mn-lt"/>
                <a:ea typeface="+mn-ea"/>
                <a:cs typeface="+mn-cs"/>
              </a:rPr>
              <a:t>Shama`</a:t>
            </a:r>
            <a:r>
              <a:rPr lang="en-US" sz="1200" kern="1200" dirty="0">
                <a:solidFill>
                  <a:schemeClr val="tx1"/>
                </a:solidFill>
                <a:effectLst/>
                <a:latin typeface="+mn-lt"/>
                <a:ea typeface="+mn-ea"/>
                <a:cs typeface="+mn-cs"/>
              </a:rPr>
              <a:t> (shaw-mah');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Hebrew,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 primitive root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v </a:t>
            </a:r>
          </a:p>
          <a:p>
            <a:pPr lvl="0" algn="l"/>
            <a:r>
              <a:rPr lang="en-US" sz="1200" b="1" kern="1200" dirty="0">
                <a:solidFill>
                  <a:schemeClr val="tx1"/>
                </a:solidFill>
                <a:effectLst/>
                <a:latin typeface="+mn-lt"/>
                <a:ea typeface="+mn-ea"/>
                <a:cs typeface="+mn-cs"/>
              </a:rPr>
              <a:t>to hear, listen to</a:t>
            </a:r>
            <a:r>
              <a:rPr lang="en-US" sz="1200" kern="1200" dirty="0">
                <a:solidFill>
                  <a:schemeClr val="tx1"/>
                </a:solidFill>
                <a:effectLst/>
                <a:latin typeface="+mn-lt"/>
                <a:ea typeface="+mn-ea"/>
                <a:cs typeface="+mn-cs"/>
              </a:rPr>
              <a:t>, obey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hear with attention or interest, listen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CLICK</a:t>
            </a:r>
          </a:p>
          <a:p>
            <a:r>
              <a:rPr lang="en-US" sz="2000" b="1" i="1" kern="1200" dirty="0">
                <a:solidFill>
                  <a:schemeClr val="tx1"/>
                </a:solidFill>
                <a:effectLst/>
                <a:latin typeface="+mn-lt"/>
                <a:ea typeface="+mn-ea"/>
                <a:cs typeface="+mn-cs"/>
              </a:rPr>
              <a:t>Tsaddiyq</a:t>
            </a:r>
            <a:r>
              <a:rPr lang="en-US" sz="2000" kern="1200" dirty="0">
                <a:solidFill>
                  <a:schemeClr val="tx1"/>
                </a:solidFill>
                <a:effectLst/>
                <a:latin typeface="+mn-lt"/>
                <a:ea typeface="+mn-ea"/>
                <a:cs typeface="+mn-cs"/>
              </a:rPr>
              <a:t> (tsad-deek'); </a:t>
            </a:r>
            <a:br>
              <a:rPr lang="en-US" sz="20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Word Origin: Hebrew, Adjective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from (06663)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just, lawful, righteous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just, righteous (in government) </a:t>
            </a:r>
            <a:endParaRPr lang="en-US"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just, right (in one's cause) </a:t>
            </a:r>
            <a:endParaRPr lang="en-US" sz="1100" b="1"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just, righteous (in conduct and character) </a:t>
            </a:r>
            <a:endParaRPr lang="en-US" sz="1100" b="1" kern="1200" dirty="0">
              <a:solidFill>
                <a:schemeClr val="tx1"/>
              </a:solidFill>
              <a:effectLst/>
              <a:latin typeface="+mn-lt"/>
              <a:ea typeface="+mn-ea"/>
              <a:cs typeface="+mn-cs"/>
            </a:endParaRPr>
          </a:p>
          <a:p>
            <a:pPr lvl="2"/>
            <a:endParaRPr lang="en-US" sz="1200" b="1" kern="1200" dirty="0">
              <a:solidFill>
                <a:schemeClr val="tx1"/>
              </a:solidFill>
              <a:effectLst/>
              <a:latin typeface="+mn-lt"/>
              <a:ea typeface="+mn-ea"/>
              <a:cs typeface="+mn-cs"/>
            </a:endParaRPr>
          </a:p>
          <a:p>
            <a:pPr lvl="2"/>
            <a:endParaRPr lang="en-US" sz="1200" b="1" kern="1200" dirty="0">
              <a:solidFill>
                <a:schemeClr val="tx1"/>
              </a:solidFill>
              <a:effectLst/>
              <a:latin typeface="+mn-lt"/>
              <a:ea typeface="+mn-ea"/>
              <a:cs typeface="+mn-cs"/>
            </a:endParaRPr>
          </a:p>
          <a:p>
            <a:pPr lvl="2"/>
            <a:endParaRPr lang="en-US" sz="11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23</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25</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Who do you think were the wise and prudent?--- these were the Jewish leaders of the time… the Sanhedrin which were leaders that included Pharisees, Sadducees.</a:t>
            </a:r>
          </a:p>
          <a:p>
            <a:r>
              <a:rPr lang="en-US" sz="1200" kern="1200" dirty="0">
                <a:solidFill>
                  <a:schemeClr val="tx1"/>
                </a:solidFill>
                <a:effectLst/>
                <a:latin typeface="+mn-lt"/>
                <a:ea typeface="+mn-ea"/>
                <a:cs typeface="+mn-cs"/>
              </a:rPr>
              <a:t>When Jesus said revealed to babes – He meant those who were His new followers.</a:t>
            </a:r>
          </a:p>
          <a:p>
            <a:r>
              <a:rPr lang="en-US" sz="1200" kern="1200" dirty="0">
                <a:solidFill>
                  <a:schemeClr val="tx1"/>
                </a:solidFill>
                <a:effectLst/>
                <a:latin typeface="+mn-lt"/>
                <a:ea typeface="+mn-ea"/>
                <a:cs typeface="+mn-cs"/>
              </a:rPr>
              <a:t>Jesus shows in the end of His prayer to the Father that He is the One who wills to reveal Himself to others… this statement would be blasphemy to the wise and prudent…. But was the truth because Jesus Christ was God on earth.</a:t>
            </a: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message of Christ revealing Himself here in Luke was specific to this time… There were many in this time that would not see the whole picture –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Paul’s letter to Timothy, we see the desire of God.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sz="1200" kern="1200" dirty="0">
              <a:solidFill>
                <a:schemeClr val="tx1"/>
              </a:solidFill>
              <a:effectLst/>
              <a:latin typeface="+mn-lt"/>
              <a:ea typeface="+mn-ea"/>
              <a:cs typeface="+mn-cs"/>
            </a:endParaRPr>
          </a:p>
          <a:p>
            <a:pPr marL="0" marR="0">
              <a:lnSpc>
                <a:spcPct val="107000"/>
              </a:lnSpc>
              <a:spcBef>
                <a:spcPts val="0"/>
              </a:spcBef>
              <a:spcAft>
                <a:spcPts val="0"/>
              </a:spcAft>
            </a:pPr>
            <a:r>
              <a:rPr lang="en-US" sz="1800" kern="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Timothy 2:1-4</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r>
              <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First of all, then, I urge that entreaties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prayers, petitions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thanksgivings, be made on behalf of all men, </a:t>
            </a:r>
            <a:r>
              <a:rPr lang="en-US" sz="1800" b="1" baseline="30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for kings and all who are in authority, so that we may lead a tranquil and quiet life in all godliness and dignity. 3 This is good and acceptable in the sight of God our Savior, 4 who desires all men to be saved and to come to the knowledge of the truth.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26</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cs typeface="Times New Roman" panose="02020603050405020304" pitchFamily="18" charset="0"/>
              </a:rPr>
              <a:t>“Everyone turn to 2 Chronicles 7:1-3”</a:t>
            </a:r>
          </a:p>
          <a:p>
            <a:r>
              <a:rPr lang="en-US" sz="1400" b="1" dirty="0">
                <a:cs typeface="Times New Roman" panose="02020603050405020304" pitchFamily="18" charset="0"/>
              </a:rPr>
              <a:t>1 When Solomon had finished praying, fire came down from heaven and consumed the burnt offering and the sacrifices; and the glory of the Lord filled the temple. </a:t>
            </a:r>
          </a:p>
          <a:p>
            <a:r>
              <a:rPr lang="en-US" sz="1400" dirty="0">
                <a:cs typeface="Times New Roman" panose="02020603050405020304" pitchFamily="18" charset="0"/>
              </a:rPr>
              <a:t>2 And the priests could not enter the house of the Lord, because the glory of the Lord had filled the Lord's house. </a:t>
            </a:r>
          </a:p>
          <a:p>
            <a:r>
              <a:rPr lang="en-US" sz="1400" dirty="0">
                <a:cs typeface="Times New Roman" panose="02020603050405020304" pitchFamily="18" charset="0"/>
              </a:rPr>
              <a:t>3 When all the children of Israel saw how the fire came down, and the glory of the Lord on the temple, they bowed their faces to the ground on the pavement, and worshiped and praised the Lord, saying: "For He is good, For His mercy endures forever." </a:t>
            </a:r>
          </a:p>
        </p:txBody>
      </p:sp>
      <p:sp>
        <p:nvSpPr>
          <p:cNvPr id="4" name="Slide Number Placeholder 3"/>
          <p:cNvSpPr>
            <a:spLocks noGrp="1"/>
          </p:cNvSpPr>
          <p:nvPr>
            <p:ph type="sldNum" sz="quarter" idx="10"/>
          </p:nvPr>
        </p:nvSpPr>
        <p:spPr/>
        <p:txBody>
          <a:bodyPr/>
          <a:lstStyle/>
          <a:p>
            <a:fld id="{759DA591-E39F-4A46-9E72-1EFE26776153}" type="slidenum">
              <a:rPr lang="en-US" smtClean="0"/>
              <a:t>3</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28</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prayer is out of The Book of Common Prayer.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Almighty God, kindle, we beseech thee, in every heart the true love of peace, and guide with thy wisdom those who take counsel for the nations of the earth, that in tranquility thy dominion may increase till the earth is filled with the knowledge of thy love; through Jesus Christ our Lord, who </a:t>
            </a:r>
            <a:r>
              <a:rPr lang="en-US" sz="1200" kern="1200" dirty="0" err="1">
                <a:solidFill>
                  <a:schemeClr val="tx1"/>
                </a:solidFill>
                <a:effectLst/>
                <a:latin typeface="+mn-lt"/>
                <a:ea typeface="+mn-ea"/>
                <a:cs typeface="+mn-cs"/>
              </a:rPr>
              <a:t>liveth</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reigneth</a:t>
            </a:r>
            <a:r>
              <a:rPr lang="en-US" sz="1200" kern="1200" dirty="0">
                <a:solidFill>
                  <a:schemeClr val="tx1"/>
                </a:solidFill>
                <a:effectLst/>
                <a:latin typeface="+mn-lt"/>
                <a:ea typeface="+mn-ea"/>
                <a:cs typeface="+mn-cs"/>
              </a:rPr>
              <a:t> with thee, in the unity of the Holy Spirit, one God, now and forever. </a:t>
            </a:r>
            <a:r>
              <a:rPr lang="en-US" sz="1200" i="1" kern="1200" dirty="0">
                <a:solidFill>
                  <a:schemeClr val="tx1"/>
                </a:solidFill>
                <a:effectLst/>
                <a:latin typeface="+mn-lt"/>
                <a:ea typeface="+mn-ea"/>
                <a:cs typeface="+mn-cs"/>
              </a:rPr>
              <a:t>Amen.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9DA591-E39F-4A46-9E72-1EFE26776153}" type="slidenum">
              <a:rPr lang="en-US" smtClean="0"/>
              <a:t>29</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cs typeface="Times New Roman" panose="02020603050405020304" pitchFamily="18" charset="0"/>
              </a:rPr>
              <a:t>2 And the priests could not enter the house of the Lord, because the glory of the Lord had filled the Lord's house. </a:t>
            </a:r>
          </a:p>
        </p:txBody>
      </p:sp>
      <p:sp>
        <p:nvSpPr>
          <p:cNvPr id="4" name="Slide Number Placeholder 3"/>
          <p:cNvSpPr>
            <a:spLocks noGrp="1"/>
          </p:cNvSpPr>
          <p:nvPr>
            <p:ph type="sldNum" sz="quarter" idx="10"/>
          </p:nvPr>
        </p:nvSpPr>
        <p:spPr/>
        <p:txBody>
          <a:bodyPr/>
          <a:lstStyle/>
          <a:p>
            <a:fld id="{759DA591-E39F-4A46-9E72-1EFE26776153}" type="slidenum">
              <a:rPr lang="en-US" smtClean="0"/>
              <a:t>4</a:t>
            </a:fld>
            <a:endParaRPr lang="en-US"/>
          </a:p>
        </p:txBody>
      </p:sp>
    </p:spTree>
    <p:extLst>
      <p:ext uri="{BB962C8B-B14F-4D97-AF65-F5344CB8AC3E}">
        <p14:creationId xmlns:p14="http://schemas.microsoft.com/office/powerpoint/2010/main" val="3190537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dirty="0">
                <a:cs typeface="Times New Roman" panose="02020603050405020304" pitchFamily="18" charset="0"/>
              </a:rPr>
              <a:t>3 When all the children of Israel saw how the fire came down, and the glory of the Lord on the temple, they bowed their faces to the ground on the pavement, and worshiped and praised the Lord, saying: "For He is good, For His mercy endures forever." </a:t>
            </a:r>
          </a:p>
        </p:txBody>
      </p:sp>
      <p:sp>
        <p:nvSpPr>
          <p:cNvPr id="4" name="Slide Number Placeholder 3"/>
          <p:cNvSpPr>
            <a:spLocks noGrp="1"/>
          </p:cNvSpPr>
          <p:nvPr>
            <p:ph type="sldNum" sz="quarter" idx="10"/>
          </p:nvPr>
        </p:nvSpPr>
        <p:spPr/>
        <p:txBody>
          <a:bodyPr/>
          <a:lstStyle/>
          <a:p>
            <a:fld id="{759DA591-E39F-4A46-9E72-1EFE26776153}" type="slidenum">
              <a:rPr lang="en-US" smtClean="0"/>
              <a:t>5</a:t>
            </a:fld>
            <a:endParaRPr lang="en-US"/>
          </a:p>
        </p:txBody>
      </p:sp>
    </p:spTree>
    <p:extLst>
      <p:ext uri="{BB962C8B-B14F-4D97-AF65-F5344CB8AC3E}">
        <p14:creationId xmlns:p14="http://schemas.microsoft.com/office/powerpoint/2010/main" val="3667488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400" b="0" dirty="0">
                <a:latin typeface="+mn-lt"/>
                <a:cs typeface="Times New Roman" panose="02020603050405020304" pitchFamily="18" charset="0"/>
              </a:rPr>
              <a:t>Solomon was dedicating the temple here. In the dedication he offered 1000’s of sacrifices. God sent fire down from heaven and consumed the burnt offering. </a:t>
            </a:r>
          </a:p>
          <a:p>
            <a:r>
              <a:rPr lang="en-US" sz="1400" b="0" dirty="0">
                <a:latin typeface="+mn-lt"/>
                <a:cs typeface="Times New Roman" panose="02020603050405020304" pitchFamily="18" charset="0"/>
              </a:rPr>
              <a:t>In this time – right now we are the temple… God has an all consuming fire that He wants to send to us. He wants to consume the offering of our lives. </a:t>
            </a:r>
          </a:p>
          <a:p>
            <a:r>
              <a:rPr lang="en-US" sz="1400" b="0" dirty="0">
                <a:latin typeface="+mn-lt"/>
                <a:cs typeface="Times New Roman" panose="02020603050405020304" pitchFamily="18" charset="0"/>
              </a:rPr>
              <a:t>This glory that God shown in the time of Solomon filled the temple so much that the priest could not even enter it… </a:t>
            </a:r>
          </a:p>
          <a:p>
            <a:r>
              <a:rPr lang="en-US" sz="1400" b="0" dirty="0">
                <a:latin typeface="+mn-lt"/>
                <a:cs typeface="Times New Roman" panose="02020603050405020304" pitchFamily="18" charset="0"/>
              </a:rPr>
              <a:t>But this is the same glory- that God wants radiating out of us- for we are His temple. They praised God then as we do this day. “For He is good, For His mercy endures forever.”</a:t>
            </a:r>
          </a:p>
          <a:p>
            <a:endParaRPr lang="en-US" sz="1400" b="0" dirty="0">
              <a:latin typeface="+mn-lt"/>
              <a:cs typeface="Times New Roman" panose="02020603050405020304" pitchFamily="18" charset="0"/>
            </a:endParaRPr>
          </a:p>
          <a:p>
            <a:r>
              <a:rPr lang="en-US" sz="1400" b="1" dirty="0">
                <a:cs typeface="Times New Roman" panose="02020603050405020304" pitchFamily="18" charset="0"/>
              </a:rPr>
              <a:t>1 When Solomon had finished praying, fire came down from heaven and consumed the burnt offering and the sacrifices; and the glory of the Lord filled the temple. </a:t>
            </a:r>
          </a:p>
          <a:p>
            <a:r>
              <a:rPr lang="en-US" sz="1400" b="1" dirty="0">
                <a:cs typeface="Times New Roman" panose="02020603050405020304" pitchFamily="18" charset="0"/>
              </a:rPr>
              <a:t>2 And the priests could not enter the house of the Lord, because the glory of the Lord had filled the Lord's house. </a:t>
            </a:r>
          </a:p>
          <a:p>
            <a:r>
              <a:rPr lang="en-US" sz="1400" b="1" dirty="0">
                <a:cs typeface="Times New Roman" panose="02020603050405020304" pitchFamily="18" charset="0"/>
              </a:rPr>
              <a:t>3 When all the children of Israel saw how the fire came down, and the glory of the Lord on the temple, they bowed their faces to the ground on the pavement, and worshiped and praised the Lord, saying: "For He is good, For His mercy endures forever." </a:t>
            </a:r>
          </a:p>
        </p:txBody>
      </p:sp>
      <p:sp>
        <p:nvSpPr>
          <p:cNvPr id="4" name="Slide Number Placeholder 3"/>
          <p:cNvSpPr>
            <a:spLocks noGrp="1"/>
          </p:cNvSpPr>
          <p:nvPr>
            <p:ph type="sldNum" sz="quarter" idx="10"/>
          </p:nvPr>
        </p:nvSpPr>
        <p:spPr/>
        <p:txBody>
          <a:bodyPr/>
          <a:lstStyle/>
          <a:p>
            <a:fld id="{759DA591-E39F-4A46-9E72-1EFE26776153}" type="slidenum">
              <a:rPr lang="en-US" smtClean="0"/>
              <a:t>6</a:t>
            </a:fld>
            <a:endParaRPr lang="en-US"/>
          </a:p>
        </p:txBody>
      </p:sp>
    </p:spTree>
    <p:extLst>
      <p:ext uri="{BB962C8B-B14F-4D97-AF65-F5344CB8AC3E}">
        <p14:creationId xmlns:p14="http://schemas.microsoft.com/office/powerpoint/2010/main" val="2296862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So Let’s Pray.</a:t>
            </a:r>
          </a:p>
        </p:txBody>
      </p:sp>
      <p:sp>
        <p:nvSpPr>
          <p:cNvPr id="4" name="Slide Number Placeholder 3"/>
          <p:cNvSpPr>
            <a:spLocks noGrp="1"/>
          </p:cNvSpPr>
          <p:nvPr>
            <p:ph type="sldNum" sz="quarter" idx="10"/>
          </p:nvPr>
        </p:nvSpPr>
        <p:spPr/>
        <p:txBody>
          <a:bodyPr/>
          <a:lstStyle/>
          <a:p>
            <a:fld id="{759DA591-E39F-4A46-9E72-1EFE26776153}" type="slidenum">
              <a:rPr lang="en-US" smtClean="0"/>
              <a:t>8</a:t>
            </a:fld>
            <a:endParaRPr lang="en-US"/>
          </a:p>
        </p:txBody>
      </p:sp>
    </p:spTree>
    <p:extLst>
      <p:ext uri="{BB962C8B-B14F-4D97-AF65-F5344CB8AC3E}">
        <p14:creationId xmlns:p14="http://schemas.microsoft.com/office/powerpoint/2010/main" val="1771227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cs typeface="Times New Roman" panose="02020603050405020304" pitchFamily="18" charset="0"/>
              </a:rPr>
              <a:t>“Everyone turn to Luke 18:9-14”</a:t>
            </a:r>
          </a:p>
          <a:p>
            <a:r>
              <a:rPr lang="en-US" sz="1400" b="1" dirty="0">
                <a:latin typeface="+mn-lt"/>
                <a:cs typeface="Times New Roman" panose="02020603050405020304" pitchFamily="18" charset="0"/>
              </a:rPr>
              <a:t>9 Also He spoke this parable to some who trusted in themselves that they were righteous, and despised others: </a:t>
            </a:r>
          </a:p>
          <a:p>
            <a:r>
              <a:rPr lang="en-US" sz="1400" b="1" dirty="0">
                <a:latin typeface="+mn-lt"/>
                <a:cs typeface="Times New Roman" panose="02020603050405020304" pitchFamily="18" charset="0"/>
              </a:rPr>
              <a:t>10 "Two men went up to the temple to pray, one a Pharisee and the other a tax collector. </a:t>
            </a:r>
          </a:p>
          <a:p>
            <a:r>
              <a:rPr lang="en-US" sz="1400" b="1" dirty="0">
                <a:latin typeface="+mn-lt"/>
                <a:cs typeface="Times New Roman" panose="02020603050405020304" pitchFamily="18" charset="0"/>
              </a:rPr>
              <a:t>11 "The Pharisee stood and prayed thus with himself, 'God, I thank You that I am not like other men-extortioners, unjust, adulterers, or even as this tax collector. </a:t>
            </a:r>
          </a:p>
          <a:p>
            <a:r>
              <a:rPr lang="en-US" sz="1400" b="0" dirty="0">
                <a:latin typeface="+mn-lt"/>
                <a:cs typeface="Times New Roman" panose="02020603050405020304" pitchFamily="18" charset="0"/>
              </a:rPr>
              <a:t>12 'I fast twice a week; I give tithes of all that I possess.' </a:t>
            </a:r>
          </a:p>
          <a:p>
            <a:r>
              <a:rPr lang="en-US" sz="1400" b="0" dirty="0">
                <a:latin typeface="+mn-lt"/>
                <a:cs typeface="Times New Roman" panose="02020603050405020304" pitchFamily="18" charset="0"/>
              </a:rPr>
              <a:t>13 "And the tax collector, standing afar off, would not so much as raise his eyes to heaven, but beat his breast, saying, 'God, be merciful to me a sinner!' </a:t>
            </a:r>
          </a:p>
          <a:p>
            <a:r>
              <a:rPr lang="en-US" sz="1400" b="0" dirty="0">
                <a:latin typeface="+mn-lt"/>
                <a:cs typeface="Times New Roman" panose="02020603050405020304" pitchFamily="18" charset="0"/>
              </a:rPr>
              <a:t>14 "I tell you, this man went down to his house justified rather than the other; for everyone who exalts himself will be humbled, and he who humbles himself will be exalted." </a:t>
            </a:r>
          </a:p>
        </p:txBody>
      </p:sp>
      <p:sp>
        <p:nvSpPr>
          <p:cNvPr id="4" name="Slide Number Placeholder 3"/>
          <p:cNvSpPr>
            <a:spLocks noGrp="1"/>
          </p:cNvSpPr>
          <p:nvPr>
            <p:ph type="sldNum" sz="quarter" idx="10"/>
          </p:nvPr>
        </p:nvSpPr>
        <p:spPr/>
        <p:txBody>
          <a:bodyPr/>
          <a:lstStyle/>
          <a:p>
            <a:fld id="{759DA591-E39F-4A46-9E72-1EFE26776153}" type="slidenum">
              <a:rPr lang="en-US" smtClean="0"/>
              <a:t>9</a:t>
            </a:fld>
            <a:endParaRPr lang="en-US"/>
          </a:p>
        </p:txBody>
      </p:sp>
    </p:spTree>
    <p:extLst>
      <p:ext uri="{BB962C8B-B14F-4D97-AF65-F5344CB8AC3E}">
        <p14:creationId xmlns:p14="http://schemas.microsoft.com/office/powerpoint/2010/main" val="1104535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1"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latin typeface="+mn-lt"/>
                <a:cs typeface="Times New Roman" panose="02020603050405020304" pitchFamily="18" charset="0"/>
              </a:rPr>
              <a:t>“Everyone turn to Luke 18:9-14”</a:t>
            </a:r>
          </a:p>
          <a:p>
            <a:r>
              <a:rPr lang="en-US" sz="1400" b="0" dirty="0">
                <a:latin typeface="+mn-lt"/>
                <a:cs typeface="Times New Roman" panose="02020603050405020304" pitchFamily="18" charset="0"/>
              </a:rPr>
              <a:t>9 Also He spoke this parable to some who trusted in themselves that they were righteous, and despised others: </a:t>
            </a:r>
          </a:p>
          <a:p>
            <a:r>
              <a:rPr lang="en-US" sz="1400" b="0" dirty="0">
                <a:latin typeface="+mn-lt"/>
                <a:cs typeface="Times New Roman" panose="02020603050405020304" pitchFamily="18" charset="0"/>
              </a:rPr>
              <a:t>10 "Two men went up to the temple to pray, one a Pharisee and the other a tax collector. </a:t>
            </a:r>
          </a:p>
          <a:p>
            <a:r>
              <a:rPr lang="en-US" sz="1400" b="0" dirty="0">
                <a:latin typeface="+mn-lt"/>
                <a:cs typeface="Times New Roman" panose="02020603050405020304" pitchFamily="18" charset="0"/>
              </a:rPr>
              <a:t>11 "The Pharisee stood and prayed thus with himself, 'God, I thank You that I am not like other men-extortioners, unjust, adulterers, or even as this tax collector. </a:t>
            </a:r>
          </a:p>
          <a:p>
            <a:r>
              <a:rPr lang="en-US" sz="1400" b="1" dirty="0">
                <a:latin typeface="+mn-lt"/>
                <a:cs typeface="Times New Roman" panose="02020603050405020304" pitchFamily="18" charset="0"/>
              </a:rPr>
              <a:t>12 'I fast twice a week; I give tithes of all that I possess.' </a:t>
            </a:r>
          </a:p>
          <a:p>
            <a:r>
              <a:rPr lang="en-US" sz="1400" b="1" dirty="0">
                <a:latin typeface="+mn-lt"/>
                <a:cs typeface="Times New Roman" panose="02020603050405020304" pitchFamily="18" charset="0"/>
              </a:rPr>
              <a:t>13 "And the tax collector, standing afar off, would not so much as raise his eyes to heaven, but beat his breast, saying, 'God, be merciful to me a sinner!' </a:t>
            </a:r>
          </a:p>
          <a:p>
            <a:r>
              <a:rPr lang="en-US" sz="1400" b="1" dirty="0">
                <a:latin typeface="+mn-lt"/>
                <a:cs typeface="Times New Roman" panose="02020603050405020304" pitchFamily="18" charset="0"/>
              </a:rPr>
              <a:t>14 "I tell you, this man went down to his house justified rather than the other; for everyone who exalts himself will be humbled, and he who humbles himself will be exalted." </a:t>
            </a:r>
          </a:p>
        </p:txBody>
      </p:sp>
      <p:sp>
        <p:nvSpPr>
          <p:cNvPr id="4" name="Slide Number Placeholder 3"/>
          <p:cNvSpPr>
            <a:spLocks noGrp="1"/>
          </p:cNvSpPr>
          <p:nvPr>
            <p:ph type="sldNum" sz="quarter" idx="10"/>
          </p:nvPr>
        </p:nvSpPr>
        <p:spPr/>
        <p:txBody>
          <a:bodyPr/>
          <a:lstStyle/>
          <a:p>
            <a:fld id="{759DA591-E39F-4A46-9E72-1EFE26776153}" type="slidenum">
              <a:rPr lang="en-US" smtClean="0"/>
              <a:t>10</a:t>
            </a:fld>
            <a:endParaRPr lang="en-US"/>
          </a:p>
        </p:txBody>
      </p:sp>
    </p:spTree>
    <p:extLst>
      <p:ext uri="{BB962C8B-B14F-4D97-AF65-F5344CB8AC3E}">
        <p14:creationId xmlns:p14="http://schemas.microsoft.com/office/powerpoint/2010/main" val="3190537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45720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This prayer verse is a favorite to me but stood out to me because of the Parable of the Vineyard in an Old Testament Book.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b="1" dirty="0">
              <a:latin typeface="+mn-lt"/>
              <a:cs typeface="Times New Roman" panose="02020603050405020304" pitchFamily="18" charset="0"/>
            </a:endParaRPr>
          </a:p>
          <a:p>
            <a:r>
              <a:rPr lang="en-US" sz="1400" b="1" dirty="0">
                <a:latin typeface="+mn-lt"/>
                <a:cs typeface="Times New Roman" panose="02020603050405020304" pitchFamily="18" charset="0"/>
              </a:rPr>
              <a:t>What do you think this scripture tells us about Prayer?</a:t>
            </a:r>
          </a:p>
          <a:p>
            <a:endParaRPr lang="en-US" sz="1400" b="0" dirty="0">
              <a:latin typeface="+mn-lt"/>
              <a:cs typeface="Times New Roman" panose="02020603050405020304" pitchFamily="18" charset="0"/>
            </a:endParaRPr>
          </a:p>
          <a:p>
            <a:r>
              <a:rPr lang="en-US" sz="1400" b="0" dirty="0">
                <a:latin typeface="+mn-lt"/>
                <a:cs typeface="Times New Roman" panose="02020603050405020304" pitchFamily="18" charset="0"/>
              </a:rPr>
              <a:t>We see that the Pharisees in this Parable were trusting in themselves… they did all the right things. They fasted – twice a week, gave tithes of all that they possessed….  </a:t>
            </a:r>
          </a:p>
          <a:p>
            <a:r>
              <a:rPr lang="en-US" sz="1400" b="1" dirty="0">
                <a:latin typeface="+mn-lt"/>
                <a:cs typeface="Times New Roman" panose="02020603050405020304" pitchFamily="18" charset="0"/>
              </a:rPr>
              <a:t>Where did they go wrong? </a:t>
            </a:r>
            <a:r>
              <a:rPr lang="en-US" sz="1400" b="0" dirty="0">
                <a:latin typeface="+mn-lt"/>
                <a:cs typeface="Times New Roman" panose="02020603050405020304" pitchFamily="18" charset="0"/>
              </a:rPr>
              <a:t>They were trusting in their own righteousness.</a:t>
            </a:r>
          </a:p>
          <a:p>
            <a:r>
              <a:rPr lang="en-US" sz="1400" b="1" dirty="0">
                <a:latin typeface="+mn-lt"/>
                <a:cs typeface="Times New Roman" panose="02020603050405020304" pitchFamily="18" charset="0"/>
              </a:rPr>
              <a:t>What was the difference with the tax collector? </a:t>
            </a:r>
            <a:r>
              <a:rPr lang="en-US" sz="1400" b="0" dirty="0">
                <a:latin typeface="+mn-lt"/>
                <a:cs typeface="Times New Roman" panose="02020603050405020304" pitchFamily="18" charset="0"/>
              </a:rPr>
              <a:t>God looks at the heart. He sees through all the talk and looks at the walk. This shows us that when we have a humble heart, and come to God in repentance- we are justified by Him through faith – in other words we are made right before God by Christ’s sacrifice for us – when we come humbly with the heart to turn toward Him and away from the sins we have committed. </a:t>
            </a:r>
          </a:p>
          <a:p>
            <a:r>
              <a:rPr lang="en-US" sz="1400" b="0" dirty="0">
                <a:latin typeface="+mn-lt"/>
                <a:cs typeface="Times New Roman" panose="02020603050405020304" pitchFamily="18" charset="0"/>
              </a:rPr>
              <a:t>The tax collector thought about who he was before an Almighty God – he caught the woe is me!</a:t>
            </a:r>
          </a:p>
          <a:p>
            <a:endParaRPr lang="en-US" sz="1400" b="0" dirty="0">
              <a:latin typeface="+mn-lt"/>
              <a:cs typeface="Times New Roman" panose="02020603050405020304" pitchFamily="18" charset="0"/>
            </a:endParaRPr>
          </a:p>
          <a:p>
            <a:r>
              <a:rPr lang="en-US" sz="1400" b="0" dirty="0">
                <a:latin typeface="+mn-lt"/>
                <a:cs typeface="Times New Roman" panose="02020603050405020304" pitchFamily="18" charset="0"/>
              </a:rPr>
              <a:t> </a:t>
            </a:r>
            <a:r>
              <a:rPr lang="en-US" sz="1400" b="1" dirty="0">
                <a:latin typeface="+mn-lt"/>
                <a:cs typeface="Times New Roman" panose="02020603050405020304" pitchFamily="18" charset="0"/>
              </a:rPr>
              <a:t>9 Also He spoke this parable to some who trusted in themselves that they were righteous, and despised others: </a:t>
            </a:r>
          </a:p>
          <a:p>
            <a:r>
              <a:rPr lang="en-US" sz="1400" b="1" dirty="0">
                <a:latin typeface="+mn-lt"/>
                <a:cs typeface="Times New Roman" panose="02020603050405020304" pitchFamily="18" charset="0"/>
              </a:rPr>
              <a:t>10 "Two men went up to the temple to pray, one a Pharisee and the other a tax collector. </a:t>
            </a:r>
          </a:p>
          <a:p>
            <a:r>
              <a:rPr lang="en-US" sz="1400" b="1" dirty="0">
                <a:latin typeface="+mn-lt"/>
                <a:cs typeface="Times New Roman" panose="02020603050405020304" pitchFamily="18" charset="0"/>
              </a:rPr>
              <a:t>11 "The Pharisee stood and prayed thus with himself, 'God, I thank You that I am not like other men-extortioners, unjust, adulterers, or even as this tax collector. </a:t>
            </a:r>
          </a:p>
          <a:p>
            <a:r>
              <a:rPr lang="en-US" sz="1400" b="1" dirty="0">
                <a:latin typeface="+mn-lt"/>
                <a:cs typeface="Times New Roman" panose="02020603050405020304" pitchFamily="18" charset="0"/>
              </a:rPr>
              <a:t>12 'I fast twice a week; I give tithes of all that I possess.' </a:t>
            </a:r>
          </a:p>
          <a:p>
            <a:r>
              <a:rPr lang="en-US" sz="1400" b="1" dirty="0">
                <a:latin typeface="+mn-lt"/>
                <a:cs typeface="Times New Roman" panose="02020603050405020304" pitchFamily="18" charset="0"/>
              </a:rPr>
              <a:t>13 "And the tax collector, standing afar off, would not so much as raise his eyes to heaven, but beat his breast, saying, 'God, be merciful to me a sinner!' </a:t>
            </a:r>
          </a:p>
          <a:p>
            <a:r>
              <a:rPr lang="en-US" sz="1400" b="1" dirty="0">
                <a:latin typeface="+mn-lt"/>
                <a:cs typeface="Times New Roman" panose="02020603050405020304" pitchFamily="18" charset="0"/>
              </a:rPr>
              <a:t>14 "I tell you, this man went down to his house justified rather than the other; for everyone who exalts himself will be humbled, and he who humbles himself will be exalted." </a:t>
            </a:r>
          </a:p>
        </p:txBody>
      </p:sp>
      <p:sp>
        <p:nvSpPr>
          <p:cNvPr id="4" name="Slide Number Placeholder 3"/>
          <p:cNvSpPr>
            <a:spLocks noGrp="1"/>
          </p:cNvSpPr>
          <p:nvPr>
            <p:ph type="sldNum" sz="quarter" idx="10"/>
          </p:nvPr>
        </p:nvSpPr>
        <p:spPr/>
        <p:txBody>
          <a:bodyPr/>
          <a:lstStyle/>
          <a:p>
            <a:fld id="{759DA591-E39F-4A46-9E72-1EFE26776153}" type="slidenum">
              <a:rPr lang="en-US" smtClean="0"/>
              <a:t>11</a:t>
            </a:fld>
            <a:endParaRPr lang="en-US"/>
          </a:p>
        </p:txBody>
      </p:sp>
    </p:spTree>
    <p:extLst>
      <p:ext uri="{BB962C8B-B14F-4D97-AF65-F5344CB8AC3E}">
        <p14:creationId xmlns:p14="http://schemas.microsoft.com/office/powerpoint/2010/main" val="2296862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248B4-FDC8-4528-9290-6D2FE77227D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4248B4-FDC8-4528-9290-6D2FE77227D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248B4-FDC8-4528-9290-6D2FE77227D6}" type="datetimeFigureOut">
              <a:rPr lang="en-US" smtClean="0"/>
              <a:pPr/>
              <a:t>4/16/2024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4248B4-FDC8-4528-9290-6D2FE77227D6}"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4248B4-FDC8-4528-9290-6D2FE77227D6}" type="datetimeFigureOut">
              <a:rPr lang="en-US" smtClean="0"/>
              <a:pPr/>
              <a:t>4/16/2024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4248B4-FDC8-4528-9290-6D2FE77227D6}" type="datetimeFigureOut">
              <a:rPr lang="en-US" smtClean="0"/>
              <a:pPr/>
              <a:t>4/16/2024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8B4-FDC8-4528-9290-6D2FE77227D6}" type="datetimeFigureOut">
              <a:rPr lang="en-US" smtClean="0"/>
              <a:pPr/>
              <a:t>4/16/2024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4248B4-FDC8-4528-9290-6D2FE77227D6}" type="datetimeFigureOut">
              <a:rPr lang="en-US" smtClean="0"/>
              <a:pPr/>
              <a:t>4/16/2024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4E8A76-28EF-45B2-9998-C1E08829B9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248B4-FDC8-4528-9290-6D2FE77227D6}" type="datetimeFigureOut">
              <a:rPr lang="en-US" smtClean="0"/>
              <a:pPr/>
              <a:t>4/16/2024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E8A76-28EF-45B2-9998-C1E08829B9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
              <a:schemeClr val="bg1">
                <a:lumMod val="85000"/>
              </a:schemeClr>
            </a:gs>
            <a:gs pos="90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3" name="Rectangle 3" hidden="1"/>
          <p:cNvSpPr>
            <a:spLocks noChangeArrowheads="1" noChangeShapeType="1"/>
          </p:cNvSpPr>
          <p:nvPr/>
        </p:nvSpPr>
        <p:spPr bwMode="auto">
          <a:xfrm>
            <a:off x="1600171" y="1371600"/>
            <a:ext cx="7543800" cy="5077483"/>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E405854-1046-486E-8629-7D45DC648488}"/>
              </a:ext>
            </a:extLst>
          </p:cNvPr>
          <p:cNvPicPr>
            <a:picLocks noChangeAspect="1"/>
          </p:cNvPicPr>
          <p:nvPr/>
        </p:nvPicPr>
        <p:blipFill>
          <a:blip r:embed="rId2"/>
          <a:stretch>
            <a:fillRect/>
          </a:stretch>
        </p:blipFill>
        <p:spPr>
          <a:xfrm>
            <a:off x="1" y="0"/>
            <a:ext cx="9144000" cy="6858000"/>
          </a:xfrm>
          <a:prstGeom prst="rect">
            <a:avLst/>
          </a:prstGeom>
          <a:gradFill>
            <a:gsLst>
              <a:gs pos="13000">
                <a:schemeClr val="bg1">
                  <a:lumMod val="85000"/>
                </a:schemeClr>
              </a:gs>
              <a:gs pos="0">
                <a:schemeClr val="accent1">
                  <a:lumMod val="45000"/>
                  <a:lumOff val="55000"/>
                </a:schemeClr>
              </a:gs>
              <a:gs pos="100000">
                <a:schemeClr val="accent1">
                  <a:lumMod val="45000"/>
                  <a:lumOff val="55000"/>
                </a:schemeClr>
              </a:gs>
              <a:gs pos="73000">
                <a:schemeClr val="bg1"/>
              </a:gs>
            </a:gsLst>
            <a:lin ang="5400000" scaled="1"/>
          </a:gradFill>
        </p:spPr>
      </p:pic>
    </p:spTree>
    <p:extLst>
      <p:ext uri="{BB962C8B-B14F-4D97-AF65-F5344CB8AC3E}">
        <p14:creationId xmlns:p14="http://schemas.microsoft.com/office/powerpoint/2010/main" val="17556185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2" name="TextBox 1"/>
          <p:cNvSpPr txBox="1"/>
          <p:nvPr/>
        </p:nvSpPr>
        <p:spPr>
          <a:xfrm>
            <a:off x="162339" y="1122402"/>
            <a:ext cx="8991600" cy="5632311"/>
          </a:xfrm>
          <a:prstGeom prst="rect">
            <a:avLst/>
          </a:prstGeom>
          <a:noFill/>
        </p:spPr>
        <p:txBody>
          <a:bodyPr wrap="square" rtlCol="0">
            <a:spAutoFit/>
          </a:bodyPr>
          <a:lstStyle/>
          <a:p>
            <a:r>
              <a:rPr lang="en-US" sz="3600" dirty="0">
                <a:cs typeface="Times New Roman" panose="02020603050405020304" pitchFamily="18" charset="0"/>
              </a:rPr>
              <a:t>12 'I fast twice a week; I give tithes of all that I possess.' </a:t>
            </a:r>
          </a:p>
          <a:p>
            <a:r>
              <a:rPr lang="en-US" sz="3600" dirty="0">
                <a:cs typeface="Times New Roman" panose="02020603050405020304" pitchFamily="18" charset="0"/>
              </a:rPr>
              <a:t>13 "And the tax collector, standing afar off, would not so much as raise his eyes to heaven, but beat his breast, saying, 'God, be merciful to me a sinner!' </a:t>
            </a:r>
          </a:p>
          <a:p>
            <a:r>
              <a:rPr lang="en-US" sz="3600" dirty="0">
                <a:cs typeface="Times New Roman" panose="02020603050405020304" pitchFamily="18" charset="0"/>
              </a:rPr>
              <a:t>14 "I tell you, this man went down to his house justified rather than the other; for everyone who exalts himself will be humbled, and he who humbles himself will be exalted." </a:t>
            </a:r>
          </a:p>
        </p:txBody>
      </p:sp>
    </p:spTree>
    <p:extLst>
      <p:ext uri="{BB962C8B-B14F-4D97-AF65-F5344CB8AC3E}">
        <p14:creationId xmlns:p14="http://schemas.microsoft.com/office/powerpoint/2010/main" val="59955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Luke 18:9-14 (MKJV)</a:t>
            </a:r>
          </a:p>
        </p:txBody>
      </p:sp>
      <p:sp>
        <p:nvSpPr>
          <p:cNvPr id="3" name="TextBox 2">
            <a:extLst>
              <a:ext uri="{FF2B5EF4-FFF2-40B4-BE49-F238E27FC236}">
                <a16:creationId xmlns:a16="http://schemas.microsoft.com/office/drawing/2014/main" id="{1A4B3ADD-C5F3-A0FC-9936-47F8EC53FA70}"/>
              </a:ext>
            </a:extLst>
          </p:cNvPr>
          <p:cNvSpPr txBox="1"/>
          <p:nvPr/>
        </p:nvSpPr>
        <p:spPr>
          <a:xfrm>
            <a:off x="228600" y="1676400"/>
            <a:ext cx="8686800" cy="5262979"/>
          </a:xfrm>
          <a:prstGeom prst="rect">
            <a:avLst/>
          </a:prstGeom>
          <a:noFill/>
        </p:spPr>
        <p:txBody>
          <a:bodyPr wrap="square">
            <a:spAutoFit/>
          </a:bodyPr>
          <a:lstStyle/>
          <a:p>
            <a:r>
              <a:rPr lang="en-US" sz="2400" b="0" dirty="0">
                <a:latin typeface="+mn-lt"/>
                <a:cs typeface="Times New Roman" panose="02020603050405020304" pitchFamily="18" charset="0"/>
              </a:rPr>
              <a:t> </a:t>
            </a:r>
            <a:r>
              <a:rPr lang="en-US" sz="2400" b="1" dirty="0">
                <a:latin typeface="+mn-lt"/>
                <a:cs typeface="Times New Roman" panose="02020603050405020304" pitchFamily="18" charset="0"/>
              </a:rPr>
              <a:t>9 Also He spoke this parable to some who trusted in themselves that they were righteous, and despised others: </a:t>
            </a:r>
          </a:p>
          <a:p>
            <a:r>
              <a:rPr lang="en-US" sz="2400" b="1" dirty="0">
                <a:latin typeface="+mn-lt"/>
                <a:cs typeface="Times New Roman" panose="02020603050405020304" pitchFamily="18" charset="0"/>
              </a:rPr>
              <a:t>10 "Two men went up to the temple to pray, one a Pharisee and the other a tax collector. </a:t>
            </a:r>
          </a:p>
          <a:p>
            <a:r>
              <a:rPr lang="en-US" sz="2400" b="1" dirty="0">
                <a:latin typeface="+mn-lt"/>
                <a:cs typeface="Times New Roman" panose="02020603050405020304" pitchFamily="18" charset="0"/>
              </a:rPr>
              <a:t>11 "The Pharisee stood and prayed thus with himself, 'God, I thank You that I am not like other men-extortioners, unjust, adulterers, or even as this tax collector. </a:t>
            </a:r>
          </a:p>
          <a:p>
            <a:r>
              <a:rPr lang="en-US" sz="2400" b="1" dirty="0">
                <a:latin typeface="+mn-lt"/>
                <a:cs typeface="Times New Roman" panose="02020603050405020304" pitchFamily="18" charset="0"/>
              </a:rPr>
              <a:t>12 'I fast twice a week; I give tithes of all that I possess.' </a:t>
            </a:r>
          </a:p>
          <a:p>
            <a:r>
              <a:rPr lang="en-US" sz="2400" b="1" dirty="0">
                <a:latin typeface="+mn-lt"/>
                <a:cs typeface="Times New Roman" panose="02020603050405020304" pitchFamily="18" charset="0"/>
              </a:rPr>
              <a:t>13 "And the tax collector, standing afar off, would not so much as raise his eyes to heaven, but beat his breast, saying, 'God, be merciful to me a sinner!' </a:t>
            </a:r>
          </a:p>
          <a:p>
            <a:r>
              <a:rPr lang="en-US" sz="2400" b="1" dirty="0">
                <a:latin typeface="+mn-lt"/>
                <a:cs typeface="Times New Roman" panose="02020603050405020304" pitchFamily="18" charset="0"/>
              </a:rPr>
              <a:t>14 "I tell you, this man went down to his house justified rather than the other; for everyone who exalts himself will be humbled, and he who humbles himself will be exalted." </a:t>
            </a:r>
          </a:p>
        </p:txBody>
      </p:sp>
    </p:spTree>
    <p:extLst>
      <p:ext uri="{BB962C8B-B14F-4D97-AF65-F5344CB8AC3E}">
        <p14:creationId xmlns:p14="http://schemas.microsoft.com/office/powerpoint/2010/main" val="30566920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
              <a:schemeClr val="bg1">
                <a:lumMod val="85000"/>
              </a:schemeClr>
            </a:gs>
            <a:gs pos="90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3" name="Rectangle 3" hidden="1"/>
          <p:cNvSpPr>
            <a:spLocks noChangeArrowheads="1" noChangeShapeType="1"/>
          </p:cNvSpPr>
          <p:nvPr/>
        </p:nvSpPr>
        <p:spPr bwMode="auto">
          <a:xfrm>
            <a:off x="1600171" y="1371600"/>
            <a:ext cx="7543800" cy="5077483"/>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E405854-1046-486E-8629-7D45DC648488}"/>
              </a:ext>
            </a:extLst>
          </p:cNvPr>
          <p:cNvPicPr>
            <a:picLocks noChangeAspect="1"/>
          </p:cNvPicPr>
          <p:nvPr/>
        </p:nvPicPr>
        <p:blipFill>
          <a:blip r:embed="rId2"/>
          <a:stretch>
            <a:fillRect/>
          </a:stretch>
        </p:blipFill>
        <p:spPr>
          <a:xfrm>
            <a:off x="1" y="0"/>
            <a:ext cx="9144000" cy="6858000"/>
          </a:xfrm>
          <a:prstGeom prst="rect">
            <a:avLst/>
          </a:prstGeom>
          <a:gradFill>
            <a:gsLst>
              <a:gs pos="13000">
                <a:schemeClr val="bg1">
                  <a:lumMod val="85000"/>
                </a:schemeClr>
              </a:gs>
              <a:gs pos="0">
                <a:schemeClr val="accent1">
                  <a:lumMod val="45000"/>
                  <a:lumOff val="55000"/>
                </a:schemeClr>
              </a:gs>
              <a:gs pos="100000">
                <a:schemeClr val="accent1">
                  <a:lumMod val="45000"/>
                  <a:lumOff val="55000"/>
                </a:schemeClr>
              </a:gs>
              <a:gs pos="73000">
                <a:schemeClr val="bg1"/>
              </a:gs>
            </a:gsLst>
            <a:lin ang="5400000" scaled="1"/>
          </a:gradFill>
        </p:spPr>
      </p:pic>
    </p:spTree>
    <p:extLst>
      <p:ext uri="{BB962C8B-B14F-4D97-AF65-F5344CB8AC3E}">
        <p14:creationId xmlns:p14="http://schemas.microsoft.com/office/powerpoint/2010/main" val="18400894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46000">
              <a:schemeClr val="bg1">
                <a:lumMod val="85000"/>
              </a:schemeClr>
            </a:gs>
            <a:gs pos="57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3429000" y="8709"/>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2" name="TextBox 1"/>
          <p:cNvSpPr txBox="1"/>
          <p:nvPr/>
        </p:nvSpPr>
        <p:spPr>
          <a:xfrm>
            <a:off x="114300" y="470374"/>
            <a:ext cx="8915400" cy="6370975"/>
          </a:xfrm>
          <a:prstGeom prst="rect">
            <a:avLst/>
          </a:prstGeom>
          <a:noFill/>
        </p:spPr>
        <p:txBody>
          <a:bodyPr wrap="square" rtlCol="0">
            <a:spAutoFit/>
          </a:bodyPr>
          <a:lstStyle/>
          <a:p>
            <a:pPr algn="l"/>
            <a:r>
              <a:rPr lang="en-US" sz="2400" b="1" i="0" dirty="0">
                <a:solidFill>
                  <a:srgbClr val="000000"/>
                </a:solidFill>
                <a:effectLst/>
                <a:latin typeface="system-ui"/>
              </a:rPr>
              <a:t>Psalm 121  </a:t>
            </a:r>
            <a:r>
              <a:rPr lang="en-US" sz="2000" i="0" dirty="0">
                <a:solidFill>
                  <a:srgbClr val="000000"/>
                </a:solidFill>
                <a:effectLst/>
                <a:latin typeface="system-ui"/>
              </a:rPr>
              <a:t>NASB 1995</a:t>
            </a:r>
          </a:p>
          <a:p>
            <a:pPr algn="l"/>
            <a:r>
              <a:rPr lang="en-US" sz="2400" b="1" i="0" dirty="0">
                <a:solidFill>
                  <a:srgbClr val="000000"/>
                </a:solidFill>
                <a:effectLst/>
                <a:latin typeface="system-ui"/>
              </a:rPr>
              <a:t>121 </a:t>
            </a:r>
            <a:r>
              <a:rPr lang="en-US" sz="2400" b="0" i="0" dirty="0">
                <a:solidFill>
                  <a:srgbClr val="000000"/>
                </a:solidFill>
                <a:effectLst/>
                <a:latin typeface="system-ui"/>
              </a:rPr>
              <a:t>I will lift up my eyes to the mountains;</a:t>
            </a:r>
            <a:br>
              <a:rPr lang="en-US" sz="2400" b="0" i="0" dirty="0">
                <a:solidFill>
                  <a:srgbClr val="000000"/>
                </a:solidFill>
                <a:effectLst/>
                <a:latin typeface="system-ui"/>
              </a:rPr>
            </a:br>
            <a:r>
              <a:rPr lang="en-US" sz="2400" b="0" i="0" dirty="0">
                <a:solidFill>
                  <a:srgbClr val="000000"/>
                </a:solidFill>
                <a:effectLst/>
                <a:latin typeface="system-ui"/>
              </a:rPr>
              <a:t>From where shall my help come?</a:t>
            </a:r>
            <a:br>
              <a:rPr lang="en-US" sz="2400" b="0" i="0" dirty="0">
                <a:solidFill>
                  <a:srgbClr val="000000"/>
                </a:solidFill>
                <a:effectLst/>
                <a:latin typeface="system-ui"/>
              </a:rPr>
            </a:br>
            <a:r>
              <a:rPr lang="en-US" sz="2400" b="1" i="0" baseline="30000" dirty="0">
                <a:solidFill>
                  <a:srgbClr val="000000"/>
                </a:solidFill>
                <a:effectLst/>
                <a:latin typeface="system-ui"/>
              </a:rPr>
              <a:t>2 </a:t>
            </a:r>
            <a:r>
              <a:rPr lang="en-US" sz="2400" b="0" i="0" dirty="0">
                <a:solidFill>
                  <a:srgbClr val="000000"/>
                </a:solidFill>
                <a:effectLst/>
                <a:latin typeface="system-ui"/>
              </a:rPr>
              <a:t>My help </a:t>
            </a:r>
            <a:r>
              <a:rPr lang="en-US" sz="2400" b="0" i="1" dirty="0">
                <a:solidFill>
                  <a:srgbClr val="000000"/>
                </a:solidFill>
                <a:effectLst/>
                <a:latin typeface="system-ui"/>
              </a:rPr>
              <a:t>comes</a:t>
            </a:r>
            <a:r>
              <a:rPr lang="en-US" sz="2400" b="0" i="0" dirty="0">
                <a:solidFill>
                  <a:srgbClr val="000000"/>
                </a:solidFill>
                <a:effectLst/>
                <a:latin typeface="system-ui"/>
              </a:rPr>
              <a:t> from the </a:t>
            </a:r>
            <a:r>
              <a:rPr lang="en-US" sz="2400" b="0" i="0" cap="small" dirty="0">
                <a:solidFill>
                  <a:srgbClr val="000000"/>
                </a:solidFill>
                <a:effectLst/>
                <a:latin typeface="system-ui"/>
              </a:rPr>
              <a:t>Lord</a:t>
            </a:r>
            <a:r>
              <a:rPr lang="en-US" sz="2400" b="0" i="0" dirty="0">
                <a:solidFill>
                  <a:srgbClr val="000000"/>
                </a:solidFill>
                <a:effectLst/>
                <a:latin typeface="system-ui"/>
              </a:rPr>
              <a:t>,</a:t>
            </a:r>
            <a:br>
              <a:rPr lang="en-US" sz="2400" b="0" i="0" dirty="0">
                <a:solidFill>
                  <a:srgbClr val="000000"/>
                </a:solidFill>
                <a:effectLst/>
                <a:latin typeface="system-ui"/>
              </a:rPr>
            </a:br>
            <a:r>
              <a:rPr lang="en-US" sz="2400" b="0" i="0" dirty="0">
                <a:solidFill>
                  <a:srgbClr val="000000"/>
                </a:solidFill>
                <a:effectLst/>
                <a:latin typeface="system-ui"/>
              </a:rPr>
              <a:t>Who made heaven and earth.</a:t>
            </a:r>
            <a:br>
              <a:rPr lang="en-US" sz="2400" b="0" i="0" dirty="0">
                <a:solidFill>
                  <a:srgbClr val="000000"/>
                </a:solidFill>
                <a:effectLst/>
                <a:latin typeface="system-ui"/>
              </a:rPr>
            </a:br>
            <a:r>
              <a:rPr lang="en-US" sz="2400" b="1" i="0" baseline="30000" dirty="0">
                <a:solidFill>
                  <a:srgbClr val="000000"/>
                </a:solidFill>
                <a:effectLst/>
                <a:latin typeface="system-ui"/>
              </a:rPr>
              <a:t>3 </a:t>
            </a:r>
            <a:r>
              <a:rPr lang="en-US" sz="2400" b="0" i="0" dirty="0">
                <a:solidFill>
                  <a:srgbClr val="000000"/>
                </a:solidFill>
                <a:effectLst/>
                <a:latin typeface="system-ui"/>
              </a:rPr>
              <a:t>He will not allow your foot to slip;</a:t>
            </a:r>
            <a:br>
              <a:rPr lang="en-US" sz="2400" b="0" i="0" dirty="0">
                <a:solidFill>
                  <a:srgbClr val="000000"/>
                </a:solidFill>
                <a:effectLst/>
                <a:latin typeface="system-ui"/>
              </a:rPr>
            </a:br>
            <a:r>
              <a:rPr lang="en-US" sz="2400" b="0" i="0" dirty="0">
                <a:solidFill>
                  <a:srgbClr val="000000"/>
                </a:solidFill>
                <a:effectLst/>
                <a:latin typeface="system-ui"/>
              </a:rPr>
              <a:t>He who keeps you will not slumber.</a:t>
            </a:r>
            <a:br>
              <a:rPr lang="en-US" sz="2400" b="0" i="0" dirty="0">
                <a:solidFill>
                  <a:srgbClr val="000000"/>
                </a:solidFill>
                <a:effectLst/>
                <a:latin typeface="system-ui"/>
              </a:rPr>
            </a:br>
            <a:r>
              <a:rPr lang="en-US" sz="2400" b="1" i="0" baseline="30000" dirty="0">
                <a:solidFill>
                  <a:srgbClr val="000000"/>
                </a:solidFill>
                <a:effectLst/>
                <a:latin typeface="system-ui"/>
              </a:rPr>
              <a:t>4 </a:t>
            </a:r>
            <a:r>
              <a:rPr lang="en-US" sz="2400" b="0" i="0" dirty="0">
                <a:solidFill>
                  <a:srgbClr val="000000"/>
                </a:solidFill>
                <a:effectLst/>
                <a:latin typeface="system-ui"/>
              </a:rPr>
              <a:t>Behold, He who keeps Israel</a:t>
            </a:r>
            <a:br>
              <a:rPr lang="en-US" sz="2400" b="0" i="0" dirty="0">
                <a:solidFill>
                  <a:srgbClr val="000000"/>
                </a:solidFill>
                <a:effectLst/>
                <a:latin typeface="system-ui"/>
              </a:rPr>
            </a:br>
            <a:r>
              <a:rPr lang="en-US" sz="2400" b="0" i="0" dirty="0">
                <a:solidFill>
                  <a:srgbClr val="000000"/>
                </a:solidFill>
                <a:effectLst/>
                <a:latin typeface="system-ui"/>
              </a:rPr>
              <a:t>Will neither slumber nor sleep.</a:t>
            </a:r>
          </a:p>
          <a:p>
            <a:pPr algn="l"/>
            <a:r>
              <a:rPr lang="en-US" sz="2400" b="1" i="0" baseline="30000" dirty="0">
                <a:solidFill>
                  <a:srgbClr val="000000"/>
                </a:solidFill>
                <a:effectLst/>
                <a:latin typeface="system-ui"/>
              </a:rPr>
              <a:t>5 </a:t>
            </a:r>
            <a:r>
              <a:rPr lang="en-US" sz="2400" b="0" i="0" dirty="0">
                <a:solidFill>
                  <a:srgbClr val="000000"/>
                </a:solidFill>
                <a:effectLst/>
                <a:latin typeface="system-ui"/>
              </a:rPr>
              <a:t>The </a:t>
            </a:r>
            <a:r>
              <a:rPr lang="en-US" sz="2400" b="0" i="0" cap="small" dirty="0">
                <a:solidFill>
                  <a:srgbClr val="000000"/>
                </a:solidFill>
                <a:effectLst/>
                <a:latin typeface="system-ui"/>
              </a:rPr>
              <a:t>Lord</a:t>
            </a:r>
            <a:r>
              <a:rPr lang="en-US" sz="2400" b="0" i="0" dirty="0">
                <a:solidFill>
                  <a:srgbClr val="000000"/>
                </a:solidFill>
                <a:effectLst/>
                <a:latin typeface="system-ui"/>
              </a:rPr>
              <a:t> is your keeper;</a:t>
            </a:r>
            <a:br>
              <a:rPr lang="en-US" sz="2400" b="0" i="0" dirty="0">
                <a:solidFill>
                  <a:srgbClr val="000000"/>
                </a:solidFill>
                <a:effectLst/>
                <a:latin typeface="system-ui"/>
              </a:rPr>
            </a:br>
            <a:r>
              <a:rPr lang="en-US" sz="2400" b="0" i="0" dirty="0">
                <a:solidFill>
                  <a:srgbClr val="000000"/>
                </a:solidFill>
                <a:effectLst/>
                <a:latin typeface="system-ui"/>
              </a:rPr>
              <a:t>The </a:t>
            </a:r>
            <a:r>
              <a:rPr lang="en-US" sz="2400" b="0" i="0" cap="small" dirty="0">
                <a:solidFill>
                  <a:srgbClr val="000000"/>
                </a:solidFill>
                <a:effectLst/>
                <a:latin typeface="system-ui"/>
              </a:rPr>
              <a:t>Lord</a:t>
            </a:r>
            <a:r>
              <a:rPr lang="en-US" sz="2400" b="0" i="0" dirty="0">
                <a:solidFill>
                  <a:srgbClr val="000000"/>
                </a:solidFill>
                <a:effectLst/>
                <a:latin typeface="system-ui"/>
              </a:rPr>
              <a:t> is your shade on your right hand.</a:t>
            </a:r>
            <a:br>
              <a:rPr lang="en-US" sz="2400" b="0" i="0" dirty="0">
                <a:solidFill>
                  <a:srgbClr val="000000"/>
                </a:solidFill>
                <a:effectLst/>
                <a:latin typeface="system-ui"/>
              </a:rPr>
            </a:br>
            <a:r>
              <a:rPr lang="en-US" sz="2400" b="1" i="0" baseline="30000" dirty="0">
                <a:solidFill>
                  <a:srgbClr val="000000"/>
                </a:solidFill>
                <a:effectLst/>
                <a:latin typeface="system-ui"/>
              </a:rPr>
              <a:t>6 </a:t>
            </a:r>
            <a:r>
              <a:rPr lang="en-US" sz="2400" b="0" i="0" dirty="0">
                <a:solidFill>
                  <a:srgbClr val="000000"/>
                </a:solidFill>
                <a:effectLst/>
                <a:latin typeface="system-ui"/>
              </a:rPr>
              <a:t>The sun will not smite you by day,</a:t>
            </a:r>
            <a:br>
              <a:rPr lang="en-US" sz="2400" b="0" i="0" dirty="0">
                <a:solidFill>
                  <a:srgbClr val="000000"/>
                </a:solidFill>
                <a:effectLst/>
                <a:latin typeface="system-ui"/>
              </a:rPr>
            </a:br>
            <a:r>
              <a:rPr lang="en-US" sz="2400" b="0" i="0" dirty="0">
                <a:solidFill>
                  <a:srgbClr val="000000"/>
                </a:solidFill>
                <a:effectLst/>
                <a:latin typeface="system-ui"/>
              </a:rPr>
              <a:t>Nor the moon by night.</a:t>
            </a:r>
            <a:br>
              <a:rPr lang="en-US" sz="2400" b="0" i="0" dirty="0">
                <a:solidFill>
                  <a:srgbClr val="000000"/>
                </a:solidFill>
                <a:effectLst/>
                <a:latin typeface="system-ui"/>
              </a:rPr>
            </a:br>
            <a:r>
              <a:rPr lang="en-US" sz="2400" b="1" i="0" baseline="30000" dirty="0">
                <a:solidFill>
                  <a:srgbClr val="000000"/>
                </a:solidFill>
                <a:effectLst/>
                <a:latin typeface="system-ui"/>
              </a:rPr>
              <a:t>7 </a:t>
            </a:r>
            <a:r>
              <a:rPr lang="en-US" sz="2400" b="0" i="0" dirty="0">
                <a:solidFill>
                  <a:srgbClr val="000000"/>
                </a:solidFill>
                <a:effectLst/>
                <a:latin typeface="system-ui"/>
              </a:rPr>
              <a:t>The </a:t>
            </a:r>
            <a:r>
              <a:rPr lang="en-US" sz="2400" b="0" i="0" cap="small" dirty="0">
                <a:solidFill>
                  <a:srgbClr val="000000"/>
                </a:solidFill>
                <a:effectLst/>
                <a:latin typeface="system-ui"/>
              </a:rPr>
              <a:t>Lord</a:t>
            </a:r>
            <a:r>
              <a:rPr lang="en-US" sz="2400" b="0" i="0" dirty="0">
                <a:solidFill>
                  <a:srgbClr val="000000"/>
                </a:solidFill>
                <a:effectLst/>
                <a:latin typeface="system-ui"/>
              </a:rPr>
              <a:t> will protect you from all evil;</a:t>
            </a:r>
            <a:br>
              <a:rPr lang="en-US" sz="2400" b="0" i="0" dirty="0">
                <a:solidFill>
                  <a:srgbClr val="000000"/>
                </a:solidFill>
                <a:effectLst/>
                <a:latin typeface="system-ui"/>
              </a:rPr>
            </a:br>
            <a:r>
              <a:rPr lang="en-US" sz="2400" b="0" i="0" dirty="0">
                <a:solidFill>
                  <a:srgbClr val="000000"/>
                </a:solidFill>
                <a:effectLst/>
                <a:latin typeface="system-ui"/>
              </a:rPr>
              <a:t>He will keep your soul.</a:t>
            </a:r>
            <a:br>
              <a:rPr lang="en-US" sz="2400" b="0" i="0" dirty="0">
                <a:solidFill>
                  <a:srgbClr val="000000"/>
                </a:solidFill>
                <a:effectLst/>
                <a:latin typeface="system-ui"/>
              </a:rPr>
            </a:br>
            <a:r>
              <a:rPr lang="en-US" sz="2400" b="1" i="0" baseline="30000" dirty="0">
                <a:solidFill>
                  <a:srgbClr val="000000"/>
                </a:solidFill>
                <a:effectLst/>
                <a:latin typeface="system-ui"/>
              </a:rPr>
              <a:t>8 </a:t>
            </a:r>
            <a:r>
              <a:rPr lang="en-US" sz="2400" b="0" i="0" dirty="0">
                <a:solidFill>
                  <a:srgbClr val="000000"/>
                </a:solidFill>
                <a:effectLst/>
                <a:latin typeface="system-ui"/>
              </a:rPr>
              <a:t>The </a:t>
            </a:r>
            <a:r>
              <a:rPr lang="en-US" sz="2400" b="0" i="0" cap="small" dirty="0">
                <a:solidFill>
                  <a:srgbClr val="000000"/>
                </a:solidFill>
                <a:effectLst/>
                <a:latin typeface="system-ui"/>
              </a:rPr>
              <a:t>Lord</a:t>
            </a:r>
            <a:r>
              <a:rPr lang="en-US" sz="2400" b="0" i="0" dirty="0">
                <a:solidFill>
                  <a:srgbClr val="000000"/>
                </a:solidFill>
                <a:effectLst/>
                <a:latin typeface="system-ui"/>
              </a:rPr>
              <a:t> will guard your going out and your coming in</a:t>
            </a:r>
            <a:br>
              <a:rPr lang="en-US" sz="2400" b="0" i="0" dirty="0">
                <a:solidFill>
                  <a:srgbClr val="000000"/>
                </a:solidFill>
                <a:effectLst/>
                <a:latin typeface="system-ui"/>
              </a:rPr>
            </a:br>
            <a:r>
              <a:rPr lang="en-US" sz="2400" b="0" i="0" dirty="0">
                <a:solidFill>
                  <a:srgbClr val="000000"/>
                </a:solidFill>
                <a:effectLst/>
                <a:latin typeface="system-ui"/>
              </a:rPr>
              <a:t>From this time forth and forever.</a:t>
            </a:r>
          </a:p>
        </p:txBody>
      </p:sp>
    </p:spTree>
    <p:extLst>
      <p:ext uri="{BB962C8B-B14F-4D97-AF65-F5344CB8AC3E}">
        <p14:creationId xmlns:p14="http://schemas.microsoft.com/office/powerpoint/2010/main" val="1216742804"/>
      </p:ext>
    </p:extLst>
  </p:cSld>
  <p:clrMapOvr>
    <a:masterClrMapping/>
  </p:clrMapOvr>
  <mc:AlternateContent xmlns:mc="http://schemas.openxmlformats.org/markup-compatibility/2006" xmlns:p14="http://schemas.microsoft.com/office/powerpoint/2010/main">
    <mc:Choice Requires="p14">
      <p:transition spd="slow" p14:dur="6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
              <a:schemeClr val="bg1">
                <a:lumMod val="85000"/>
              </a:schemeClr>
            </a:gs>
            <a:gs pos="90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3" name="Rectangle 3" hidden="1"/>
          <p:cNvSpPr>
            <a:spLocks noChangeArrowheads="1" noChangeShapeType="1"/>
          </p:cNvSpPr>
          <p:nvPr/>
        </p:nvSpPr>
        <p:spPr bwMode="auto">
          <a:xfrm>
            <a:off x="1600171" y="1371600"/>
            <a:ext cx="7543800" cy="5077483"/>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E405854-1046-486E-8629-7D45DC648488}"/>
              </a:ext>
            </a:extLst>
          </p:cNvPr>
          <p:cNvPicPr>
            <a:picLocks noChangeAspect="1"/>
          </p:cNvPicPr>
          <p:nvPr/>
        </p:nvPicPr>
        <p:blipFill>
          <a:blip r:embed="rId2"/>
          <a:stretch>
            <a:fillRect/>
          </a:stretch>
        </p:blipFill>
        <p:spPr>
          <a:xfrm>
            <a:off x="1" y="0"/>
            <a:ext cx="9144000" cy="6858000"/>
          </a:xfrm>
          <a:prstGeom prst="rect">
            <a:avLst/>
          </a:prstGeom>
          <a:gradFill>
            <a:gsLst>
              <a:gs pos="13000">
                <a:schemeClr val="bg1">
                  <a:lumMod val="85000"/>
                </a:schemeClr>
              </a:gs>
              <a:gs pos="0">
                <a:schemeClr val="accent1">
                  <a:lumMod val="45000"/>
                  <a:lumOff val="55000"/>
                </a:schemeClr>
              </a:gs>
              <a:gs pos="100000">
                <a:schemeClr val="accent1">
                  <a:lumMod val="45000"/>
                  <a:lumOff val="55000"/>
                </a:schemeClr>
              </a:gs>
              <a:gs pos="73000">
                <a:schemeClr val="bg1"/>
              </a:gs>
            </a:gsLst>
            <a:lin ang="5400000" scaled="1"/>
          </a:gradFill>
        </p:spPr>
      </p:pic>
    </p:spTree>
    <p:extLst>
      <p:ext uri="{BB962C8B-B14F-4D97-AF65-F5344CB8AC3E}">
        <p14:creationId xmlns:p14="http://schemas.microsoft.com/office/powerpoint/2010/main" val="14267394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45000">
              <a:schemeClr val="accent1">
                <a:lumMod val="40000"/>
                <a:lumOff val="60000"/>
              </a:schemeClr>
            </a:gs>
            <a:gs pos="59000">
              <a:schemeClr val="accent1">
                <a:lumMod val="40000"/>
                <a:lumOff val="60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2990850" y="0"/>
            <a:ext cx="3429000" cy="769441"/>
          </a:xfrm>
          <a:prstGeom prst="rect">
            <a:avLst/>
          </a:prstGeom>
        </p:spPr>
        <p:txBody>
          <a:bodyPr wrap="square">
            <a:spAutoFit/>
          </a:bodyPr>
          <a:lstStyle/>
          <a:p>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 Verse</a:t>
            </a:r>
            <a:endParaRPr lang="en-US" sz="4400" dirty="0"/>
          </a:p>
        </p:txBody>
      </p:sp>
      <p:sp>
        <p:nvSpPr>
          <p:cNvPr id="5" name="Rectangle 4"/>
          <p:cNvSpPr/>
          <p:nvPr/>
        </p:nvSpPr>
        <p:spPr>
          <a:xfrm>
            <a:off x="285750" y="19050"/>
            <a:ext cx="8839200" cy="6986528"/>
          </a:xfrm>
          <a:prstGeom prst="rect">
            <a:avLst/>
          </a:prstGeom>
          <a:noFill/>
        </p:spPr>
        <p:txBody>
          <a:bodyPr wrap="square">
            <a:spAutoFit/>
          </a:bodyPr>
          <a:lstStyle/>
          <a:p>
            <a:endParaRPr lang="en-US" sz="2600" b="1" dirty="0">
              <a:latin typeface="Times New Roman" panose="02020603050405020304" pitchFamily="18" charset="0"/>
              <a:cs typeface="Times New Roman" panose="02020603050405020304" pitchFamily="18" charset="0"/>
            </a:endParaRPr>
          </a:p>
          <a:p>
            <a:endParaRPr lang="en-US" sz="2600" b="1" dirty="0">
              <a:latin typeface="Times New Roman" panose="02020603050405020304" pitchFamily="18" charset="0"/>
              <a:cs typeface="Times New Roman" panose="02020603050405020304" pitchFamily="18" charset="0"/>
            </a:endParaRPr>
          </a:p>
          <a:p>
            <a:r>
              <a:rPr lang="en-US" sz="2600" b="1" dirty="0">
                <a:latin typeface="Times New Roman" panose="02020603050405020304" pitchFamily="18" charset="0"/>
                <a:cs typeface="Times New Roman" panose="02020603050405020304" pitchFamily="18" charset="0"/>
              </a:rPr>
              <a:t>Romans 10:11-15</a:t>
            </a:r>
          </a:p>
          <a:p>
            <a:r>
              <a:rPr lang="en-US" sz="2600" b="1" dirty="0">
                <a:latin typeface="Times New Roman" panose="02020603050405020304" pitchFamily="18" charset="0"/>
                <a:cs typeface="Times New Roman" panose="02020603050405020304" pitchFamily="18" charset="0"/>
              </a:rPr>
              <a:t>11 For the Scripture says, "Whoever believes on Him will not be put to shame." </a:t>
            </a:r>
          </a:p>
          <a:p>
            <a:r>
              <a:rPr lang="en-US" sz="2600" b="1" dirty="0">
                <a:latin typeface="Times New Roman" panose="02020603050405020304" pitchFamily="18" charset="0"/>
                <a:cs typeface="Times New Roman" panose="02020603050405020304" pitchFamily="18" charset="0"/>
              </a:rPr>
              <a:t>12 For there is no distinction between Jew and Greek, for the same Lord over all is rich to all who call upon Him. </a:t>
            </a:r>
          </a:p>
          <a:p>
            <a:r>
              <a:rPr lang="en-US" sz="2600" b="1" dirty="0">
                <a:latin typeface="Times New Roman" panose="02020603050405020304" pitchFamily="18" charset="0"/>
                <a:cs typeface="Times New Roman" panose="02020603050405020304" pitchFamily="18" charset="0"/>
              </a:rPr>
              <a:t>13 For "whoever calls on the name of the Lord shall be saved." </a:t>
            </a:r>
          </a:p>
          <a:p>
            <a:r>
              <a:rPr lang="en-US" sz="2600" b="1" dirty="0">
                <a:latin typeface="Times New Roman" panose="02020603050405020304" pitchFamily="18" charset="0"/>
                <a:cs typeface="Times New Roman" panose="02020603050405020304" pitchFamily="18" charset="0"/>
              </a:rPr>
              <a:t>14 How then shall they call on Him in whom they have not believed? And how shall they believe in Him of whom they have not heard? And how shall they hear without a preacher? </a:t>
            </a:r>
          </a:p>
          <a:p>
            <a:r>
              <a:rPr lang="en-US" sz="2600" b="1" dirty="0">
                <a:latin typeface="Times New Roman" panose="02020603050405020304" pitchFamily="18" charset="0"/>
                <a:cs typeface="Times New Roman" panose="02020603050405020304" pitchFamily="18" charset="0"/>
              </a:rPr>
              <a:t>15 And how shall they preach unless they are sent? As it is written: "How beautiful are the feet of those who preach the gospel of peace, Who bring glad tidings of good things!" </a:t>
            </a:r>
          </a:p>
          <a:p>
            <a:endParaRPr lang="en-US" sz="3200" dirty="0"/>
          </a:p>
        </p:txBody>
      </p:sp>
    </p:spTree>
    <p:extLst>
      <p:ext uri="{BB962C8B-B14F-4D97-AF65-F5344CB8AC3E}">
        <p14:creationId xmlns:p14="http://schemas.microsoft.com/office/powerpoint/2010/main" val="3798538347"/>
      </p:ext>
    </p:extLst>
  </p:cSld>
  <p:clrMapOvr>
    <a:masterClrMapping/>
  </p:clrMapOvr>
  <mc:AlternateContent xmlns:mc="http://schemas.openxmlformats.org/markup-compatibility/2006" xmlns:p14="http://schemas.microsoft.com/office/powerpoint/2010/main">
    <mc:Choice Requires="p14">
      <p:transition spd="slow" p14:dur="60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
              <a:schemeClr val="bg1">
                <a:lumMod val="85000"/>
              </a:schemeClr>
            </a:gs>
            <a:gs pos="90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3" name="Rectangle 3" hidden="1"/>
          <p:cNvSpPr>
            <a:spLocks noChangeArrowheads="1" noChangeShapeType="1"/>
          </p:cNvSpPr>
          <p:nvPr/>
        </p:nvSpPr>
        <p:spPr bwMode="auto">
          <a:xfrm>
            <a:off x="1600171" y="1371600"/>
            <a:ext cx="7543800" cy="5077483"/>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E405854-1046-486E-8629-7D45DC648488}"/>
              </a:ext>
            </a:extLst>
          </p:cNvPr>
          <p:cNvPicPr>
            <a:picLocks noChangeAspect="1"/>
          </p:cNvPicPr>
          <p:nvPr/>
        </p:nvPicPr>
        <p:blipFill>
          <a:blip r:embed="rId2"/>
          <a:stretch>
            <a:fillRect/>
          </a:stretch>
        </p:blipFill>
        <p:spPr>
          <a:xfrm>
            <a:off x="1" y="0"/>
            <a:ext cx="9144000" cy="6858000"/>
          </a:xfrm>
          <a:prstGeom prst="rect">
            <a:avLst/>
          </a:prstGeom>
          <a:gradFill>
            <a:gsLst>
              <a:gs pos="13000">
                <a:schemeClr val="bg1">
                  <a:lumMod val="85000"/>
                </a:schemeClr>
              </a:gs>
              <a:gs pos="0">
                <a:schemeClr val="accent1">
                  <a:lumMod val="45000"/>
                  <a:lumOff val="55000"/>
                </a:schemeClr>
              </a:gs>
              <a:gs pos="100000">
                <a:schemeClr val="accent1">
                  <a:lumMod val="45000"/>
                  <a:lumOff val="55000"/>
                </a:schemeClr>
              </a:gs>
              <a:gs pos="73000">
                <a:schemeClr val="bg1"/>
              </a:gs>
            </a:gsLst>
            <a:lin ang="5400000" scaled="1"/>
          </a:gradFill>
        </p:spPr>
      </p:pic>
    </p:spTree>
    <p:extLst>
      <p:ext uri="{BB962C8B-B14F-4D97-AF65-F5344CB8AC3E}">
        <p14:creationId xmlns:p14="http://schemas.microsoft.com/office/powerpoint/2010/main" val="94750965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46000">
              <a:schemeClr val="bg1">
                <a:lumMod val="85000"/>
              </a:schemeClr>
            </a:gs>
            <a:gs pos="57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5000">
              <a:schemeClr val="accent1">
                <a:lumMod val="45000"/>
                <a:lumOff val="55000"/>
              </a:schemeClr>
            </a:gs>
            <a:gs pos="100000">
              <a:srgbClr val="FF0000"/>
            </a:gs>
            <a:gs pos="4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685800" y="1524000"/>
            <a:ext cx="57150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1 Thessalonians 5:17 (NIV)</a:t>
            </a:r>
            <a:endParaRPr lang="en-US" sz="2400" dirty="0"/>
          </a:p>
        </p:txBody>
      </p:sp>
      <p:sp>
        <p:nvSpPr>
          <p:cNvPr id="2" name="TextBox 1"/>
          <p:cNvSpPr txBox="1"/>
          <p:nvPr/>
        </p:nvSpPr>
        <p:spPr>
          <a:xfrm>
            <a:off x="685800" y="3048000"/>
            <a:ext cx="7924800" cy="646331"/>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pray continually,</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6701702"/>
      </p:ext>
    </p:extLst>
  </p:cSld>
  <p:clrMapOvr>
    <a:masterClrMapping/>
  </p:clrMapOvr>
  <mc:AlternateContent xmlns:mc="http://schemas.openxmlformats.org/markup-compatibility/2006" xmlns:p14="http://schemas.microsoft.com/office/powerpoint/2010/main">
    <mc:Choice Requires="p14">
      <p:transition spd="slow" p14:dur="60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
              <a:schemeClr val="bg1">
                <a:lumMod val="85000"/>
              </a:schemeClr>
            </a:gs>
            <a:gs pos="90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3" name="Rectangle 3" hidden="1"/>
          <p:cNvSpPr>
            <a:spLocks noChangeArrowheads="1" noChangeShapeType="1"/>
          </p:cNvSpPr>
          <p:nvPr/>
        </p:nvSpPr>
        <p:spPr bwMode="auto">
          <a:xfrm>
            <a:off x="1600171" y="1371600"/>
            <a:ext cx="7543800" cy="5077483"/>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E405854-1046-486E-8629-7D45DC648488}"/>
              </a:ext>
            </a:extLst>
          </p:cNvPr>
          <p:cNvPicPr>
            <a:picLocks noChangeAspect="1"/>
          </p:cNvPicPr>
          <p:nvPr/>
        </p:nvPicPr>
        <p:blipFill>
          <a:blip r:embed="rId2"/>
          <a:stretch>
            <a:fillRect/>
          </a:stretch>
        </p:blipFill>
        <p:spPr>
          <a:xfrm>
            <a:off x="1" y="0"/>
            <a:ext cx="9144000" cy="6858000"/>
          </a:xfrm>
          <a:prstGeom prst="rect">
            <a:avLst/>
          </a:prstGeom>
          <a:gradFill>
            <a:gsLst>
              <a:gs pos="13000">
                <a:schemeClr val="bg1">
                  <a:lumMod val="85000"/>
                </a:schemeClr>
              </a:gs>
              <a:gs pos="0">
                <a:schemeClr val="accent1">
                  <a:lumMod val="45000"/>
                  <a:lumOff val="55000"/>
                </a:schemeClr>
              </a:gs>
              <a:gs pos="100000">
                <a:schemeClr val="accent1">
                  <a:lumMod val="45000"/>
                  <a:lumOff val="55000"/>
                </a:schemeClr>
              </a:gs>
              <a:gs pos="73000">
                <a:schemeClr val="bg1"/>
              </a:gs>
            </a:gsLst>
            <a:lin ang="5400000" scaled="1"/>
          </a:gradFill>
        </p:spPr>
      </p:pic>
    </p:spTree>
    <p:extLst>
      <p:ext uri="{BB962C8B-B14F-4D97-AF65-F5344CB8AC3E}">
        <p14:creationId xmlns:p14="http://schemas.microsoft.com/office/powerpoint/2010/main" val="39006190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45000">
              <a:schemeClr val="bg1">
                <a:lumMod val="85000"/>
              </a:schemeClr>
            </a:gs>
            <a:gs pos="57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35845"/>
            <a:ext cx="7620000" cy="1754326"/>
          </a:xfrm>
          <a:prstGeom prst="rect">
            <a:avLst/>
          </a:prstGeom>
          <a:noFill/>
        </p:spPr>
        <p:txBody>
          <a:bodyPr wrap="square" rtlCol="0">
            <a:spAutoFit/>
          </a:bodyPr>
          <a:lstStyle/>
          <a:p>
            <a:r>
              <a:rPr lang="en-US" sz="3600" b="1" dirty="0">
                <a:latin typeface="Times New Roman" panose="02020603050405020304" pitchFamily="18" charset="0"/>
                <a:cs typeface="Times New Roman" panose="02020603050405020304" pitchFamily="18" charset="0"/>
              </a:rPr>
              <a:t>Proverbs 15:29 (NKJV)</a:t>
            </a:r>
            <a:endParaRPr lang="en-US" sz="3600" dirty="0">
              <a:latin typeface="Times New Roman" panose="02020603050405020304" pitchFamily="18" charset="0"/>
              <a:cs typeface="Times New Roman" panose="02020603050405020304" pitchFamily="18" charset="0"/>
            </a:endParaRPr>
          </a:p>
          <a:p>
            <a:r>
              <a:rPr lang="en-US" sz="3600" b="1" dirty="0">
                <a:latin typeface="Times New Roman" panose="02020603050405020304" pitchFamily="18" charset="0"/>
                <a:cs typeface="Times New Roman" panose="02020603050405020304" pitchFamily="18" charset="0"/>
              </a:rPr>
              <a:t>The Lord is far from the </a:t>
            </a:r>
            <a:r>
              <a:rPr lang="en-US" sz="3600" b="1" dirty="0">
                <a:solidFill>
                  <a:schemeClr val="accent2">
                    <a:lumMod val="75000"/>
                  </a:schemeClr>
                </a:solidFill>
                <a:latin typeface="Times New Roman" panose="02020603050405020304" pitchFamily="18" charset="0"/>
                <a:cs typeface="Times New Roman" panose="02020603050405020304" pitchFamily="18" charset="0"/>
              </a:rPr>
              <a:t>wicked</a:t>
            </a:r>
            <a:r>
              <a:rPr lang="en-US" sz="3600" b="1" dirty="0">
                <a:latin typeface="Times New Roman" panose="02020603050405020304" pitchFamily="18" charset="0"/>
                <a:cs typeface="Times New Roman" panose="02020603050405020304" pitchFamily="18" charset="0"/>
              </a:rPr>
              <a:t> but He </a:t>
            </a:r>
            <a:r>
              <a:rPr lang="en-US" sz="3600" b="1" dirty="0">
                <a:solidFill>
                  <a:srgbClr val="00B050"/>
                </a:solidFill>
                <a:latin typeface="Times New Roman" panose="02020603050405020304" pitchFamily="18" charset="0"/>
                <a:cs typeface="Times New Roman" panose="02020603050405020304" pitchFamily="18" charset="0"/>
              </a:rPr>
              <a:t>hears</a:t>
            </a:r>
            <a:r>
              <a:rPr lang="en-US" sz="3600" b="1" dirty="0">
                <a:latin typeface="Times New Roman" panose="02020603050405020304" pitchFamily="18" charset="0"/>
                <a:cs typeface="Times New Roman" panose="02020603050405020304" pitchFamily="18" charset="0"/>
              </a:rPr>
              <a:t> the prayer of the </a:t>
            </a:r>
            <a:r>
              <a:rPr lang="en-US" sz="3600" b="1" dirty="0">
                <a:solidFill>
                  <a:srgbClr val="7030A0"/>
                </a:solidFill>
                <a:latin typeface="Times New Roman" panose="02020603050405020304" pitchFamily="18" charset="0"/>
                <a:cs typeface="Times New Roman" panose="02020603050405020304" pitchFamily="18" charset="0"/>
              </a:rPr>
              <a:t>righteous</a:t>
            </a:r>
            <a:r>
              <a:rPr lang="en-US" sz="3600" b="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ADD981A4-8ADF-4F74-A552-18864886526E}"/>
              </a:ext>
            </a:extLst>
          </p:cNvPr>
          <p:cNvPicPr>
            <a:picLocks noChangeAspect="1"/>
          </p:cNvPicPr>
          <p:nvPr/>
        </p:nvPicPr>
        <p:blipFill>
          <a:blip r:embed="rId3"/>
          <a:stretch>
            <a:fillRect/>
          </a:stretch>
        </p:blipFill>
        <p:spPr>
          <a:xfrm>
            <a:off x="1480134" y="3878773"/>
            <a:ext cx="5233983" cy="633412"/>
          </a:xfrm>
          <a:prstGeom prst="rect">
            <a:avLst/>
          </a:prstGeom>
        </p:spPr>
      </p:pic>
      <p:pic>
        <p:nvPicPr>
          <p:cNvPr id="6" name="Picture 5">
            <a:extLst>
              <a:ext uri="{FF2B5EF4-FFF2-40B4-BE49-F238E27FC236}">
                <a16:creationId xmlns:a16="http://schemas.microsoft.com/office/drawing/2014/main" id="{41F70BAD-7829-43C5-B6D7-2D9E35A83313}"/>
              </a:ext>
            </a:extLst>
          </p:cNvPr>
          <p:cNvPicPr>
            <a:picLocks noChangeAspect="1"/>
          </p:cNvPicPr>
          <p:nvPr/>
        </p:nvPicPr>
        <p:blipFill>
          <a:blip r:embed="rId4"/>
          <a:stretch>
            <a:fillRect/>
          </a:stretch>
        </p:blipFill>
        <p:spPr>
          <a:xfrm>
            <a:off x="1008004" y="5105400"/>
            <a:ext cx="5673456" cy="613795"/>
          </a:xfrm>
          <a:prstGeom prst="rect">
            <a:avLst/>
          </a:prstGeom>
        </p:spPr>
      </p:pic>
      <p:pic>
        <p:nvPicPr>
          <p:cNvPr id="8" name="Picture 7">
            <a:extLst>
              <a:ext uri="{FF2B5EF4-FFF2-40B4-BE49-F238E27FC236}">
                <a16:creationId xmlns:a16="http://schemas.microsoft.com/office/drawing/2014/main" id="{ACD67B45-041F-4FE8-9E48-655083E7C35B}"/>
              </a:ext>
            </a:extLst>
          </p:cNvPr>
          <p:cNvPicPr>
            <a:picLocks noChangeAspect="1"/>
          </p:cNvPicPr>
          <p:nvPr/>
        </p:nvPicPr>
        <p:blipFill>
          <a:blip r:embed="rId5"/>
          <a:stretch>
            <a:fillRect/>
          </a:stretch>
        </p:blipFill>
        <p:spPr>
          <a:xfrm>
            <a:off x="1692887" y="2700337"/>
            <a:ext cx="4999459" cy="585221"/>
          </a:xfrm>
          <a:prstGeom prst="rect">
            <a:avLst/>
          </a:prstGeom>
        </p:spPr>
      </p:pic>
    </p:spTree>
    <p:extLst>
      <p:ext uri="{BB962C8B-B14F-4D97-AF65-F5344CB8AC3E}">
        <p14:creationId xmlns:p14="http://schemas.microsoft.com/office/powerpoint/2010/main" val="27189557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
              <a:schemeClr val="bg1">
                <a:lumMod val="85000"/>
              </a:schemeClr>
            </a:gs>
            <a:gs pos="90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3" name="Rectangle 3" hidden="1"/>
          <p:cNvSpPr>
            <a:spLocks noChangeArrowheads="1" noChangeShapeType="1"/>
          </p:cNvSpPr>
          <p:nvPr/>
        </p:nvSpPr>
        <p:spPr bwMode="auto">
          <a:xfrm>
            <a:off x="1600171" y="1371600"/>
            <a:ext cx="7543800" cy="5077483"/>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E405854-1046-486E-8629-7D45DC648488}"/>
              </a:ext>
            </a:extLst>
          </p:cNvPr>
          <p:cNvPicPr>
            <a:picLocks noChangeAspect="1"/>
          </p:cNvPicPr>
          <p:nvPr/>
        </p:nvPicPr>
        <p:blipFill>
          <a:blip r:embed="rId2"/>
          <a:stretch>
            <a:fillRect/>
          </a:stretch>
        </p:blipFill>
        <p:spPr>
          <a:xfrm>
            <a:off x="1" y="0"/>
            <a:ext cx="9144000" cy="6858000"/>
          </a:xfrm>
          <a:prstGeom prst="rect">
            <a:avLst/>
          </a:prstGeom>
          <a:gradFill>
            <a:gsLst>
              <a:gs pos="13000">
                <a:schemeClr val="bg1">
                  <a:lumMod val="85000"/>
                </a:schemeClr>
              </a:gs>
              <a:gs pos="0">
                <a:schemeClr val="accent1">
                  <a:lumMod val="45000"/>
                  <a:lumOff val="55000"/>
                </a:schemeClr>
              </a:gs>
              <a:gs pos="100000">
                <a:schemeClr val="accent1">
                  <a:lumMod val="45000"/>
                  <a:lumOff val="55000"/>
                </a:schemeClr>
              </a:gs>
              <a:gs pos="73000">
                <a:schemeClr val="bg1"/>
              </a:gs>
            </a:gsLst>
            <a:lin ang="5400000" scaled="1"/>
          </a:gradFill>
        </p:spPr>
      </p:pic>
    </p:spTree>
    <p:extLst>
      <p:ext uri="{BB962C8B-B14F-4D97-AF65-F5344CB8AC3E}">
        <p14:creationId xmlns:p14="http://schemas.microsoft.com/office/powerpoint/2010/main" val="275345692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45000">
              <a:schemeClr val="bg1">
                <a:lumMod val="85000"/>
              </a:schemeClr>
            </a:gs>
            <a:gs pos="57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9800" y="-533400"/>
            <a:ext cx="4724400" cy="1323439"/>
          </a:xfrm>
          <a:prstGeom prst="rect">
            <a:avLst/>
          </a:prstGeom>
        </p:spPr>
        <p:txBody>
          <a:bodyPr wrap="square">
            <a:spAutoFit/>
          </a:bodyPr>
          <a:lstStyle/>
          <a:p>
            <a:pPr algn="ctr"/>
            <a:endParaRPr lang="en-US" sz="4400" b="1" dirty="0">
              <a:latin typeface="Times New Roman" panose="02020603050405020304" pitchFamily="18" charset="0"/>
              <a:cs typeface="Times New Roman" panose="02020603050405020304" pitchFamily="18" charset="0"/>
            </a:endParaRPr>
          </a:p>
          <a:p>
            <a:pPr algn="ctr"/>
            <a:r>
              <a:rPr lang="en-US" sz="3600" b="1" dirty="0"/>
              <a:t>Luke 10:21-22 (NKJV)</a:t>
            </a:r>
            <a:endParaRPr lang="en-US" sz="3600" dirty="0"/>
          </a:p>
        </p:txBody>
      </p:sp>
      <p:sp>
        <p:nvSpPr>
          <p:cNvPr id="2" name="TextBox 1"/>
          <p:cNvSpPr txBox="1"/>
          <p:nvPr/>
        </p:nvSpPr>
        <p:spPr>
          <a:xfrm>
            <a:off x="152400" y="1371600"/>
            <a:ext cx="8839200" cy="4524315"/>
          </a:xfrm>
          <a:prstGeom prst="rect">
            <a:avLst/>
          </a:prstGeom>
          <a:noFill/>
        </p:spPr>
        <p:txBody>
          <a:bodyPr wrap="square" rtlCol="0">
            <a:spAutoFit/>
          </a:bodyPr>
          <a:lstStyle/>
          <a:p>
            <a:r>
              <a:rPr lang="en-US" sz="3200" b="1" dirty="0"/>
              <a:t>21 In that hour Jesus rejoiced in the Spirit and said, "I thank You, Father, Lord of heaven and earth, that You have hidden these things from the wise and prudent and revealed them to babes. Even so, Father, for so it seemed good in Your sight. </a:t>
            </a:r>
          </a:p>
          <a:p>
            <a:r>
              <a:rPr lang="en-US" sz="3200" b="1" dirty="0"/>
              <a:t>22 "All things have been delivered to Me by My Father, and no one knows who the Son is except the Father, and who the Father is except the Son, and the one to whom the Son wills to reveal Him." </a:t>
            </a:r>
          </a:p>
        </p:txBody>
      </p:sp>
    </p:spTree>
    <p:extLst>
      <p:ext uri="{BB962C8B-B14F-4D97-AF65-F5344CB8AC3E}">
        <p14:creationId xmlns:p14="http://schemas.microsoft.com/office/powerpoint/2010/main" val="797691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
              <a:schemeClr val="bg1">
                <a:lumMod val="85000"/>
              </a:schemeClr>
            </a:gs>
            <a:gs pos="90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3" name="Rectangle 3" hidden="1"/>
          <p:cNvSpPr>
            <a:spLocks noChangeArrowheads="1" noChangeShapeType="1"/>
          </p:cNvSpPr>
          <p:nvPr/>
        </p:nvSpPr>
        <p:spPr bwMode="auto">
          <a:xfrm>
            <a:off x="1600171" y="1371600"/>
            <a:ext cx="7543800" cy="5077483"/>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E405854-1046-486E-8629-7D45DC648488}"/>
              </a:ext>
            </a:extLst>
          </p:cNvPr>
          <p:cNvPicPr>
            <a:picLocks noChangeAspect="1"/>
          </p:cNvPicPr>
          <p:nvPr/>
        </p:nvPicPr>
        <p:blipFill>
          <a:blip r:embed="rId2"/>
          <a:stretch>
            <a:fillRect/>
          </a:stretch>
        </p:blipFill>
        <p:spPr>
          <a:xfrm>
            <a:off x="1" y="0"/>
            <a:ext cx="9144000" cy="6858000"/>
          </a:xfrm>
          <a:prstGeom prst="rect">
            <a:avLst/>
          </a:prstGeom>
          <a:gradFill>
            <a:gsLst>
              <a:gs pos="13000">
                <a:schemeClr val="bg1">
                  <a:lumMod val="85000"/>
                </a:schemeClr>
              </a:gs>
              <a:gs pos="0">
                <a:schemeClr val="accent1">
                  <a:lumMod val="45000"/>
                  <a:lumOff val="55000"/>
                </a:schemeClr>
              </a:gs>
              <a:gs pos="100000">
                <a:schemeClr val="accent1">
                  <a:lumMod val="45000"/>
                  <a:lumOff val="55000"/>
                </a:schemeClr>
              </a:gs>
              <a:gs pos="73000">
                <a:schemeClr val="bg1"/>
              </a:gs>
            </a:gsLst>
            <a:lin ang="5400000" scaled="1"/>
          </a:gradFill>
        </p:spPr>
      </p:pic>
    </p:spTree>
    <p:extLst>
      <p:ext uri="{BB962C8B-B14F-4D97-AF65-F5344CB8AC3E}">
        <p14:creationId xmlns:p14="http://schemas.microsoft.com/office/powerpoint/2010/main" val="50264647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45000">
              <a:schemeClr val="bg1">
                <a:lumMod val="85000"/>
              </a:schemeClr>
            </a:gs>
            <a:gs pos="57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35845"/>
            <a:ext cx="7620000" cy="6186309"/>
          </a:xfrm>
          <a:prstGeom prst="rect">
            <a:avLst/>
          </a:prstGeom>
          <a:noFill/>
        </p:spPr>
        <p:txBody>
          <a:bodyPr wrap="square" rtlCol="0">
            <a:spAutoFit/>
          </a:bodyPr>
          <a:lstStyle/>
          <a:p>
            <a:r>
              <a:rPr lang="en-US" sz="3600" dirty="0"/>
              <a:t>Almighty God, kindle, we beseech thee, in every heart the true love of peace, and guide with thy wisdom those who take counsel for the nations of the earth, that in tranquility thy dominion may increase till the earth is filled with the knowledge of thy love; through Jesus Christ our Lord, who </a:t>
            </a:r>
            <a:r>
              <a:rPr lang="en-US" sz="3600" dirty="0" err="1"/>
              <a:t>liveth</a:t>
            </a:r>
            <a:r>
              <a:rPr lang="en-US" sz="3600" dirty="0"/>
              <a:t> and </a:t>
            </a:r>
            <a:r>
              <a:rPr lang="en-US" sz="3600" dirty="0" err="1"/>
              <a:t>reigneth</a:t>
            </a:r>
            <a:r>
              <a:rPr lang="en-US" sz="3600" dirty="0"/>
              <a:t> with thee, in the unity of the Holy Spirit, one God, now and forever. </a:t>
            </a:r>
            <a:r>
              <a:rPr lang="en-US" sz="3600" i="1" dirty="0"/>
              <a:t>Amen.</a:t>
            </a:r>
            <a:endParaRPr lang="en-US" sz="3600" dirty="0"/>
          </a:p>
        </p:txBody>
      </p:sp>
    </p:spTree>
    <p:extLst>
      <p:ext uri="{BB962C8B-B14F-4D97-AF65-F5344CB8AC3E}">
        <p14:creationId xmlns:p14="http://schemas.microsoft.com/office/powerpoint/2010/main" val="2742868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2" name="TextBox 1"/>
          <p:cNvSpPr txBox="1"/>
          <p:nvPr/>
        </p:nvSpPr>
        <p:spPr>
          <a:xfrm>
            <a:off x="162339" y="1894378"/>
            <a:ext cx="8991600" cy="4154984"/>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II Chronicles 7:1-3 (MKJV)</a:t>
            </a:r>
            <a:endParaRPr lang="en-US" sz="4400" dirty="0">
              <a:cs typeface="Times New Roman" panose="02020603050405020304" pitchFamily="18" charset="0"/>
            </a:endParaRPr>
          </a:p>
          <a:p>
            <a:r>
              <a:rPr lang="en-US" sz="4400" dirty="0">
                <a:cs typeface="Times New Roman" panose="02020603050405020304" pitchFamily="18" charset="0"/>
              </a:rPr>
              <a:t>1 When Solomon had finished praying, fire came down from heaven and consumed the burnt offering and the sacrifices; and the glory of the Lord filled the temple. </a:t>
            </a:r>
          </a:p>
        </p:txBody>
      </p:sp>
    </p:spTree>
    <p:extLst>
      <p:ext uri="{BB962C8B-B14F-4D97-AF65-F5344CB8AC3E}">
        <p14:creationId xmlns:p14="http://schemas.microsoft.com/office/powerpoint/2010/main" val="370330922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2" name="TextBox 1"/>
          <p:cNvSpPr txBox="1"/>
          <p:nvPr/>
        </p:nvSpPr>
        <p:spPr>
          <a:xfrm>
            <a:off x="228600" y="2367171"/>
            <a:ext cx="8991600" cy="2123658"/>
          </a:xfrm>
          <a:prstGeom prst="rect">
            <a:avLst/>
          </a:prstGeom>
          <a:noFill/>
        </p:spPr>
        <p:txBody>
          <a:bodyPr wrap="square" rtlCol="0">
            <a:spAutoFit/>
          </a:bodyPr>
          <a:lstStyle/>
          <a:p>
            <a:r>
              <a:rPr lang="en-US" sz="4400" dirty="0">
                <a:cs typeface="Times New Roman" panose="02020603050405020304" pitchFamily="18" charset="0"/>
              </a:rPr>
              <a:t>2 And the priests could not enter the house of the Lord, because the glory of the Lord had filled the Lord's house. </a:t>
            </a:r>
          </a:p>
        </p:txBody>
      </p:sp>
    </p:spTree>
    <p:extLst>
      <p:ext uri="{BB962C8B-B14F-4D97-AF65-F5344CB8AC3E}">
        <p14:creationId xmlns:p14="http://schemas.microsoft.com/office/powerpoint/2010/main" val="364942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2" name="TextBox 1"/>
          <p:cNvSpPr txBox="1"/>
          <p:nvPr/>
        </p:nvSpPr>
        <p:spPr>
          <a:xfrm>
            <a:off x="76200" y="1219200"/>
            <a:ext cx="8991600" cy="4832092"/>
          </a:xfrm>
          <a:prstGeom prst="rect">
            <a:avLst/>
          </a:prstGeom>
          <a:noFill/>
        </p:spPr>
        <p:txBody>
          <a:bodyPr wrap="square" rtlCol="0">
            <a:spAutoFit/>
          </a:bodyPr>
          <a:lstStyle/>
          <a:p>
            <a:r>
              <a:rPr lang="en-US" sz="4400" dirty="0">
                <a:cs typeface="Times New Roman" panose="02020603050405020304" pitchFamily="18" charset="0"/>
              </a:rPr>
              <a:t>3 When all the children of Israel saw how the fire came down, and the glory of the Lord on the temple, they bowed their faces to the ground on the pavement, and worshiped and praised the Lord, saying: "For He is good, For His mercy endures forever." </a:t>
            </a:r>
          </a:p>
        </p:txBody>
      </p:sp>
    </p:spTree>
    <p:extLst>
      <p:ext uri="{BB962C8B-B14F-4D97-AF65-F5344CB8AC3E}">
        <p14:creationId xmlns:p14="http://schemas.microsoft.com/office/powerpoint/2010/main" val="1011824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9000">
              <a:schemeClr val="bg1">
                <a:lumMod val="95000"/>
              </a:schemeClr>
            </a:gs>
            <a:gs pos="0">
              <a:schemeClr val="bg1"/>
            </a:gs>
            <a:gs pos="100000">
              <a:srgbClr val="00B0F0"/>
            </a:gs>
            <a:gs pos="20000">
              <a:schemeClr val="bg1">
                <a:lumMod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1066800" y="-600165"/>
            <a:ext cx="7010400" cy="120032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2800" b="1" dirty="0">
                <a:latin typeface="Times New Roman" panose="02020603050405020304" pitchFamily="18" charset="0"/>
                <a:cs typeface="Times New Roman" panose="02020603050405020304" pitchFamily="18" charset="0"/>
              </a:rPr>
              <a:t>II Chronicles 7:1-3 (MKJV)</a:t>
            </a:r>
          </a:p>
        </p:txBody>
      </p:sp>
      <p:sp>
        <p:nvSpPr>
          <p:cNvPr id="2" name="TextBox 1">
            <a:extLst>
              <a:ext uri="{FF2B5EF4-FFF2-40B4-BE49-F238E27FC236}">
                <a16:creationId xmlns:a16="http://schemas.microsoft.com/office/drawing/2014/main" id="{A747A63E-B239-4433-81BF-5401B1AF94CF}"/>
              </a:ext>
            </a:extLst>
          </p:cNvPr>
          <p:cNvSpPr txBox="1"/>
          <p:nvPr/>
        </p:nvSpPr>
        <p:spPr>
          <a:xfrm>
            <a:off x="190500" y="457200"/>
            <a:ext cx="8763000" cy="6771084"/>
          </a:xfrm>
          <a:prstGeom prst="rect">
            <a:avLst/>
          </a:prstGeom>
          <a:noFill/>
        </p:spPr>
        <p:txBody>
          <a:bodyPr wrap="square" rtlCol="0">
            <a:spAutoFit/>
          </a:bodyPr>
          <a:lstStyle/>
          <a:p>
            <a:r>
              <a:rPr lang="en-US" sz="3200" dirty="0">
                <a:cs typeface="Times New Roman" panose="02020603050405020304" pitchFamily="18" charset="0"/>
              </a:rPr>
              <a:t>1 When Solomon had finished praying, fire came down from heaven and consumed the burnt offering and the sacrifices; and the glory of the Lord filled the temple. </a:t>
            </a:r>
          </a:p>
          <a:p>
            <a:r>
              <a:rPr lang="en-US" sz="3200" dirty="0">
                <a:cs typeface="Times New Roman" panose="02020603050405020304" pitchFamily="18" charset="0"/>
              </a:rPr>
              <a:t>2 And the priests could not enter the house of the Lord, because the glory of the Lord had filled the Lord's house. </a:t>
            </a:r>
          </a:p>
          <a:p>
            <a:r>
              <a:rPr lang="en-US" sz="3200" dirty="0">
                <a:cs typeface="Times New Roman" panose="02020603050405020304" pitchFamily="18" charset="0"/>
              </a:rPr>
              <a:t>3 When all the children of Israel saw how the fire came down, and the glory of the Lord on the temple, they bowed their faces to the ground on the pavement, and worshiped and praised the Lord, saying: "For He is good, For His mercy endures forever." </a:t>
            </a:r>
          </a:p>
          <a:p>
            <a:endParaRPr lang="en-US" dirty="0"/>
          </a:p>
        </p:txBody>
      </p:sp>
    </p:spTree>
    <p:extLst>
      <p:ext uri="{BB962C8B-B14F-4D97-AF65-F5344CB8AC3E}">
        <p14:creationId xmlns:p14="http://schemas.microsoft.com/office/powerpoint/2010/main" val="2842246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75000"/>
              </a:schemeClr>
            </a:gs>
            <a:gs pos="10000">
              <a:schemeClr val="bg1">
                <a:lumMod val="85000"/>
              </a:schemeClr>
            </a:gs>
            <a:gs pos="90000">
              <a:schemeClr val="accent1">
                <a:lumMod val="45000"/>
                <a:lumOff val="55000"/>
              </a:schemeClr>
            </a:gs>
            <a:gs pos="100000">
              <a:schemeClr val="accent2">
                <a:lumMod val="75000"/>
              </a:schemeClr>
            </a:gs>
          </a:gsLst>
          <a:lin ang="5400000" scaled="1"/>
        </a:gradFill>
        <a:effectLst/>
      </p:bgPr>
    </p:bg>
    <p:spTree>
      <p:nvGrpSpPr>
        <p:cNvPr id="1" name=""/>
        <p:cNvGrpSpPr/>
        <p:nvPr/>
      </p:nvGrpSpPr>
      <p:grpSpPr>
        <a:xfrm>
          <a:off x="0" y="0"/>
          <a:ext cx="0" cy="0"/>
          <a:chOff x="0" y="0"/>
          <a:chExt cx="0" cy="0"/>
        </a:xfrm>
      </p:grpSpPr>
      <p:sp>
        <p:nvSpPr>
          <p:cNvPr id="5123" name="Rectangle 3" hidden="1"/>
          <p:cNvSpPr>
            <a:spLocks noChangeArrowheads="1" noChangeShapeType="1"/>
          </p:cNvSpPr>
          <p:nvPr/>
        </p:nvSpPr>
        <p:spPr bwMode="auto">
          <a:xfrm>
            <a:off x="1600171" y="1371600"/>
            <a:ext cx="7543800" cy="5077483"/>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EE405854-1046-486E-8629-7D45DC648488}"/>
              </a:ext>
            </a:extLst>
          </p:cNvPr>
          <p:cNvPicPr>
            <a:picLocks noChangeAspect="1"/>
          </p:cNvPicPr>
          <p:nvPr/>
        </p:nvPicPr>
        <p:blipFill>
          <a:blip r:embed="rId2"/>
          <a:stretch>
            <a:fillRect/>
          </a:stretch>
        </p:blipFill>
        <p:spPr>
          <a:xfrm>
            <a:off x="1" y="0"/>
            <a:ext cx="9144000" cy="6858000"/>
          </a:xfrm>
          <a:prstGeom prst="rect">
            <a:avLst/>
          </a:prstGeom>
          <a:gradFill>
            <a:gsLst>
              <a:gs pos="13000">
                <a:schemeClr val="bg1">
                  <a:lumMod val="85000"/>
                </a:schemeClr>
              </a:gs>
              <a:gs pos="0">
                <a:schemeClr val="accent1">
                  <a:lumMod val="45000"/>
                  <a:lumOff val="55000"/>
                </a:schemeClr>
              </a:gs>
              <a:gs pos="100000">
                <a:schemeClr val="accent1">
                  <a:lumMod val="45000"/>
                  <a:lumOff val="55000"/>
                </a:schemeClr>
              </a:gs>
              <a:gs pos="73000">
                <a:schemeClr val="bg1"/>
              </a:gs>
            </a:gsLst>
            <a:lin ang="5400000" scaled="1"/>
          </a:gradFill>
        </p:spPr>
      </p:pic>
    </p:spTree>
    <p:extLst>
      <p:ext uri="{BB962C8B-B14F-4D97-AF65-F5344CB8AC3E}">
        <p14:creationId xmlns:p14="http://schemas.microsoft.com/office/powerpoint/2010/main" val="6048687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rgbClr val="C00000"/>
            </a:gs>
            <a:gs pos="46000">
              <a:schemeClr val="accent1">
                <a:lumMod val="45000"/>
                <a:lumOff val="55000"/>
              </a:schemeClr>
            </a:gs>
            <a:gs pos="57000">
              <a:schemeClr val="accent1">
                <a:lumMod val="45000"/>
                <a:lumOff val="55000"/>
              </a:schemeClr>
            </a:gs>
            <a:gs pos="100000">
              <a:srgbClr val="C00000"/>
            </a:gs>
          </a:gsLst>
          <a:lin ang="5400000" scaled="1"/>
        </a:gradFill>
        <a:effectLst/>
      </p:bgPr>
    </p:bg>
    <p:spTree>
      <p:nvGrpSpPr>
        <p:cNvPr id="1" name=""/>
        <p:cNvGrpSpPr/>
        <p:nvPr/>
      </p:nvGrpSpPr>
      <p:grpSpPr>
        <a:xfrm>
          <a:off x="0" y="0"/>
          <a:ext cx="0" cy="0"/>
          <a:chOff x="0" y="0"/>
          <a:chExt cx="0" cy="0"/>
        </a:xfrm>
      </p:grpSpPr>
      <p:sp>
        <p:nvSpPr>
          <p:cNvPr id="6" name="Rectangle 5"/>
          <p:cNvSpPr/>
          <p:nvPr/>
        </p:nvSpPr>
        <p:spPr>
          <a:xfrm>
            <a:off x="3124200" y="2743200"/>
            <a:ext cx="4343400" cy="1323439"/>
          </a:xfrm>
          <a:prstGeom prst="rect">
            <a:avLst/>
          </a:prstGeom>
        </p:spPr>
        <p:txBody>
          <a:bodyPr wrap="square">
            <a:spAutoFit/>
          </a:bodyPr>
          <a:lstStyle/>
          <a:p>
            <a:r>
              <a:rPr lang="en-US"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800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29000" y="152400"/>
            <a:ext cx="2438400" cy="923330"/>
          </a:xfrm>
          <a:prstGeom prst="rect">
            <a:avLst/>
          </a:prstGeom>
        </p:spPr>
        <p:txBody>
          <a:bodyPr wrap="square">
            <a:spAutoFit/>
          </a:bodyPr>
          <a:lstStyle/>
          <a:p>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Prayer</a:t>
            </a:r>
            <a:endParaRPr lang="en-US" sz="5400" dirty="0"/>
          </a:p>
        </p:txBody>
      </p:sp>
      <p:sp>
        <p:nvSpPr>
          <p:cNvPr id="5" name="Rectangle 4"/>
          <p:cNvSpPr/>
          <p:nvPr/>
        </p:nvSpPr>
        <p:spPr>
          <a:xfrm>
            <a:off x="1152939" y="352961"/>
            <a:ext cx="7010400" cy="1323439"/>
          </a:xfrm>
          <a:prstGeom prst="rect">
            <a:avLst/>
          </a:prstGeom>
        </p:spPr>
        <p:txBody>
          <a:bodyPr wrap="square">
            <a:spAutoFit/>
          </a:bodyPr>
          <a:lstStyle/>
          <a:p>
            <a:endParaRPr lang="en-US" sz="4400" b="1" dirty="0">
              <a:latin typeface="Times New Roman" panose="02020603050405020304" pitchFamily="18" charset="0"/>
              <a:cs typeface="Times New Roman" panose="02020603050405020304" pitchFamily="18" charset="0"/>
            </a:endParaRPr>
          </a:p>
          <a:p>
            <a:pPr algn="ctr"/>
            <a:r>
              <a:rPr lang="en-US" sz="3600" b="1" dirty="0">
                <a:latin typeface="Times New Roman" panose="02020603050405020304" pitchFamily="18" charset="0"/>
                <a:cs typeface="Times New Roman" panose="02020603050405020304" pitchFamily="18" charset="0"/>
              </a:rPr>
              <a:t>Luke 18:9-14 (MKJV)</a:t>
            </a:r>
          </a:p>
        </p:txBody>
      </p:sp>
      <p:sp>
        <p:nvSpPr>
          <p:cNvPr id="2" name="TextBox 1"/>
          <p:cNvSpPr txBox="1"/>
          <p:nvPr/>
        </p:nvSpPr>
        <p:spPr>
          <a:xfrm>
            <a:off x="162339" y="1676400"/>
            <a:ext cx="8991600" cy="5078313"/>
          </a:xfrm>
          <a:prstGeom prst="rect">
            <a:avLst/>
          </a:prstGeom>
          <a:noFill/>
        </p:spPr>
        <p:txBody>
          <a:bodyPr wrap="square" rtlCol="0">
            <a:spAutoFit/>
          </a:bodyPr>
          <a:lstStyle/>
          <a:p>
            <a:r>
              <a:rPr lang="en-US" sz="3600" dirty="0">
                <a:cs typeface="Times New Roman" panose="02020603050405020304" pitchFamily="18" charset="0"/>
              </a:rPr>
              <a:t>9 Also He spoke this parable to some who trusted in themselves that they were righteous, and despised others: </a:t>
            </a:r>
          </a:p>
          <a:p>
            <a:r>
              <a:rPr lang="en-US" sz="3600" dirty="0">
                <a:cs typeface="Times New Roman" panose="02020603050405020304" pitchFamily="18" charset="0"/>
              </a:rPr>
              <a:t>10 "Two men went up to the temple to pray, one a Pharisee and the other a tax collector. </a:t>
            </a:r>
          </a:p>
          <a:p>
            <a:r>
              <a:rPr lang="en-US" sz="3600" dirty="0">
                <a:cs typeface="Times New Roman" panose="02020603050405020304" pitchFamily="18" charset="0"/>
              </a:rPr>
              <a:t>11 "The Pharisee stood and prayed thus with himself, 'God, I thank You that I am not like other men-extortioners, unjust, adulterers, or even as this tax collector. </a:t>
            </a:r>
          </a:p>
        </p:txBody>
      </p:sp>
    </p:spTree>
    <p:extLst>
      <p:ext uri="{BB962C8B-B14F-4D97-AF65-F5344CB8AC3E}">
        <p14:creationId xmlns:p14="http://schemas.microsoft.com/office/powerpoint/2010/main" val="37122251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38153</TotalTime>
  <Words>3368</Words>
  <Application>Microsoft Office PowerPoint</Application>
  <PresentationFormat>On-screen Show (4:3)</PresentationFormat>
  <Paragraphs>214</Paragraphs>
  <Slides>29</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dc:creator>
  <cp:lastModifiedBy>Pastor Tom Hazelwood</cp:lastModifiedBy>
  <cp:revision>728</cp:revision>
  <dcterms:created xsi:type="dcterms:W3CDTF">2014-04-26T11:32:41Z</dcterms:created>
  <dcterms:modified xsi:type="dcterms:W3CDTF">2024-04-17T01:41:33Z</dcterms:modified>
</cp:coreProperties>
</file>