
<file path=[Content_Types].xml><?xml version="1.0" encoding="utf-8"?>
<Types xmlns="http://schemas.openxmlformats.org/package/2006/content-types">
  <Default Extension="emf" ContentType="image/x-emf"/>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43" r:id="rId2"/>
    <p:sldId id="757" r:id="rId3"/>
    <p:sldId id="864" r:id="rId4"/>
    <p:sldId id="759" r:id="rId5"/>
    <p:sldId id="895" r:id="rId6"/>
    <p:sldId id="896" r:id="rId7"/>
    <p:sldId id="760" r:id="rId8"/>
    <p:sldId id="897" r:id="rId9"/>
    <p:sldId id="761" r:id="rId10"/>
    <p:sldId id="762" r:id="rId11"/>
    <p:sldId id="763" r:id="rId12"/>
    <p:sldId id="764" r:id="rId13"/>
    <p:sldId id="899" r:id="rId14"/>
    <p:sldId id="900" r:id="rId15"/>
    <p:sldId id="765" r:id="rId16"/>
    <p:sldId id="901" r:id="rId17"/>
    <p:sldId id="766" r:id="rId18"/>
    <p:sldId id="767" r:id="rId19"/>
    <p:sldId id="768" r:id="rId20"/>
    <p:sldId id="7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429" autoAdjust="0"/>
    <p:restoredTop sz="64121" autoAdjust="0"/>
  </p:normalViewPr>
  <p:slideViewPr>
    <p:cSldViewPr>
      <p:cViewPr varScale="1">
        <p:scale>
          <a:sx n="53" d="100"/>
          <a:sy n="53" d="100"/>
        </p:scale>
        <p:origin x="1733" y="4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06EBE2C4-8C0D-4B4F-A569-98A716FA9BA0}"/>
    <pc:docChg chg="undo custSel addSld delSld modSld">
      <pc:chgData name="Pastor Tom Hazelwood" userId="d18c485ded806f6d" providerId="LiveId" clId="{06EBE2C4-8C0D-4B4F-A569-98A716FA9BA0}" dt="2024-03-10T00:58:30.751" v="49" actId="5793"/>
      <pc:docMkLst>
        <pc:docMk/>
      </pc:docMkLst>
      <pc:sldChg chg="del">
        <pc:chgData name="Pastor Tom Hazelwood" userId="d18c485ded806f6d" providerId="LiveId" clId="{06EBE2C4-8C0D-4B4F-A569-98A716FA9BA0}" dt="2024-03-10T00:53:37.140" v="0" actId="2696"/>
        <pc:sldMkLst>
          <pc:docMk/>
          <pc:sldMk cId="2983595610" sldId="256"/>
        </pc:sldMkLst>
      </pc:sldChg>
      <pc:sldChg chg="del">
        <pc:chgData name="Pastor Tom Hazelwood" userId="d18c485ded806f6d" providerId="LiveId" clId="{06EBE2C4-8C0D-4B4F-A569-98A716FA9BA0}" dt="2024-03-10T00:53:37.140" v="0" actId="2696"/>
        <pc:sldMkLst>
          <pc:docMk/>
          <pc:sldMk cId="933613408" sldId="257"/>
        </pc:sldMkLst>
      </pc:sldChg>
      <pc:sldChg chg="del">
        <pc:chgData name="Pastor Tom Hazelwood" userId="d18c485ded806f6d" providerId="LiveId" clId="{06EBE2C4-8C0D-4B4F-A569-98A716FA9BA0}" dt="2024-03-10T00:53:37.140" v="0" actId="2696"/>
        <pc:sldMkLst>
          <pc:docMk/>
          <pc:sldMk cId="2421740899" sldId="261"/>
        </pc:sldMkLst>
      </pc:sldChg>
      <pc:sldChg chg="del">
        <pc:chgData name="Pastor Tom Hazelwood" userId="d18c485ded806f6d" providerId="LiveId" clId="{06EBE2C4-8C0D-4B4F-A569-98A716FA9BA0}" dt="2024-03-10T00:53:37.140" v="0" actId="2696"/>
        <pc:sldMkLst>
          <pc:docMk/>
          <pc:sldMk cId="3120899049" sldId="265"/>
        </pc:sldMkLst>
      </pc:sldChg>
      <pc:sldChg chg="del">
        <pc:chgData name="Pastor Tom Hazelwood" userId="d18c485ded806f6d" providerId="LiveId" clId="{06EBE2C4-8C0D-4B4F-A569-98A716FA9BA0}" dt="2024-03-10T00:53:37.140" v="0" actId="2696"/>
        <pc:sldMkLst>
          <pc:docMk/>
          <pc:sldMk cId="1809269889" sldId="267"/>
        </pc:sldMkLst>
      </pc:sldChg>
      <pc:sldChg chg="del">
        <pc:chgData name="Pastor Tom Hazelwood" userId="d18c485ded806f6d" providerId="LiveId" clId="{06EBE2C4-8C0D-4B4F-A569-98A716FA9BA0}" dt="2024-03-10T00:53:37.140" v="0" actId="2696"/>
        <pc:sldMkLst>
          <pc:docMk/>
          <pc:sldMk cId="0" sldId="277"/>
        </pc:sldMkLst>
      </pc:sldChg>
      <pc:sldChg chg="del">
        <pc:chgData name="Pastor Tom Hazelwood" userId="d18c485ded806f6d" providerId="LiveId" clId="{06EBE2C4-8C0D-4B4F-A569-98A716FA9BA0}" dt="2024-03-10T00:53:37.140" v="0" actId="2696"/>
        <pc:sldMkLst>
          <pc:docMk/>
          <pc:sldMk cId="0" sldId="278"/>
        </pc:sldMkLst>
      </pc:sldChg>
      <pc:sldChg chg="del">
        <pc:chgData name="Pastor Tom Hazelwood" userId="d18c485ded806f6d" providerId="LiveId" clId="{06EBE2C4-8C0D-4B4F-A569-98A716FA9BA0}" dt="2024-03-10T00:53:37.140" v="0" actId="2696"/>
        <pc:sldMkLst>
          <pc:docMk/>
          <pc:sldMk cId="2245157054" sldId="292"/>
        </pc:sldMkLst>
      </pc:sldChg>
      <pc:sldChg chg="del">
        <pc:chgData name="Pastor Tom Hazelwood" userId="d18c485ded806f6d" providerId="LiveId" clId="{06EBE2C4-8C0D-4B4F-A569-98A716FA9BA0}" dt="2024-03-10T00:53:37.140" v="0" actId="2696"/>
        <pc:sldMkLst>
          <pc:docMk/>
          <pc:sldMk cId="3703309229" sldId="294"/>
        </pc:sldMkLst>
      </pc:sldChg>
      <pc:sldChg chg="del">
        <pc:chgData name="Pastor Tom Hazelwood" userId="d18c485ded806f6d" providerId="LiveId" clId="{06EBE2C4-8C0D-4B4F-A569-98A716FA9BA0}" dt="2024-03-10T00:53:37.140" v="0" actId="2696"/>
        <pc:sldMkLst>
          <pc:docMk/>
          <pc:sldMk cId="1732516840" sldId="309"/>
        </pc:sldMkLst>
      </pc:sldChg>
      <pc:sldChg chg="del">
        <pc:chgData name="Pastor Tom Hazelwood" userId="d18c485ded806f6d" providerId="LiveId" clId="{06EBE2C4-8C0D-4B4F-A569-98A716FA9BA0}" dt="2024-03-10T00:53:37.140" v="0" actId="2696"/>
        <pc:sldMkLst>
          <pc:docMk/>
          <pc:sldMk cId="870582412" sldId="311"/>
        </pc:sldMkLst>
      </pc:sldChg>
      <pc:sldChg chg="del">
        <pc:chgData name="Pastor Tom Hazelwood" userId="d18c485ded806f6d" providerId="LiveId" clId="{06EBE2C4-8C0D-4B4F-A569-98A716FA9BA0}" dt="2024-03-10T00:53:37.140" v="0" actId="2696"/>
        <pc:sldMkLst>
          <pc:docMk/>
          <pc:sldMk cId="1841903" sldId="312"/>
        </pc:sldMkLst>
      </pc:sldChg>
      <pc:sldChg chg="del">
        <pc:chgData name="Pastor Tom Hazelwood" userId="d18c485ded806f6d" providerId="LiveId" clId="{06EBE2C4-8C0D-4B4F-A569-98A716FA9BA0}" dt="2024-03-10T00:53:37.140" v="0" actId="2696"/>
        <pc:sldMkLst>
          <pc:docMk/>
          <pc:sldMk cId="3872501107" sldId="313"/>
        </pc:sldMkLst>
      </pc:sldChg>
      <pc:sldChg chg="del">
        <pc:chgData name="Pastor Tom Hazelwood" userId="d18c485ded806f6d" providerId="LiveId" clId="{06EBE2C4-8C0D-4B4F-A569-98A716FA9BA0}" dt="2024-03-10T00:53:37.140" v="0" actId="2696"/>
        <pc:sldMkLst>
          <pc:docMk/>
          <pc:sldMk cId="1335902830" sldId="314"/>
        </pc:sldMkLst>
      </pc:sldChg>
      <pc:sldChg chg="del">
        <pc:chgData name="Pastor Tom Hazelwood" userId="d18c485ded806f6d" providerId="LiveId" clId="{06EBE2C4-8C0D-4B4F-A569-98A716FA9BA0}" dt="2024-03-10T00:53:37.140" v="0" actId="2696"/>
        <pc:sldMkLst>
          <pc:docMk/>
          <pc:sldMk cId="4096059493" sldId="315"/>
        </pc:sldMkLst>
      </pc:sldChg>
      <pc:sldChg chg="del">
        <pc:chgData name="Pastor Tom Hazelwood" userId="d18c485ded806f6d" providerId="LiveId" clId="{06EBE2C4-8C0D-4B4F-A569-98A716FA9BA0}" dt="2024-03-10T00:53:37.140" v="0" actId="2696"/>
        <pc:sldMkLst>
          <pc:docMk/>
          <pc:sldMk cId="3766573370" sldId="316"/>
        </pc:sldMkLst>
      </pc:sldChg>
      <pc:sldChg chg="del">
        <pc:chgData name="Pastor Tom Hazelwood" userId="d18c485ded806f6d" providerId="LiveId" clId="{06EBE2C4-8C0D-4B4F-A569-98A716FA9BA0}" dt="2024-03-10T00:53:37.140" v="0" actId="2696"/>
        <pc:sldMkLst>
          <pc:docMk/>
          <pc:sldMk cId="2241854936" sldId="317"/>
        </pc:sldMkLst>
      </pc:sldChg>
      <pc:sldChg chg="del">
        <pc:chgData name="Pastor Tom Hazelwood" userId="d18c485ded806f6d" providerId="LiveId" clId="{06EBE2C4-8C0D-4B4F-A569-98A716FA9BA0}" dt="2024-03-10T00:53:37.140" v="0" actId="2696"/>
        <pc:sldMkLst>
          <pc:docMk/>
          <pc:sldMk cId="2987264495" sldId="318"/>
        </pc:sldMkLst>
      </pc:sldChg>
      <pc:sldChg chg="del">
        <pc:chgData name="Pastor Tom Hazelwood" userId="d18c485ded806f6d" providerId="LiveId" clId="{06EBE2C4-8C0D-4B4F-A569-98A716FA9BA0}" dt="2024-03-10T00:53:37.140" v="0" actId="2696"/>
        <pc:sldMkLst>
          <pc:docMk/>
          <pc:sldMk cId="1858745122" sldId="319"/>
        </pc:sldMkLst>
      </pc:sldChg>
      <pc:sldChg chg="del">
        <pc:chgData name="Pastor Tom Hazelwood" userId="d18c485ded806f6d" providerId="LiveId" clId="{06EBE2C4-8C0D-4B4F-A569-98A716FA9BA0}" dt="2024-03-10T00:53:37.140" v="0" actId="2696"/>
        <pc:sldMkLst>
          <pc:docMk/>
          <pc:sldMk cId="369584551" sldId="552"/>
        </pc:sldMkLst>
      </pc:sldChg>
      <pc:sldChg chg="del">
        <pc:chgData name="Pastor Tom Hazelwood" userId="d18c485ded806f6d" providerId="LiveId" clId="{06EBE2C4-8C0D-4B4F-A569-98A716FA9BA0}" dt="2024-03-10T00:53:37.140" v="0" actId="2696"/>
        <pc:sldMkLst>
          <pc:docMk/>
          <pc:sldMk cId="166597128" sldId="573"/>
        </pc:sldMkLst>
      </pc:sldChg>
      <pc:sldChg chg="del">
        <pc:chgData name="Pastor Tom Hazelwood" userId="d18c485ded806f6d" providerId="LiveId" clId="{06EBE2C4-8C0D-4B4F-A569-98A716FA9BA0}" dt="2024-03-10T00:53:37.140" v="0" actId="2696"/>
        <pc:sldMkLst>
          <pc:docMk/>
          <pc:sldMk cId="1114331922" sldId="598"/>
        </pc:sldMkLst>
      </pc:sldChg>
      <pc:sldChg chg="del">
        <pc:chgData name="Pastor Tom Hazelwood" userId="d18c485ded806f6d" providerId="LiveId" clId="{06EBE2C4-8C0D-4B4F-A569-98A716FA9BA0}" dt="2024-03-10T00:53:37.140" v="0" actId="2696"/>
        <pc:sldMkLst>
          <pc:docMk/>
          <pc:sldMk cId="404281347" sldId="743"/>
        </pc:sldMkLst>
      </pc:sldChg>
      <pc:sldChg chg="modNotesTx">
        <pc:chgData name="Pastor Tom Hazelwood" userId="d18c485ded806f6d" providerId="LiveId" clId="{06EBE2C4-8C0D-4B4F-A569-98A716FA9BA0}" dt="2024-03-10T00:58:30.751" v="49" actId="5793"/>
        <pc:sldMkLst>
          <pc:docMk/>
          <pc:sldMk cId="945851063" sldId="766"/>
        </pc:sldMkLst>
      </pc:sldChg>
      <pc:sldChg chg="del">
        <pc:chgData name="Pastor Tom Hazelwood" userId="d18c485ded806f6d" providerId="LiveId" clId="{06EBE2C4-8C0D-4B4F-A569-98A716FA9BA0}" dt="2024-03-10T00:53:37.140" v="0" actId="2696"/>
        <pc:sldMkLst>
          <pc:docMk/>
          <pc:sldMk cId="431026348" sldId="770"/>
        </pc:sldMkLst>
      </pc:sldChg>
      <pc:sldChg chg="del">
        <pc:chgData name="Pastor Tom Hazelwood" userId="d18c485ded806f6d" providerId="LiveId" clId="{06EBE2C4-8C0D-4B4F-A569-98A716FA9BA0}" dt="2024-03-10T00:53:37.140" v="0" actId="2696"/>
        <pc:sldMkLst>
          <pc:docMk/>
          <pc:sldMk cId="2621091367" sldId="776"/>
        </pc:sldMkLst>
      </pc:sldChg>
      <pc:sldChg chg="del">
        <pc:chgData name="Pastor Tom Hazelwood" userId="d18c485ded806f6d" providerId="LiveId" clId="{06EBE2C4-8C0D-4B4F-A569-98A716FA9BA0}" dt="2024-03-10T00:53:37.140" v="0" actId="2696"/>
        <pc:sldMkLst>
          <pc:docMk/>
          <pc:sldMk cId="4075220434" sldId="847"/>
        </pc:sldMkLst>
      </pc:sldChg>
      <pc:sldChg chg="del">
        <pc:chgData name="Pastor Tom Hazelwood" userId="d18c485ded806f6d" providerId="LiveId" clId="{06EBE2C4-8C0D-4B4F-A569-98A716FA9BA0}" dt="2024-03-10T00:53:37.140" v="0" actId="2696"/>
        <pc:sldMkLst>
          <pc:docMk/>
          <pc:sldMk cId="1683581495" sldId="849"/>
        </pc:sldMkLst>
      </pc:sldChg>
      <pc:sldChg chg="del">
        <pc:chgData name="Pastor Tom Hazelwood" userId="d18c485ded806f6d" providerId="LiveId" clId="{06EBE2C4-8C0D-4B4F-A569-98A716FA9BA0}" dt="2024-03-10T00:53:37.140" v="0" actId="2696"/>
        <pc:sldMkLst>
          <pc:docMk/>
          <pc:sldMk cId="3255011260" sldId="850"/>
        </pc:sldMkLst>
      </pc:sldChg>
      <pc:sldChg chg="del">
        <pc:chgData name="Pastor Tom Hazelwood" userId="d18c485ded806f6d" providerId="LiveId" clId="{06EBE2C4-8C0D-4B4F-A569-98A716FA9BA0}" dt="2024-03-10T00:53:37.140" v="0" actId="2696"/>
        <pc:sldMkLst>
          <pc:docMk/>
          <pc:sldMk cId="950120307" sldId="851"/>
        </pc:sldMkLst>
      </pc:sldChg>
      <pc:sldChg chg="del">
        <pc:chgData name="Pastor Tom Hazelwood" userId="d18c485ded806f6d" providerId="LiveId" clId="{06EBE2C4-8C0D-4B4F-A569-98A716FA9BA0}" dt="2024-03-10T00:53:37.140" v="0" actId="2696"/>
        <pc:sldMkLst>
          <pc:docMk/>
          <pc:sldMk cId="4271498734" sldId="852"/>
        </pc:sldMkLst>
      </pc:sldChg>
      <pc:sldChg chg="del">
        <pc:chgData name="Pastor Tom Hazelwood" userId="d18c485ded806f6d" providerId="LiveId" clId="{06EBE2C4-8C0D-4B4F-A569-98A716FA9BA0}" dt="2024-03-10T00:53:37.140" v="0" actId="2696"/>
        <pc:sldMkLst>
          <pc:docMk/>
          <pc:sldMk cId="2003197017" sldId="853"/>
        </pc:sldMkLst>
      </pc:sldChg>
      <pc:sldChg chg="del">
        <pc:chgData name="Pastor Tom Hazelwood" userId="d18c485ded806f6d" providerId="LiveId" clId="{06EBE2C4-8C0D-4B4F-A569-98A716FA9BA0}" dt="2024-03-10T00:53:37.140" v="0" actId="2696"/>
        <pc:sldMkLst>
          <pc:docMk/>
          <pc:sldMk cId="20027824" sldId="854"/>
        </pc:sldMkLst>
      </pc:sldChg>
      <pc:sldChg chg="del">
        <pc:chgData name="Pastor Tom Hazelwood" userId="d18c485ded806f6d" providerId="LiveId" clId="{06EBE2C4-8C0D-4B4F-A569-98A716FA9BA0}" dt="2024-03-10T00:53:37.140" v="0" actId="2696"/>
        <pc:sldMkLst>
          <pc:docMk/>
          <pc:sldMk cId="579761888" sldId="855"/>
        </pc:sldMkLst>
      </pc:sldChg>
      <pc:sldChg chg="del">
        <pc:chgData name="Pastor Tom Hazelwood" userId="d18c485ded806f6d" providerId="LiveId" clId="{06EBE2C4-8C0D-4B4F-A569-98A716FA9BA0}" dt="2024-03-10T00:53:37.140" v="0" actId="2696"/>
        <pc:sldMkLst>
          <pc:docMk/>
          <pc:sldMk cId="3903924982" sldId="856"/>
        </pc:sldMkLst>
      </pc:sldChg>
      <pc:sldChg chg="del">
        <pc:chgData name="Pastor Tom Hazelwood" userId="d18c485ded806f6d" providerId="LiveId" clId="{06EBE2C4-8C0D-4B4F-A569-98A716FA9BA0}" dt="2024-03-10T00:53:37.140" v="0" actId="2696"/>
        <pc:sldMkLst>
          <pc:docMk/>
          <pc:sldMk cId="985499635" sldId="857"/>
        </pc:sldMkLst>
      </pc:sldChg>
      <pc:sldChg chg="del">
        <pc:chgData name="Pastor Tom Hazelwood" userId="d18c485ded806f6d" providerId="LiveId" clId="{06EBE2C4-8C0D-4B4F-A569-98A716FA9BA0}" dt="2024-03-10T00:53:37.140" v="0" actId="2696"/>
        <pc:sldMkLst>
          <pc:docMk/>
          <pc:sldMk cId="4072035219" sldId="858"/>
        </pc:sldMkLst>
      </pc:sldChg>
      <pc:sldChg chg="del">
        <pc:chgData name="Pastor Tom Hazelwood" userId="d18c485ded806f6d" providerId="LiveId" clId="{06EBE2C4-8C0D-4B4F-A569-98A716FA9BA0}" dt="2024-03-10T00:53:37.140" v="0" actId="2696"/>
        <pc:sldMkLst>
          <pc:docMk/>
          <pc:sldMk cId="3628880788" sldId="859"/>
        </pc:sldMkLst>
      </pc:sldChg>
      <pc:sldChg chg="del">
        <pc:chgData name="Pastor Tom Hazelwood" userId="d18c485ded806f6d" providerId="LiveId" clId="{06EBE2C4-8C0D-4B4F-A569-98A716FA9BA0}" dt="2024-03-10T00:53:37.140" v="0" actId="2696"/>
        <pc:sldMkLst>
          <pc:docMk/>
          <pc:sldMk cId="1600840141" sldId="860"/>
        </pc:sldMkLst>
      </pc:sldChg>
      <pc:sldChg chg="del">
        <pc:chgData name="Pastor Tom Hazelwood" userId="d18c485ded806f6d" providerId="LiveId" clId="{06EBE2C4-8C0D-4B4F-A569-98A716FA9BA0}" dt="2024-03-10T00:53:37.140" v="0" actId="2696"/>
        <pc:sldMkLst>
          <pc:docMk/>
          <pc:sldMk cId="718133723" sldId="861"/>
        </pc:sldMkLst>
      </pc:sldChg>
      <pc:sldChg chg="del">
        <pc:chgData name="Pastor Tom Hazelwood" userId="d18c485ded806f6d" providerId="LiveId" clId="{06EBE2C4-8C0D-4B4F-A569-98A716FA9BA0}" dt="2024-03-10T00:53:37.140" v="0" actId="2696"/>
        <pc:sldMkLst>
          <pc:docMk/>
          <pc:sldMk cId="1721869286" sldId="862"/>
        </pc:sldMkLst>
      </pc:sldChg>
      <pc:sldChg chg="del">
        <pc:chgData name="Pastor Tom Hazelwood" userId="d18c485ded806f6d" providerId="LiveId" clId="{06EBE2C4-8C0D-4B4F-A569-98A716FA9BA0}" dt="2024-03-10T00:53:37.140" v="0" actId="2696"/>
        <pc:sldMkLst>
          <pc:docMk/>
          <pc:sldMk cId="2856144476" sldId="863"/>
        </pc:sldMkLst>
      </pc:sldChg>
      <pc:sldChg chg="add del">
        <pc:chgData name="Pastor Tom Hazelwood" userId="d18c485ded806f6d" providerId="LiveId" clId="{06EBE2C4-8C0D-4B4F-A569-98A716FA9BA0}" dt="2024-03-10T00:54:07.744" v="3" actId="2696"/>
        <pc:sldMkLst>
          <pc:docMk/>
          <pc:sldMk cId="4219307686" sldId="865"/>
        </pc:sldMkLst>
      </pc:sldChg>
      <pc:sldChg chg="add del">
        <pc:chgData name="Pastor Tom Hazelwood" userId="d18c485ded806f6d" providerId="LiveId" clId="{06EBE2C4-8C0D-4B4F-A569-98A716FA9BA0}" dt="2024-03-10T00:54:07.744" v="3" actId="2696"/>
        <pc:sldMkLst>
          <pc:docMk/>
          <pc:sldMk cId="3871806726" sldId="894"/>
        </pc:sldMkLst>
      </pc:sldChg>
      <pc:sldChg chg="del">
        <pc:chgData name="Pastor Tom Hazelwood" userId="d18c485ded806f6d" providerId="LiveId" clId="{06EBE2C4-8C0D-4B4F-A569-98A716FA9BA0}" dt="2024-03-10T00:57:56.453" v="4" actId="2696"/>
        <pc:sldMkLst>
          <pc:docMk/>
          <pc:sldMk cId="1807373897" sldId="9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For Seeking Truth, we are going to begin with scripture to find what God’s message is for us…</a:t>
            </a:r>
          </a:p>
          <a:p>
            <a:endParaRPr lang="en-US" dirty="0">
              <a:solidFill>
                <a:schemeClr val="tx1"/>
              </a:solidFill>
            </a:endParaRPr>
          </a:p>
          <a:p>
            <a:r>
              <a:rPr lang="en-US" dirty="0">
                <a:solidFill>
                  <a:schemeClr val="tx1"/>
                </a:solidFill>
              </a:rPr>
              <a:t>Some of these may be familiar – lets work together to see the setting and figure out God’s message.</a:t>
            </a:r>
          </a:p>
        </p:txBody>
      </p:sp>
      <p:sp>
        <p:nvSpPr>
          <p:cNvPr id="4" name="Slide Number Placeholder 3"/>
          <p:cNvSpPr>
            <a:spLocks noGrp="1"/>
          </p:cNvSpPr>
          <p:nvPr>
            <p:ph type="sldNum" sz="quarter" idx="5"/>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48413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1" dirty="0"/>
              <a:t>Luke</a:t>
            </a:r>
          </a:p>
          <a:p>
            <a:pPr marL="0" indent="0">
              <a:buNone/>
            </a:pPr>
            <a:r>
              <a:rPr lang="en-US" b="1" dirty="0"/>
              <a:t>1:32 </a:t>
            </a:r>
            <a:r>
              <a:rPr lang="en-US" dirty="0"/>
              <a:t>"He will be great, and will be called the Son of the Highest; and the Lord God will give Him the throne of His father David.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was this? An angel of the Lord spoke to Mary about her pregnancy to come. The angel explained more in verse 35.</a:t>
            </a:r>
          </a:p>
          <a:p>
            <a:pPr marL="0" indent="0">
              <a:buNone/>
            </a:pPr>
            <a:r>
              <a:rPr lang="en-US" b="1" dirty="0"/>
              <a:t>35 </a:t>
            </a:r>
            <a:r>
              <a:rPr lang="en-US" dirty="0"/>
              <a:t>And the angel answered and said to her, "The Holy Spirit will come upon you, and the power of the Highest will overshadow you; therefore, also, that Holy One who is to be born will be called the Son of God. </a:t>
            </a:r>
          </a:p>
          <a:p>
            <a:pPr marL="0" indent="0">
              <a:buNone/>
            </a:pPr>
            <a:r>
              <a:rPr lang="en-US" b="1" dirty="0"/>
              <a:t>3:22 </a:t>
            </a:r>
            <a:r>
              <a:rPr lang="en-US" dirty="0"/>
              <a:t>And the Holy Spirit descended in bodily form like a dove upon Him, and a voice came from heaven which said, "You are My beloved Son; in You I am well pleased."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baptism of Christ recounted.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9:7 </a:t>
            </a:r>
            <a:r>
              <a:rPr lang="en-US" b="0" dirty="0"/>
              <a:t>And a cloud came and overshadowed them; and a voice came out of the cloud, saying, "This is My beloved Son. Hear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Transfiguration recounted.</a:t>
            </a:r>
          </a:p>
          <a:p>
            <a:pPr marL="0" indent="0">
              <a:buNone/>
            </a:pPr>
            <a:r>
              <a:rPr lang="en-US" sz="1200" b="1" dirty="0"/>
              <a:t>22:70</a:t>
            </a:r>
            <a:r>
              <a:rPr lang="en-US" sz="1200" dirty="0"/>
              <a:t> Then they all said, "Are You then the Son of God?" So He said to them, "You rightly say that I am." </a:t>
            </a:r>
          </a:p>
          <a:p>
            <a:pPr marL="0" indent="0">
              <a:buNone/>
            </a:pPr>
            <a:r>
              <a:rPr lang="en-US" b="1" dirty="0"/>
              <a:t>Chief priests and elders.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373840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b="1" dirty="0"/>
              <a:t>John</a:t>
            </a:r>
          </a:p>
          <a:p>
            <a:pPr marL="0" indent="0">
              <a:buNone/>
            </a:pPr>
            <a:r>
              <a:rPr lang="en-US" sz="1200" b="1" dirty="0"/>
              <a:t>1:34 "</a:t>
            </a:r>
            <a:r>
              <a:rPr lang="en-US" sz="1200" dirty="0"/>
              <a:t>And I have seen and testified that this is the Son of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was John the Baptist proclaiming Christ as the Son of God.</a:t>
            </a:r>
          </a:p>
          <a:p>
            <a:pPr marL="0" indent="0">
              <a:buNone/>
            </a:pPr>
            <a:r>
              <a:rPr lang="en-US" sz="1200" b="1" dirty="0"/>
              <a:t>49 </a:t>
            </a:r>
            <a:r>
              <a:rPr lang="en-US" sz="1200" dirty="0"/>
              <a:t>Nathanael answered and said to Him, "Rabbi, You are the Son of God! You are the King of Israel!" </a:t>
            </a:r>
          </a:p>
          <a:p>
            <a:pPr marL="0" indent="0">
              <a:buNone/>
            </a:pPr>
            <a:r>
              <a:rPr lang="en-US" sz="1200" dirty="0"/>
              <a:t>Who was this Nathanael guy? Jesus saw His heart that he had no deceit… before Philip called Nathanael Jesus saw him under the fig tree… I think there is more to that story – maybe Nathanael was speaking to God at that time… and the Christ heard him.</a:t>
            </a:r>
          </a:p>
          <a:p>
            <a:pPr marL="0" indent="0">
              <a:buNone/>
            </a:pPr>
            <a:r>
              <a:rPr lang="en-US" b="1" dirty="0"/>
              <a:t>3:16 </a:t>
            </a:r>
            <a:r>
              <a:rPr lang="en-US" b="0" dirty="0"/>
              <a:t>"For God so loved the world that He gave His only begotten Son, that whoever believes in Him should not perish but have everlasting life. </a:t>
            </a:r>
          </a:p>
          <a:p>
            <a:pPr marL="0" indent="0">
              <a:buNone/>
            </a:pPr>
            <a:r>
              <a:rPr lang="en-US" b="1" dirty="0"/>
              <a:t>Christ was speaking to Nicodemus about being born again and continues in verse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18 </a:t>
            </a:r>
            <a:r>
              <a:rPr lang="en-US" b="0" dirty="0"/>
              <a:t>"He who believes in Him is not condemned; but he who does not believe is condemned already, because he has not believed in the name of the only begotten Son of God.</a:t>
            </a:r>
            <a:r>
              <a:rPr lang="en-US" b="1" dirty="0"/>
              <a:t> </a:t>
            </a:r>
          </a:p>
          <a:p>
            <a:pPr marL="0" indent="0">
              <a:buNone/>
            </a:pPr>
            <a:r>
              <a:rPr lang="en-US" sz="1200" b="1" dirty="0"/>
              <a:t>5:25</a:t>
            </a:r>
            <a:r>
              <a:rPr lang="en-US" sz="1200" dirty="0"/>
              <a:t> "Most assuredly, I say to you, the hour is coming, and now is, when the dead will hear the voice of the Son of God; and those who hear will live. </a:t>
            </a:r>
          </a:p>
          <a:p>
            <a:pPr marL="0" indent="0">
              <a:buNone/>
            </a:pPr>
            <a:r>
              <a:rPr lang="en-US" b="1" dirty="0"/>
              <a:t>This was in many verses when Jesus spoke to the Jews who wanted to persecute Him for healing on the Sabbath.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9:35</a:t>
            </a:r>
            <a:r>
              <a:rPr lang="en-US" sz="1200" dirty="0"/>
              <a:t> Jesus heard that they had cast him out; and when He had found him, He said to him, "Do you believe in the Son of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Now this was the blind man that Jesus healed – he was brought before the Pharisees and said Jesus healed him… after a while they cast him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Look at this response to Jesus by the once blind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36 He answered and said, "Who is He, Lord, that I may believe in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37 And Jesus said to him, "You have both seen Him and it is He who is talking with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38 Then he said, "Lord, I believe!" And he worshiped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He not only could see physically – he saw who God is spiritually.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11</a:t>
            </a:fld>
            <a:endParaRPr lang="en-US"/>
          </a:p>
        </p:txBody>
      </p:sp>
    </p:spTree>
    <p:extLst>
      <p:ext uri="{BB962C8B-B14F-4D97-AF65-F5344CB8AC3E}">
        <p14:creationId xmlns:p14="http://schemas.microsoft.com/office/powerpoint/2010/main" val="51077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dirty="0"/>
              <a:t>John</a:t>
            </a:r>
          </a:p>
          <a:p>
            <a:pPr marL="0" indent="0">
              <a:buNone/>
            </a:pPr>
            <a:r>
              <a:rPr lang="en-US" sz="1200" b="1" dirty="0"/>
              <a:t>10:36 </a:t>
            </a:r>
            <a:r>
              <a:rPr lang="en-US" sz="1200" dirty="0"/>
              <a:t>"do you say of Him whom the Father sanctified and sent into the world, 'You are blaspheming,' because I said, 'I am the Son of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was on Solomon’s porch where Jesus spoke to those who were about to stone Him.</a:t>
            </a:r>
          </a:p>
          <a:p>
            <a:pPr marL="0" indent="0">
              <a:buNone/>
            </a:pPr>
            <a:r>
              <a:rPr lang="en-US" sz="1200" b="1" dirty="0"/>
              <a:t>19:7</a:t>
            </a:r>
            <a:r>
              <a:rPr lang="en-US" sz="1200" dirty="0"/>
              <a:t> The Jews answered him, "We have a law, and according to our law He ought to die, because He made Himself the Son of God." </a:t>
            </a:r>
          </a:p>
          <a:p>
            <a:pPr marL="0" indent="0">
              <a:buNone/>
            </a:pPr>
            <a:r>
              <a:rPr lang="en-US" b="1" dirty="0"/>
              <a:t>Jesus was brought before Pilate who found no fault in Him and was somewhat forced to do the will of those bring charges against Christ.</a:t>
            </a:r>
          </a:p>
          <a:p>
            <a:pPr marL="0" indent="0">
              <a:buNone/>
            </a:pPr>
            <a:r>
              <a:rPr lang="en-US" sz="1200" b="1" dirty="0"/>
              <a:t>20:30-31 </a:t>
            </a:r>
            <a:r>
              <a:rPr lang="en-US" sz="1200" dirty="0"/>
              <a:t>And truly Jesus did many other signs in the presence of His disciples, which are not written in this book; but these are written that you may believe that Jesus is the Christ, the Son of God, and that believing you may have life in His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Who here has watch Jeopardy?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If you had to sum up all of these into a question what would that question be?</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12</a:t>
            </a:fld>
            <a:endParaRPr lang="en-US"/>
          </a:p>
        </p:txBody>
      </p:sp>
    </p:spTree>
    <p:extLst>
      <p:ext uri="{BB962C8B-B14F-4D97-AF65-F5344CB8AC3E}">
        <p14:creationId xmlns:p14="http://schemas.microsoft.com/office/powerpoint/2010/main" val="148038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here has watched Jeopardy?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 about if you had to sum up all of these scriptures that we read through - into a question- what would that question be?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13</a:t>
            </a:fld>
            <a:endParaRPr lang="en-US"/>
          </a:p>
        </p:txBody>
      </p:sp>
    </p:spTree>
    <p:extLst>
      <p:ext uri="{BB962C8B-B14F-4D97-AF65-F5344CB8AC3E}">
        <p14:creationId xmlns:p14="http://schemas.microsoft.com/office/powerpoint/2010/main" val="281943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Jeopardy would have a category called “Son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Son of God for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Alex would give a clue: “He clamed to be the Son of God – which meant He Himself is God”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200" kern="1200" dirty="0">
                <a:solidFill>
                  <a:srgbClr val="FFFFFF"/>
                </a:solidFill>
                <a:latin typeface="+mn-lt"/>
                <a:ea typeface="+mn-ea"/>
                <a:cs typeface="+mn-cs"/>
              </a:rPr>
              <a:t>We would hit the buzzer and shout out:</a:t>
            </a: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14</a:t>
            </a:fld>
            <a:endParaRPr lang="en-US"/>
          </a:p>
        </p:txBody>
      </p:sp>
    </p:spTree>
    <p:extLst>
      <p:ext uri="{BB962C8B-B14F-4D97-AF65-F5344CB8AC3E}">
        <p14:creationId xmlns:p14="http://schemas.microsoft.com/office/powerpoint/2010/main" val="362274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200" dirty="0">
                <a:solidFill>
                  <a:srgbClr val="FFFFFF"/>
                </a:solidFill>
                <a:latin typeface="+mn-lt"/>
                <a:ea typeface="+mn-ea"/>
                <a:cs typeface="+mn-cs"/>
              </a:rPr>
              <a:t>CLICK</a:t>
            </a:r>
            <a:r>
              <a:rPr lang="en-US" sz="800" kern="1200" dirty="0">
                <a:solidFill>
                  <a:srgbClr val="FFFFFF"/>
                </a:solidFill>
                <a:latin typeface="+mn-lt"/>
                <a:ea typeface="+mn-ea"/>
                <a:cs typeface="+mn-cs"/>
              </a:rPr>
              <a:t> Who is Jesus Christ?</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15</a:t>
            </a:fld>
            <a:endParaRPr lang="en-US"/>
          </a:p>
        </p:txBody>
      </p:sp>
    </p:spTree>
    <p:extLst>
      <p:ext uri="{BB962C8B-B14F-4D97-AF65-F5344CB8AC3E}">
        <p14:creationId xmlns:p14="http://schemas.microsoft.com/office/powerpoint/2010/main" val="221950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rgbClr val="FFFFFF"/>
                </a:solidFill>
                <a:latin typeface="+mn-lt"/>
                <a:ea typeface="+mn-ea"/>
                <a:cs typeface="+mn-cs"/>
              </a:rPr>
              <a:t>Who is Jesus Christ?</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16</a:t>
            </a:fld>
            <a:endParaRPr lang="en-US"/>
          </a:p>
        </p:txBody>
      </p:sp>
    </p:spTree>
    <p:extLst>
      <p:ext uri="{BB962C8B-B14F-4D97-AF65-F5344CB8AC3E}">
        <p14:creationId xmlns:p14="http://schemas.microsoft.com/office/powerpoint/2010/main" val="128283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dirty="0"/>
              <a:t>We know the question now. </a:t>
            </a:r>
            <a:r>
              <a:rPr lang="en-US" sz="1200" b="1"/>
              <a:t>Let’s read on…</a:t>
            </a:r>
          </a:p>
          <a:p>
            <a:pPr marL="0" indent="0">
              <a:buNone/>
            </a:pPr>
            <a:r>
              <a:rPr lang="en-US" sz="1200" b="1" dirty="0"/>
              <a:t>John</a:t>
            </a:r>
          </a:p>
          <a:p>
            <a:pPr marL="0" indent="0">
              <a:buNone/>
            </a:pPr>
            <a:r>
              <a:rPr lang="en-US" sz="1200" b="1" dirty="0"/>
              <a:t>5:18</a:t>
            </a:r>
            <a:r>
              <a:rPr lang="en-US" sz="1200" dirty="0"/>
              <a:t> Therefore the Jews sought all the more to kill Him, because He not only broke the Sabbath, but also said that God was His Father, making Himself equal with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Saying that He was the Son of God made Him equal to God John 5:18… But when we look at Jesus and what He said about Himself did he make it known that He was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Let’s just look in the Gospel of John and see if it points to Him being God.</a:t>
            </a:r>
          </a:p>
          <a:p>
            <a:pPr marL="0" indent="0">
              <a:buNone/>
            </a:pPr>
            <a:r>
              <a:rPr lang="en-US" sz="1200" b="1" dirty="0"/>
              <a:t>14:6</a:t>
            </a:r>
            <a:r>
              <a:rPr lang="en-US" sz="1200" dirty="0"/>
              <a:t> Jesus said to him, "I am the way, the truth, and the life. No one comes to the Father except through Me. </a:t>
            </a:r>
          </a:p>
          <a:p>
            <a:pPr marL="0" indent="0">
              <a:buNone/>
            </a:pPr>
            <a:r>
              <a:rPr lang="en-US" b="1" dirty="0"/>
              <a:t>We see in this verse- Jesus was making it clear that there is only one way to God- not many ways.</a:t>
            </a:r>
          </a:p>
          <a:p>
            <a:pPr marL="0" indent="0">
              <a:buNone/>
            </a:pPr>
            <a:r>
              <a:rPr lang="en-US" b="1" dirty="0"/>
              <a:t>These next verses show that Salvation is through Jesus Christ.</a:t>
            </a:r>
          </a:p>
          <a:p>
            <a:pPr marL="0" indent="0">
              <a:buNone/>
            </a:pPr>
            <a:r>
              <a:rPr lang="en-US" sz="1200" b="1" dirty="0"/>
              <a:t>10:9-10 </a:t>
            </a:r>
            <a:r>
              <a:rPr lang="en-US" sz="1200" dirty="0"/>
              <a:t>"I am the door. If anyone enters by Me, he will be saved, and will go in and out and find pasture. </a:t>
            </a:r>
          </a:p>
          <a:p>
            <a:pPr marL="0" indent="0">
              <a:buNone/>
            </a:pPr>
            <a:r>
              <a:rPr lang="en-US" sz="1200" dirty="0"/>
              <a:t>"The thief does not come except to steal, and to kill, and to destroy. I have come that they may have life, and that they may have it more abundantly.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6:35</a:t>
            </a:r>
            <a:r>
              <a:rPr lang="en-US" sz="1100" dirty="0"/>
              <a:t> And Jesus said to them, "I am the bread of life. He who comes to Me shall never hunger, and he who believes in Me shall never thirst.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17</a:t>
            </a:fld>
            <a:endParaRPr lang="en-US"/>
          </a:p>
        </p:txBody>
      </p:sp>
    </p:spTree>
    <p:extLst>
      <p:ext uri="{BB962C8B-B14F-4D97-AF65-F5344CB8AC3E}">
        <p14:creationId xmlns:p14="http://schemas.microsoft.com/office/powerpoint/2010/main" val="99830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dirty="0"/>
              <a:t>John</a:t>
            </a:r>
          </a:p>
          <a:p>
            <a:pPr marL="0" indent="0">
              <a:buNone/>
            </a:pPr>
            <a:r>
              <a:rPr lang="en-US" sz="1200" b="1" dirty="0"/>
              <a:t>11:25-26</a:t>
            </a:r>
            <a:r>
              <a:rPr lang="en-US" sz="1200" dirty="0"/>
              <a:t> Jesus said to her, "I am the resurrection and the life. He who believes in Me, though he may die, he shall live. </a:t>
            </a:r>
          </a:p>
          <a:p>
            <a:pPr marL="0" indent="0">
              <a:buNone/>
            </a:pPr>
            <a:r>
              <a:rPr lang="en-US" sz="1200" dirty="0"/>
              <a:t>"And whoever lives and believes in Me shall never die. Do you believe this?" </a:t>
            </a:r>
          </a:p>
          <a:p>
            <a:pPr marL="0" indent="0">
              <a:buNone/>
            </a:pPr>
            <a:r>
              <a:rPr lang="en-US" sz="1200" b="1" dirty="0"/>
              <a:t>4:25-26</a:t>
            </a:r>
            <a:r>
              <a:rPr lang="en-US" sz="1200" dirty="0"/>
              <a:t> The woman said to Him, "I know that Messiah is coming" (who is called Christ). "When He comes, He will tell us all things." </a:t>
            </a:r>
          </a:p>
          <a:p>
            <a:pPr marL="0" indent="0">
              <a:buNone/>
            </a:pPr>
            <a:r>
              <a:rPr lang="en-US" sz="1200" dirty="0"/>
              <a:t>Jesus said to her, "I who speak to you am 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next verses we see He is eternal.</a:t>
            </a:r>
          </a:p>
          <a:p>
            <a:pPr marL="0" indent="0">
              <a:buNone/>
            </a:pPr>
            <a:r>
              <a:rPr lang="en-US" sz="1200" b="1" dirty="0"/>
              <a:t>8:58 </a:t>
            </a:r>
            <a:r>
              <a:rPr lang="en-US" sz="1200" dirty="0"/>
              <a:t>Jesus said to them, "Most assuredly, I say to you, before Abraham was, I AM." </a:t>
            </a:r>
          </a:p>
          <a:p>
            <a:pPr marL="0" indent="0">
              <a:buNone/>
            </a:pPr>
            <a:r>
              <a:rPr lang="en-US" b="1" dirty="0"/>
              <a:t>Jesus not only spoke of Himself as eternal here – He called Himself the “I AM” which God the Father called himself when speaking to Moses- this comment ruffled some feathers among the Jews.</a:t>
            </a:r>
          </a:p>
          <a:p>
            <a:pPr marL="0" indent="0">
              <a:buNone/>
            </a:pPr>
            <a:r>
              <a:rPr lang="en-US" sz="1200" b="1" dirty="0"/>
              <a:t>17:5</a:t>
            </a:r>
            <a:r>
              <a:rPr lang="en-US" sz="1200" dirty="0"/>
              <a:t> "And now, O Father, glorify Me together with Yourself, with the glory which I had with You before the world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verse speaks for itself about Christ as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18</a:t>
            </a:fld>
            <a:endParaRPr lang="en-US"/>
          </a:p>
        </p:txBody>
      </p:sp>
    </p:spTree>
    <p:extLst>
      <p:ext uri="{BB962C8B-B14F-4D97-AF65-F5344CB8AC3E}">
        <p14:creationId xmlns:p14="http://schemas.microsoft.com/office/powerpoint/2010/main" val="13950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sz="1200" b="1" dirty="0"/>
              <a:t>John</a:t>
            </a:r>
          </a:p>
          <a:p>
            <a:pPr marL="0" indent="0">
              <a:buNone/>
            </a:pPr>
            <a:r>
              <a:rPr lang="en-US" sz="1200" b="1" dirty="0"/>
              <a:t>14:9-11</a:t>
            </a:r>
            <a:r>
              <a:rPr lang="en-US" sz="1200" dirty="0"/>
              <a:t> Jesus said to him, "Have I been with you so long, and yet you have not known Me, Philip? He who has seen Me has seen the Father; so how can you say, 'Show us the Father'? </a:t>
            </a:r>
          </a:p>
          <a:p>
            <a:pPr marL="0" indent="0">
              <a:buNone/>
            </a:pPr>
            <a:r>
              <a:rPr lang="en-US" sz="1200" dirty="0"/>
              <a:t>"Do you not believe that I am in the Father, and the Father in Me? The words that I speak to you I do not speak on My own authority; but the Father who dwells in Me does the works. </a:t>
            </a:r>
          </a:p>
          <a:p>
            <a:pPr marL="0" indent="0">
              <a:buNone/>
            </a:pPr>
            <a:r>
              <a:rPr lang="en-US" sz="1200" dirty="0"/>
              <a:t>"Believe Me that I am in the Father and the Father in Me, or else believe Me for the sake of the works themselves.</a:t>
            </a:r>
          </a:p>
          <a:p>
            <a:pPr marL="0" indent="0">
              <a:buNone/>
            </a:pPr>
            <a:r>
              <a:rPr lang="en-US" sz="1200" b="1" dirty="0"/>
              <a:t>Lets look at what He is saying in a shorter form: </a:t>
            </a:r>
          </a:p>
          <a:p>
            <a:pPr marL="0" indent="0">
              <a:buNone/>
            </a:pPr>
            <a:r>
              <a:rPr lang="en-US" sz="1200" b="1" dirty="0"/>
              <a:t>10:30</a:t>
            </a:r>
            <a:r>
              <a:rPr lang="en-US" sz="1200" dirty="0"/>
              <a:t> "I and My Father are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But does this truly mean this in the original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pPr marL="0" indent="0">
              <a:buNone/>
            </a:pPr>
            <a:r>
              <a:rPr lang="en-US" sz="1200" b="1" dirty="0"/>
              <a:t>If we read this from the right to the left it says this:</a:t>
            </a:r>
          </a:p>
          <a:p>
            <a:pPr marL="0" indent="0">
              <a:buNone/>
            </a:pPr>
            <a:r>
              <a:rPr lang="en-US" sz="1200" b="1" i="1" dirty="0"/>
              <a:t>CLICK</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Calibri" panose="020F0502020204030204" pitchFamily="34" charset="0"/>
              </a:rPr>
              <a:t>Ego</a:t>
            </a:r>
            <a:r>
              <a:rPr lang="en-US" sz="1200" dirty="0">
                <a:latin typeface="Calibri" panose="020F0502020204030204" pitchFamily="34" charset="0"/>
              </a:rPr>
              <a:t> (</a:t>
            </a:r>
            <a:r>
              <a:rPr lang="en-US" sz="1200" dirty="0" err="1">
                <a:latin typeface="Calibri" panose="020F0502020204030204" pitchFamily="34" charset="0"/>
              </a:rPr>
              <a:t>eg</a:t>
            </a:r>
            <a:r>
              <a:rPr lang="en-US" sz="1200" dirty="0">
                <a:latin typeface="Calibri" panose="020F0502020204030204" pitchFamily="34" charset="0"/>
              </a:rPr>
              <a:t>-o') </a:t>
            </a:r>
            <a:r>
              <a:rPr lang="en-US" sz="1200" b="1" i="1" dirty="0">
                <a:latin typeface="Calibri" panose="020F0502020204030204" pitchFamily="34" charset="0"/>
              </a:rPr>
              <a:t>Kai </a:t>
            </a:r>
            <a:r>
              <a:rPr lang="en-US" sz="1200" i="1" dirty="0">
                <a:latin typeface="Calibri" panose="020F0502020204030204" pitchFamily="34" charset="0"/>
              </a:rPr>
              <a:t>(</a:t>
            </a:r>
            <a:r>
              <a:rPr lang="en-US" sz="1200" i="1" dirty="0" err="1">
                <a:latin typeface="Calibri" panose="020F0502020204030204" pitchFamily="34" charset="0"/>
              </a:rPr>
              <a:t>kahee</a:t>
            </a:r>
            <a:r>
              <a:rPr lang="en-US" sz="1200" i="1" dirty="0">
                <a:latin typeface="Calibri" panose="020F0502020204030204" pitchFamily="34" charset="0"/>
              </a:rPr>
              <a:t>)</a:t>
            </a:r>
            <a:r>
              <a:rPr lang="en-US" sz="1200" b="1" i="1" dirty="0">
                <a:latin typeface="Calibri" panose="020F0502020204030204" pitchFamily="34" charset="0"/>
              </a:rPr>
              <a:t> Pater </a:t>
            </a:r>
            <a:r>
              <a:rPr lang="en-US" sz="1200" i="1" dirty="0">
                <a:latin typeface="Calibri" panose="020F0502020204030204" pitchFamily="34" charset="0"/>
              </a:rPr>
              <a:t>(pat-</a:t>
            </a:r>
            <a:r>
              <a:rPr lang="en-US" sz="1200" i="1" dirty="0" err="1">
                <a:latin typeface="Calibri" panose="020F0502020204030204" pitchFamily="34" charset="0"/>
              </a:rPr>
              <a:t>ayr</a:t>
            </a:r>
            <a:r>
              <a:rPr lang="en-US" sz="1200" i="1" dirty="0">
                <a:latin typeface="Calibri" panose="020F0502020204030204" pitchFamily="34" charset="0"/>
              </a:rPr>
              <a:t>')</a:t>
            </a:r>
            <a:r>
              <a:rPr lang="en-US" sz="1200" b="1" i="1" dirty="0">
                <a:latin typeface="Calibri" panose="020F0502020204030204" pitchFamily="34" charset="0"/>
              </a:rPr>
              <a:t> </a:t>
            </a:r>
            <a:r>
              <a:rPr lang="en-US" sz="1200" b="1" i="1" dirty="0" err="1">
                <a:latin typeface="Calibri" panose="020F0502020204030204" pitchFamily="34" charset="0"/>
              </a:rPr>
              <a:t>Esmen</a:t>
            </a:r>
            <a:r>
              <a:rPr lang="en-US" sz="1200" b="1" i="1" dirty="0">
                <a:latin typeface="Calibri" panose="020F0502020204030204" pitchFamily="34" charset="0"/>
              </a:rPr>
              <a:t> </a:t>
            </a:r>
            <a:r>
              <a:rPr lang="en-US" sz="1200" i="1" dirty="0">
                <a:latin typeface="Calibri" panose="020F0502020204030204" pitchFamily="34" charset="0"/>
              </a:rPr>
              <a:t>(es-men')</a:t>
            </a:r>
            <a:r>
              <a:rPr lang="en-US" sz="1200" b="1" i="1" dirty="0">
                <a:latin typeface="Calibri" panose="020F0502020204030204" pitchFamily="34" charset="0"/>
              </a:rPr>
              <a:t> </a:t>
            </a:r>
            <a:r>
              <a:rPr lang="en-US" sz="1200" b="1" i="1" dirty="0" err="1">
                <a:latin typeface="Calibri" panose="020F0502020204030204" pitchFamily="34" charset="0"/>
              </a:rPr>
              <a:t>Heis</a:t>
            </a:r>
            <a:r>
              <a:rPr lang="en-US" sz="1200" b="1" i="1" dirty="0">
                <a:latin typeface="Calibri" panose="020F0502020204030204" pitchFamily="34" charset="0"/>
              </a:rPr>
              <a:t> </a:t>
            </a:r>
            <a:r>
              <a:rPr lang="en-US" sz="1200" i="1" dirty="0">
                <a:latin typeface="Calibri" panose="020F0502020204030204" pitchFamily="34" charset="0"/>
              </a:rPr>
              <a:t>(</a:t>
            </a:r>
            <a:r>
              <a:rPr lang="en-US" sz="1200" i="1" dirty="0" err="1">
                <a:latin typeface="Calibri" panose="020F0502020204030204" pitchFamily="34" charset="0"/>
              </a:rPr>
              <a:t>hice</a:t>
            </a:r>
            <a:r>
              <a:rPr lang="en-US" sz="1200" i="1" dirty="0">
                <a:latin typeface="Calibri" panose="020F0502020204030204" pitchFamily="34" charset="0"/>
              </a:rPr>
              <a:t>)</a:t>
            </a:r>
            <a:endParaRPr lang="en-US" sz="1200" dirty="0"/>
          </a:p>
          <a:p>
            <a:r>
              <a:rPr lang="en-US" b="1" dirty="0"/>
              <a:t>Ego meaning- </a:t>
            </a:r>
            <a:r>
              <a:rPr lang="en-US" b="1" dirty="0" err="1"/>
              <a:t>I,me,my</a:t>
            </a:r>
            <a:endParaRPr lang="en-US" b="1" dirty="0"/>
          </a:p>
          <a:p>
            <a:r>
              <a:rPr lang="en-US" b="1" dirty="0"/>
              <a:t>Kai meaning- and, also, even, indeed, but</a:t>
            </a:r>
          </a:p>
          <a:p>
            <a:r>
              <a:rPr lang="en-US" b="1" dirty="0"/>
              <a:t>Pater meaning </a:t>
            </a:r>
            <a:r>
              <a:rPr lang="en-US" dirty="0"/>
              <a:t>God is called the Father </a:t>
            </a:r>
          </a:p>
          <a:p>
            <a:pPr lvl="1"/>
            <a:r>
              <a:rPr lang="en-US" dirty="0"/>
              <a:t>of the stars, the heavenly luminaries, because he is their creator, upholder, ruler </a:t>
            </a:r>
          </a:p>
          <a:p>
            <a:pPr lvl="1"/>
            <a:r>
              <a:rPr lang="en-US" dirty="0"/>
              <a:t>of all rational and intelligent beings, whether angels or men, because he is their creator, preserver, guardian and protector </a:t>
            </a:r>
          </a:p>
          <a:p>
            <a:pPr lvl="2"/>
            <a:r>
              <a:rPr lang="en-US" dirty="0"/>
              <a:t>of spiritual beings and of all men </a:t>
            </a:r>
          </a:p>
          <a:p>
            <a:pPr lvl="1"/>
            <a:r>
              <a:rPr lang="en-US" dirty="0"/>
              <a:t>of Christians, as those who through Christ have been exalted to a specially close and intimate relationship with God, and who no longer dread him as a stern judge of sinners, but revere him as their reconciled and loving Father </a:t>
            </a:r>
          </a:p>
          <a:p>
            <a:pPr lvl="1"/>
            <a:r>
              <a:rPr lang="en-US" dirty="0"/>
              <a:t>the Father of Jesus Christ, as one whom God has united to himself in the closest bond of love and intimacy, made acquainted with his purposes, appointed to explain and carry out among men the plan of salvation, and made to share also in his own divine nature </a:t>
            </a:r>
          </a:p>
          <a:p>
            <a:pPr lvl="2"/>
            <a:r>
              <a:rPr lang="en-US" dirty="0"/>
              <a:t>by Jesus Christ himself </a:t>
            </a:r>
          </a:p>
          <a:p>
            <a:pPr lvl="2"/>
            <a:r>
              <a:rPr lang="en-US" dirty="0"/>
              <a:t>by the apostles </a:t>
            </a:r>
          </a:p>
          <a:p>
            <a:endParaRPr lang="en-US" b="1" dirty="0"/>
          </a:p>
          <a:p>
            <a:r>
              <a:rPr lang="en-US" b="1" dirty="0" err="1"/>
              <a:t>Esmen</a:t>
            </a:r>
            <a:r>
              <a:rPr lang="en-US" b="1" dirty="0"/>
              <a:t> meaning- first person plural of “to be”</a:t>
            </a:r>
          </a:p>
          <a:p>
            <a:r>
              <a:rPr lang="en-US" b="1" dirty="0" err="1"/>
              <a:t>Heis</a:t>
            </a:r>
            <a:r>
              <a:rPr lang="en-US" b="1" dirty="0"/>
              <a:t> meaning one</a:t>
            </a:r>
          </a:p>
          <a:p>
            <a:endParaRPr lang="en-US" b="1" dirty="0"/>
          </a:p>
          <a:p>
            <a:r>
              <a:rPr lang="en-US" b="1" dirty="0"/>
              <a:t>We see that the Son of God is not just God’s Son but He is God Himself.</a:t>
            </a:r>
          </a:p>
        </p:txBody>
      </p:sp>
      <p:sp>
        <p:nvSpPr>
          <p:cNvPr id="4" name="Slide Number Placeholder 3"/>
          <p:cNvSpPr>
            <a:spLocks noGrp="1"/>
          </p:cNvSpPr>
          <p:nvPr>
            <p:ph type="sldNum" sz="quarter" idx="5"/>
          </p:nvPr>
        </p:nvSpPr>
        <p:spPr/>
        <p:txBody>
          <a:bodyPr/>
          <a:lstStyle/>
          <a:p>
            <a:fld id="{759DA591-E39F-4A46-9E72-1EFE26776153}" type="slidenum">
              <a:rPr lang="en-US" smtClean="0"/>
              <a:t>19</a:t>
            </a:fld>
            <a:endParaRPr lang="en-US"/>
          </a:p>
        </p:txBody>
      </p:sp>
    </p:spTree>
    <p:extLst>
      <p:ext uri="{BB962C8B-B14F-4D97-AF65-F5344CB8AC3E}">
        <p14:creationId xmlns:p14="http://schemas.microsoft.com/office/powerpoint/2010/main" val="1689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Matthew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3:17</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suddenly a voice came from heaven, saying, "This is My beloved Son, in whom I am well pleased.“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was happening at this time?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Baptism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48268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dirty="0"/>
              <a:t>After Jesus rose from the grave and was glorified- He said this to His disciples.</a:t>
            </a:r>
          </a:p>
          <a:p>
            <a:pPr marL="0" indent="0">
              <a:buNone/>
            </a:pPr>
            <a:endParaRPr lang="en-US" sz="1200" b="1" dirty="0"/>
          </a:p>
          <a:p>
            <a:pPr marL="0" indent="0">
              <a:buNone/>
            </a:pPr>
            <a:r>
              <a:rPr lang="en-US" sz="1200" b="1" dirty="0"/>
              <a:t>Matthew 28:18-20</a:t>
            </a:r>
          </a:p>
          <a:p>
            <a:pPr marL="0" indent="0">
              <a:buNone/>
            </a:pPr>
            <a:r>
              <a:rPr lang="en-US" sz="1200" b="1" dirty="0"/>
              <a:t>18 </a:t>
            </a:r>
            <a:r>
              <a:rPr lang="en-US" sz="1200" dirty="0"/>
              <a:t>And Jesus came and spoke to them, saying, "All authority has been given to Me in heaven and on earth. </a:t>
            </a:r>
          </a:p>
          <a:p>
            <a:pPr marL="0" indent="0">
              <a:buNone/>
            </a:pPr>
            <a:r>
              <a:rPr lang="en-US" sz="1200" b="1" dirty="0"/>
              <a:t>19 </a:t>
            </a:r>
            <a:r>
              <a:rPr lang="en-US" sz="1200" dirty="0"/>
              <a:t>"Go therefore and make disciples of all the nations, baptizing them in the name of the Father and of the Son and of the Holy Spirit, </a:t>
            </a:r>
          </a:p>
          <a:p>
            <a:pPr marL="0" indent="0">
              <a:buNone/>
            </a:pPr>
            <a:r>
              <a:rPr lang="en-US" sz="1200" b="1" dirty="0"/>
              <a:t>20 </a:t>
            </a:r>
            <a:r>
              <a:rPr lang="en-US" sz="1200" dirty="0"/>
              <a:t>"teaching them to observe all things that I have commanded you; and lo, I am with you always, even to the end of the age." Amen.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20</a:t>
            </a:fld>
            <a:endParaRPr lang="en-US"/>
          </a:p>
        </p:txBody>
      </p:sp>
    </p:spTree>
    <p:extLst>
      <p:ext uri="{BB962C8B-B14F-4D97-AF65-F5344CB8AC3E}">
        <p14:creationId xmlns:p14="http://schemas.microsoft.com/office/powerpoint/2010/main" val="299133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Matthew</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4:3-4</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Now when the tempter came to Him, he said, "If You are the Son of God, command that these stones become bread."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But He answered and said, "It is written, 'Man shall not live by bread alone, but by every word that proceeds from the mouth of God.'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anyone recall what was going on here?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a:t>
            </a: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was being tempted by Satan.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149482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Matthew</a:t>
            </a:r>
          </a:p>
          <a:p>
            <a:pPr marL="0" indent="0">
              <a:buNone/>
            </a:pPr>
            <a:r>
              <a:rPr lang="en-US" b="1" dirty="0"/>
              <a:t>8:29</a:t>
            </a:r>
            <a:r>
              <a:rPr lang="en-US" dirty="0"/>
              <a:t> And suddenly they cried out, saying, "What have we to do with You, Jesus, You Son of God? Have You come here to torment us before the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was happening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Jesus called out the demons from men and they called His name and asked that they be allowed to enter swine instead of being cast into the abyss.</a:t>
            </a:r>
          </a:p>
        </p:txBody>
      </p:sp>
      <p:sp>
        <p:nvSpPr>
          <p:cNvPr id="4" name="Slide Number Placeholder 3"/>
          <p:cNvSpPr>
            <a:spLocks noGrp="1"/>
          </p:cNvSpPr>
          <p:nvPr>
            <p:ph type="sldNum" sz="quarter" idx="5"/>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391951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Matthew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14:33</a:t>
            </a:r>
            <a:r>
              <a:rPr lang="en-US" dirty="0"/>
              <a:t> Then those who were in the boat came and worshiped Him, saying, "Truly You are the Son of God." </a:t>
            </a:r>
          </a:p>
          <a:p>
            <a:endParaRPr lang="en-US" b="1" dirty="0"/>
          </a:p>
          <a:p>
            <a:r>
              <a:rPr lang="en-US" b="1" dirty="0"/>
              <a:t>What happened just before they worshipped Christ? </a:t>
            </a:r>
          </a:p>
          <a:p>
            <a:r>
              <a:rPr lang="en-US" b="1" dirty="0"/>
              <a:t>CLICK </a:t>
            </a:r>
            <a:r>
              <a:rPr lang="en-US" dirty="0"/>
              <a:t>Peter walked on water toward Jesus then began to sink.</a:t>
            </a:r>
          </a:p>
        </p:txBody>
      </p:sp>
      <p:sp>
        <p:nvSpPr>
          <p:cNvPr id="4" name="Slide Number Placeholder 3"/>
          <p:cNvSpPr>
            <a:spLocks noGrp="1"/>
          </p:cNvSpPr>
          <p:nvPr>
            <p:ph type="sldNum" sz="quarter" idx="5"/>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425407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Matthew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17:5</a:t>
            </a:r>
            <a:r>
              <a:rPr lang="en-US" dirty="0"/>
              <a:t> While he was still speaking, behold, a bright cloud overshadowed them; and suddenly a voice came out of the cloud, saying, "This is My beloved Son, in whom I am well pleased. Hear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did this occur? CLICK </a:t>
            </a:r>
            <a:r>
              <a:rPr lang="en-US" dirty="0"/>
              <a:t>The transfiguration.</a:t>
            </a:r>
          </a:p>
        </p:txBody>
      </p:sp>
      <p:sp>
        <p:nvSpPr>
          <p:cNvPr id="4" name="Slide Number Placeholder 3"/>
          <p:cNvSpPr>
            <a:spLocks noGrp="1"/>
          </p:cNvSpPr>
          <p:nvPr>
            <p:ph type="sldNum" sz="quarter" idx="5"/>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298900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Matthew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26:63</a:t>
            </a:r>
            <a:r>
              <a:rPr lang="en-US" dirty="0"/>
              <a:t> But Jesus kept silent. And the high priest answered and said to Him, "I put You under oath by the living God: Tell us if You are the Christ, the Son of God!" </a:t>
            </a: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Anyone know who this high priest 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Jesus was being grilled by the Caiaphas… but listen how He answered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64 Jesus said to him, "It is as you said. Nevertheless, I say to you, hereafter you will see the Son of Man sitting at the right hand of the Power, and coming on the clouds of heaven." </a:t>
            </a:r>
          </a:p>
          <a:p>
            <a:pPr marL="0" indent="0">
              <a:buNone/>
            </a:pP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180809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Matthew</a:t>
            </a:r>
          </a:p>
          <a:p>
            <a:pPr marL="0" indent="0">
              <a:buNone/>
            </a:pPr>
            <a:r>
              <a:rPr lang="en-US" b="1" dirty="0"/>
              <a:t>27:54</a:t>
            </a:r>
            <a:r>
              <a:rPr lang="en-US" dirty="0"/>
              <a:t> So when the centurion and those with him, who were guarding Jesus, saw the earthquake and the things that had happened, they feared greatly, saying, "Truly this was the Son of God!" </a:t>
            </a:r>
          </a:p>
          <a:p>
            <a:r>
              <a:rPr lang="en-US" b="1" dirty="0"/>
              <a:t>CLICK Jesus crucifixion and the aftermath even opened eyes of those who were guarding Him.</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78331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Gospels fill in the paintings of these moments – revealing different perspectives…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Let’s look at the Gospel according to Mark:</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b="1" dirty="0"/>
              <a:t>Mark</a:t>
            </a:r>
          </a:p>
          <a:p>
            <a:pPr marL="0" indent="0">
              <a:buNone/>
            </a:pPr>
            <a:r>
              <a:rPr lang="en-US" b="1" dirty="0"/>
              <a:t>1:11 </a:t>
            </a:r>
            <a:r>
              <a:rPr lang="en-US" dirty="0"/>
              <a:t>Then a voice came from heaven, "You are My beloved Son, in whom I am well pleased." </a:t>
            </a:r>
          </a:p>
          <a:p>
            <a:r>
              <a:rPr lang="en-US" b="1" dirty="0"/>
              <a:t>Christ’s Baptism.</a:t>
            </a:r>
          </a:p>
          <a:p>
            <a:r>
              <a:rPr lang="en-US" b="1" dirty="0"/>
              <a:t>3:11</a:t>
            </a:r>
            <a:r>
              <a:rPr lang="en-US" dirty="0"/>
              <a:t> And the unclean spirits, whenever they saw Him, fell down before Him and cried out, saying, "You are the Son of God.“</a:t>
            </a:r>
          </a:p>
          <a:p>
            <a:r>
              <a:rPr lang="en-US" b="1" dirty="0"/>
              <a:t>The unclean spirits and demons knew who Jesus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5:7</a:t>
            </a:r>
            <a:r>
              <a:rPr lang="en-US" dirty="0"/>
              <a:t> And he cried out with a loud voice and said, "What have I to do with You, Jesus, Son of the Most High God? I implore You by God that You do not torment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Legion – who was many demons – previously in Matthew the ones who went into the swine.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9:7 </a:t>
            </a:r>
            <a:r>
              <a:rPr lang="en-US" b="0" dirty="0"/>
              <a:t>And a cloud came and overshadowed them; and a voice came out of the cloud, saying, "This is My beloved Son. Hear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Transfiguration recounted.</a:t>
            </a:r>
          </a:p>
          <a:p>
            <a:pPr marL="0" indent="0">
              <a:buNone/>
            </a:pPr>
            <a:r>
              <a:rPr lang="en-US" b="1" dirty="0"/>
              <a:t>14:61-62</a:t>
            </a:r>
            <a:r>
              <a:rPr lang="en-US" dirty="0"/>
              <a:t> But He kept silent and answered nothing. Again the high priest asked Him, saying to Him, "Are You the Christ, the Son of the Blessed?" </a:t>
            </a:r>
          </a:p>
          <a:p>
            <a:pPr marL="0" indent="0">
              <a:buNone/>
            </a:pPr>
            <a:r>
              <a:rPr lang="en-US" dirty="0"/>
              <a:t>Jesus said, "I am. And you will see the Son of Man sitting at the right hand of the Power, and coming with the clouds of heaven.“</a:t>
            </a:r>
          </a:p>
          <a:p>
            <a:pPr marL="0" indent="0">
              <a:buNone/>
            </a:pPr>
            <a:r>
              <a:rPr lang="en-US" b="1" dirty="0"/>
              <a:t>Jesus before the high priest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255383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looking over a wooden surface&#10;&#10;Description automatically generated">
            <a:extLst>
              <a:ext uri="{FF2B5EF4-FFF2-40B4-BE49-F238E27FC236}">
                <a16:creationId xmlns:a16="http://schemas.microsoft.com/office/drawing/2014/main" id="{20A5DA35-CA2F-6CF1-3CEF-DA9FCF27825C}"/>
              </a:ext>
            </a:extLst>
          </p:cNvPr>
          <p:cNvPicPr>
            <a:picLocks noGrp="1" noChangeAspect="1"/>
          </p:cNvPicPr>
          <p:nvPr>
            <p:ph idx="1"/>
          </p:nvPr>
        </p:nvPicPr>
        <p:blipFill rotWithShape="1">
          <a:blip r:embed="rId3"/>
          <a:srcRect l="315" r="-1" b="-1"/>
          <a:stretch/>
        </p:blipFill>
        <p:spPr>
          <a:xfrm>
            <a:off x="20" y="1282"/>
            <a:ext cx="9143980" cy="6856718"/>
          </a:xfrm>
          <a:prstGeom prst="rect">
            <a:avLst/>
          </a:prstGeom>
        </p:spPr>
      </p:pic>
    </p:spTree>
    <p:extLst>
      <p:ext uri="{BB962C8B-B14F-4D97-AF65-F5344CB8AC3E}">
        <p14:creationId xmlns:p14="http://schemas.microsoft.com/office/powerpoint/2010/main" val="93019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152400" y="0"/>
            <a:ext cx="8763000" cy="6858000"/>
          </a:xfrm>
        </p:spPr>
        <p:txBody>
          <a:bodyPr>
            <a:normAutofit fontScale="25000" lnSpcReduction="20000"/>
          </a:bodyPr>
          <a:lstStyle/>
          <a:p>
            <a:pPr marL="0" indent="0">
              <a:buNone/>
            </a:pPr>
            <a:r>
              <a:rPr lang="en-US" sz="10800" b="1" dirty="0"/>
              <a:t>Luke</a:t>
            </a:r>
          </a:p>
          <a:p>
            <a:pPr marL="0" indent="0">
              <a:buNone/>
            </a:pPr>
            <a:r>
              <a:rPr lang="en-US" sz="10800" b="1" dirty="0"/>
              <a:t>1:32 </a:t>
            </a:r>
            <a:r>
              <a:rPr lang="en-US" sz="10800" dirty="0"/>
              <a:t>"He will be great, and will be called the Son of the Highest; and the Lord God will give Him the throne of His father David. </a:t>
            </a:r>
          </a:p>
          <a:p>
            <a:pPr marL="0" indent="0">
              <a:buNone/>
            </a:pPr>
            <a:r>
              <a:rPr lang="en-US" sz="10800" b="1" dirty="0"/>
              <a:t>35 </a:t>
            </a:r>
            <a:r>
              <a:rPr lang="en-US" sz="10800" dirty="0"/>
              <a:t>And the angel answered and said to her, "The Holy Spirit will come upon you, and the power of the Highest will overshadow you; therefore, also, that Holy One who is to be born will be called the Son of God. </a:t>
            </a:r>
          </a:p>
          <a:p>
            <a:pPr marL="0" indent="0">
              <a:buNone/>
            </a:pPr>
            <a:r>
              <a:rPr lang="en-US" sz="10800" b="1" dirty="0"/>
              <a:t>3:22 </a:t>
            </a:r>
            <a:r>
              <a:rPr lang="en-US" sz="10800" dirty="0"/>
              <a:t>And the Holy Spirit descended in bodily form like a dove upon Him, and a voice came from heaven which said, "You are My beloved Son; in You I am well pleased." </a:t>
            </a:r>
          </a:p>
          <a:p>
            <a:pPr marL="0" indent="0">
              <a:buNone/>
            </a:pPr>
            <a:r>
              <a:rPr lang="en-US" sz="10800" b="1" dirty="0"/>
              <a:t>4:41 </a:t>
            </a:r>
            <a:r>
              <a:rPr lang="en-US" sz="10800" dirty="0"/>
              <a:t>And demons also came out of many, crying out and saying, "You are the Christ, the Son of God!" And He, rebuking them, did not allow them to speak, for they knew that He was the Christ.</a:t>
            </a:r>
            <a:r>
              <a:rPr lang="en-US" sz="10800" b="1" dirty="0"/>
              <a:t> </a:t>
            </a:r>
          </a:p>
          <a:p>
            <a:pPr marL="0" indent="0">
              <a:buNone/>
            </a:pPr>
            <a:r>
              <a:rPr lang="en-US" sz="10800" b="1" dirty="0"/>
              <a:t>9:35 </a:t>
            </a:r>
            <a:r>
              <a:rPr lang="en-US" sz="10800" dirty="0"/>
              <a:t>And a voice came out of the cloud, saying, "This is My beloved Son. Hear Him!" </a:t>
            </a:r>
          </a:p>
          <a:p>
            <a:pPr marL="0" indent="0">
              <a:buNone/>
            </a:pPr>
            <a:r>
              <a:rPr lang="en-US" sz="10800" b="1" dirty="0"/>
              <a:t>22:70</a:t>
            </a:r>
            <a:r>
              <a:rPr lang="en-US" sz="10800" dirty="0"/>
              <a:t> Then they all said, "Are You then the Son of God?" So He said to them, "You rightly say that I am." </a:t>
            </a:r>
          </a:p>
          <a:p>
            <a:pPr marL="0" indent="0">
              <a:buNone/>
            </a:pPr>
            <a:endParaRPr lang="en-US" dirty="0"/>
          </a:p>
        </p:txBody>
      </p:sp>
    </p:spTree>
    <p:extLst>
      <p:ext uri="{BB962C8B-B14F-4D97-AF65-F5344CB8AC3E}">
        <p14:creationId xmlns:p14="http://schemas.microsoft.com/office/powerpoint/2010/main" val="114635453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152400" y="152400"/>
            <a:ext cx="8763000" cy="6705600"/>
          </a:xfrm>
        </p:spPr>
        <p:txBody>
          <a:bodyPr>
            <a:normAutofit fontScale="92500"/>
          </a:bodyPr>
          <a:lstStyle/>
          <a:p>
            <a:pPr marL="0" indent="0">
              <a:buNone/>
            </a:pPr>
            <a:r>
              <a:rPr lang="en-US" sz="2800" b="1" dirty="0"/>
              <a:t>John</a:t>
            </a:r>
          </a:p>
          <a:p>
            <a:pPr marL="0" indent="0">
              <a:buNone/>
            </a:pPr>
            <a:r>
              <a:rPr lang="en-US" sz="2800" b="1" dirty="0"/>
              <a:t>1:34 "</a:t>
            </a:r>
            <a:r>
              <a:rPr lang="en-US" sz="2800" dirty="0"/>
              <a:t>And I have seen and testified that this is the Son of God."  </a:t>
            </a:r>
          </a:p>
          <a:p>
            <a:pPr marL="0" indent="0">
              <a:buNone/>
            </a:pPr>
            <a:r>
              <a:rPr lang="en-US" sz="2800" b="1" dirty="0"/>
              <a:t>49 </a:t>
            </a:r>
            <a:r>
              <a:rPr lang="en-US" sz="2800" dirty="0"/>
              <a:t>Nathanael answered and said to Him, "Rabbi, You are the Son of God! You are the King of Israel!" </a:t>
            </a:r>
          </a:p>
          <a:p>
            <a:pPr marL="0" indent="0">
              <a:buNone/>
            </a:pPr>
            <a:r>
              <a:rPr lang="en-US" sz="2800" b="1" dirty="0"/>
              <a:t>3:16 </a:t>
            </a:r>
            <a:r>
              <a:rPr lang="en-US" sz="2800" dirty="0"/>
              <a:t>"For God so loved the world that He gave His only begotten Son, that whoever believes in Him should not perish but have everlasting life. </a:t>
            </a:r>
          </a:p>
          <a:p>
            <a:pPr marL="0" indent="0">
              <a:buNone/>
            </a:pPr>
            <a:r>
              <a:rPr lang="en-US" sz="2800" b="1" dirty="0"/>
              <a:t>18 </a:t>
            </a:r>
            <a:r>
              <a:rPr lang="en-US" sz="2800" dirty="0"/>
              <a:t>"He who believes in Him is not condemned; but he who does not believe is condemned already, because he has not believed in the name of the only begotten Son of God.</a:t>
            </a:r>
            <a:r>
              <a:rPr lang="en-US" sz="2800" b="1" dirty="0"/>
              <a:t> </a:t>
            </a:r>
          </a:p>
          <a:p>
            <a:pPr marL="0" indent="0">
              <a:buNone/>
            </a:pPr>
            <a:r>
              <a:rPr lang="en-US" sz="2800" b="1" dirty="0"/>
              <a:t>5:25</a:t>
            </a:r>
            <a:r>
              <a:rPr lang="en-US" sz="2800" dirty="0"/>
              <a:t> "Most assuredly, I say to you, the hour is coming, and now is, when the dead will hear the voice of the Son of God; and those who hear will live. </a:t>
            </a:r>
          </a:p>
          <a:p>
            <a:pPr marL="0" indent="0">
              <a:buNone/>
            </a:pPr>
            <a:r>
              <a:rPr lang="en-US" sz="2800" b="1" dirty="0"/>
              <a:t>9:35</a:t>
            </a:r>
            <a:r>
              <a:rPr lang="en-US" sz="2800" dirty="0"/>
              <a:t> Jesus heard that they had cast him out; and when He had found him, He said to him, "Do you believe in the Son of God?" </a:t>
            </a:r>
            <a:endParaRPr lang="en-US" sz="2400" dirty="0"/>
          </a:p>
        </p:txBody>
      </p:sp>
    </p:spTree>
    <p:extLst>
      <p:ext uri="{BB962C8B-B14F-4D97-AF65-F5344CB8AC3E}">
        <p14:creationId xmlns:p14="http://schemas.microsoft.com/office/powerpoint/2010/main" val="236256717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152400"/>
            <a:ext cx="8229600" cy="6705600"/>
          </a:xfrm>
        </p:spPr>
        <p:txBody>
          <a:bodyPr>
            <a:normAutofit/>
          </a:bodyPr>
          <a:lstStyle/>
          <a:p>
            <a:pPr marL="0" indent="0">
              <a:buNone/>
            </a:pPr>
            <a:r>
              <a:rPr lang="en-US" sz="2800" b="1" dirty="0"/>
              <a:t>John</a:t>
            </a:r>
          </a:p>
          <a:p>
            <a:pPr marL="0" indent="0">
              <a:buNone/>
            </a:pPr>
            <a:r>
              <a:rPr lang="en-US" sz="2800" b="1" dirty="0"/>
              <a:t>10:36 </a:t>
            </a:r>
            <a:r>
              <a:rPr lang="en-US" sz="2800" dirty="0"/>
              <a:t>"do you say of Him whom the Father sanctified and sent into the world, 'You are blaspheming,' because I said, 'I am the Son of God’? </a:t>
            </a:r>
          </a:p>
          <a:p>
            <a:pPr marL="0" indent="0">
              <a:buNone/>
            </a:pPr>
            <a:r>
              <a:rPr lang="en-US" sz="2800" b="1" dirty="0"/>
              <a:t>19:7</a:t>
            </a:r>
            <a:r>
              <a:rPr lang="en-US" sz="2800" dirty="0"/>
              <a:t> The Jews answered him, "We have a law, and according to our law He ought to die, because He made Himself the Son of God." </a:t>
            </a:r>
          </a:p>
          <a:p>
            <a:pPr marL="0" indent="0">
              <a:buNone/>
            </a:pPr>
            <a:r>
              <a:rPr lang="en-US" sz="2800" b="1" dirty="0"/>
              <a:t>20:30-31 </a:t>
            </a:r>
            <a:r>
              <a:rPr lang="en-US" sz="2800" dirty="0"/>
              <a:t>And truly Jesus did many other signs in the presence of His disciples, which are not written in this book; but these are written that you may believe that Jesus is the Christ, the Son of God, and that believing you may have life in His name. </a:t>
            </a:r>
          </a:p>
        </p:txBody>
      </p:sp>
    </p:spTree>
    <p:extLst>
      <p:ext uri="{BB962C8B-B14F-4D97-AF65-F5344CB8AC3E}">
        <p14:creationId xmlns:p14="http://schemas.microsoft.com/office/powerpoint/2010/main" val="198895253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2A85-EA3F-B8EA-23D8-92683FDEF39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BB99663-52E5-6DAD-6373-37B55A24C439}"/>
              </a:ext>
            </a:extLst>
          </p:cNvPr>
          <p:cNvPicPr>
            <a:picLocks noGrp="1" noChangeAspect="1"/>
          </p:cNvPicPr>
          <p:nvPr>
            <p:ph idx="1"/>
          </p:nvPr>
        </p:nvPicPr>
        <p:blipFill>
          <a:blip r:embed="rId5"/>
          <a:stretch>
            <a:fillRect/>
          </a:stretch>
        </p:blipFill>
        <p:spPr>
          <a:xfrm>
            <a:off x="81795" y="876300"/>
            <a:ext cx="8980410" cy="5105400"/>
          </a:xfrm>
        </p:spPr>
      </p:pic>
      <p:sp>
        <p:nvSpPr>
          <p:cNvPr id="6" name="Rectangle 5">
            <a:extLst>
              <a:ext uri="{FF2B5EF4-FFF2-40B4-BE49-F238E27FC236}">
                <a16:creationId xmlns:a16="http://schemas.microsoft.com/office/drawing/2014/main" id="{85AC8642-CD33-58D5-07F2-9158521529B4}"/>
              </a:ext>
            </a:extLst>
          </p:cNvPr>
          <p:cNvSpPr/>
          <p:nvPr/>
        </p:nvSpPr>
        <p:spPr>
          <a:xfrm>
            <a:off x="2133600" y="1819245"/>
            <a:ext cx="2057400" cy="400110"/>
          </a:xfrm>
          <a:prstGeom prst="rect">
            <a:avLst/>
          </a:prstGeom>
          <a:noFill/>
        </p:spPr>
        <p:txBody>
          <a:bodyPr wrap="square" lIns="91440" tIns="45720" rIns="91440" bIns="45720">
            <a:spAutoFit/>
          </a:bodyPr>
          <a:lstStyle/>
          <a:p>
            <a:pPr algn="ctr"/>
            <a:r>
              <a:rPr lang="en-US" sz="2000" b="1" cap="none" spc="50" dirty="0">
                <a:ln w="9525" cmpd="sng">
                  <a:solidFill>
                    <a:schemeClr val="accent1"/>
                  </a:solidFill>
                  <a:prstDash val="solid"/>
                </a:ln>
                <a:solidFill>
                  <a:schemeClr val="bg1"/>
                </a:solidFill>
                <a:effectLst>
                  <a:glow rad="38100">
                    <a:schemeClr val="accent1">
                      <a:alpha val="40000"/>
                    </a:schemeClr>
                  </a:glow>
                </a:effectLst>
                <a:latin typeface="Ostrich Sans Rounded" panose="02000508000000020004" pitchFamily="2" charset="0"/>
              </a:rPr>
              <a:t>SON of GOD</a:t>
            </a:r>
          </a:p>
        </p:txBody>
      </p:sp>
      <p:pic>
        <p:nvPicPr>
          <p:cNvPr id="8" name="Picture 7">
            <a:extLst>
              <a:ext uri="{FF2B5EF4-FFF2-40B4-BE49-F238E27FC236}">
                <a16:creationId xmlns:a16="http://schemas.microsoft.com/office/drawing/2014/main" id="{58FF402A-8D63-637A-0617-F8C583195F7C}"/>
              </a:ext>
            </a:extLst>
          </p:cNvPr>
          <p:cNvPicPr>
            <a:picLocks noChangeAspect="1"/>
          </p:cNvPicPr>
          <p:nvPr/>
        </p:nvPicPr>
        <p:blipFill>
          <a:blip r:embed="rId6"/>
          <a:stretch>
            <a:fillRect/>
          </a:stretch>
        </p:blipFill>
        <p:spPr>
          <a:xfrm>
            <a:off x="131965" y="876300"/>
            <a:ext cx="8880069" cy="5105400"/>
          </a:xfrm>
          <a:prstGeom prst="rect">
            <a:avLst/>
          </a:prstGeom>
        </p:spPr>
      </p:pic>
      <p:pic>
        <p:nvPicPr>
          <p:cNvPr id="9" name="Jeopardy-theme-song">
            <a:hlinkClick r:id="" action="ppaction://media"/>
            <a:extLst>
              <a:ext uri="{FF2B5EF4-FFF2-40B4-BE49-F238E27FC236}">
                <a16:creationId xmlns:a16="http://schemas.microsoft.com/office/drawing/2014/main" id="{DB4680A6-39C0-11CE-C77D-14F370B1EA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V="1">
            <a:off x="8429421" y="6248400"/>
            <a:ext cx="445167" cy="334962"/>
          </a:xfrm>
          <a:prstGeom prst="rect">
            <a:avLst/>
          </a:prstGeom>
        </p:spPr>
      </p:pic>
    </p:spTree>
    <p:extLst>
      <p:ext uri="{BB962C8B-B14F-4D97-AF65-F5344CB8AC3E}">
        <p14:creationId xmlns:p14="http://schemas.microsoft.com/office/powerpoint/2010/main" val="4054744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5"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2A85-EA3F-B8EA-23D8-92683FDEF3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BB99663-52E5-6DAD-6373-37B55A24C439}"/>
              </a:ext>
            </a:extLst>
          </p:cNvPr>
          <p:cNvPicPr>
            <a:picLocks noGrp="1" noChangeAspect="1"/>
          </p:cNvPicPr>
          <p:nvPr>
            <p:ph idx="1"/>
          </p:nvPr>
        </p:nvPicPr>
        <p:blipFill>
          <a:blip r:embed="rId3"/>
          <a:stretch>
            <a:fillRect/>
          </a:stretch>
        </p:blipFill>
        <p:spPr>
          <a:xfrm>
            <a:off x="81795" y="876300"/>
            <a:ext cx="8980410" cy="5105400"/>
          </a:xfrm>
        </p:spPr>
      </p:pic>
      <p:sp>
        <p:nvSpPr>
          <p:cNvPr id="6" name="Rectangle 5">
            <a:extLst>
              <a:ext uri="{FF2B5EF4-FFF2-40B4-BE49-F238E27FC236}">
                <a16:creationId xmlns:a16="http://schemas.microsoft.com/office/drawing/2014/main" id="{85AC8642-CD33-58D5-07F2-9158521529B4}"/>
              </a:ext>
            </a:extLst>
          </p:cNvPr>
          <p:cNvSpPr/>
          <p:nvPr/>
        </p:nvSpPr>
        <p:spPr>
          <a:xfrm>
            <a:off x="2133600" y="1819245"/>
            <a:ext cx="2057400" cy="400110"/>
          </a:xfrm>
          <a:prstGeom prst="rect">
            <a:avLst/>
          </a:prstGeom>
          <a:noFill/>
        </p:spPr>
        <p:txBody>
          <a:bodyPr wrap="square" lIns="91440" tIns="45720" rIns="91440" bIns="45720">
            <a:spAutoFit/>
          </a:bodyPr>
          <a:lstStyle/>
          <a:p>
            <a:pPr algn="ctr"/>
            <a:r>
              <a:rPr lang="en-US" sz="2000" b="1" cap="none" spc="50" dirty="0">
                <a:ln w="9525" cmpd="sng">
                  <a:solidFill>
                    <a:schemeClr val="accent1"/>
                  </a:solidFill>
                  <a:prstDash val="solid"/>
                </a:ln>
                <a:solidFill>
                  <a:schemeClr val="bg1"/>
                </a:solidFill>
                <a:effectLst>
                  <a:glow rad="38100">
                    <a:schemeClr val="accent1">
                      <a:alpha val="40000"/>
                    </a:schemeClr>
                  </a:glow>
                </a:effectLst>
                <a:latin typeface="Ostrich Sans Rounded" panose="02000508000000020004" pitchFamily="2" charset="0"/>
              </a:rPr>
              <a:t>SON of GOD</a:t>
            </a:r>
          </a:p>
        </p:txBody>
      </p:sp>
    </p:spTree>
    <p:extLst>
      <p:ext uri="{BB962C8B-B14F-4D97-AF65-F5344CB8AC3E}">
        <p14:creationId xmlns:p14="http://schemas.microsoft.com/office/powerpoint/2010/main" val="3910179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61FD1-B3F7-4CBB-90BD-73722D3784EE}"/>
              </a:ext>
            </a:extLst>
          </p:cNvPr>
          <p:cNvSpPr>
            <a:spLocks noGrp="1"/>
          </p:cNvSpPr>
          <p:nvPr>
            <p:ph type="title"/>
          </p:nvPr>
        </p:nvSpPr>
        <p:spPr>
          <a:xfrm>
            <a:off x="491790" y="1583396"/>
            <a:ext cx="2743200" cy="2887579"/>
          </a:xfrm>
        </p:spPr>
        <p:txBody>
          <a:bodyPr vert="horz" lIns="91440" tIns="45720" rIns="91440" bIns="45720" rtlCol="0" anchor="b">
            <a:normAutofit/>
          </a:bodyPr>
          <a:lstStyle/>
          <a:p>
            <a:pPr>
              <a:lnSpc>
                <a:spcPct val="90000"/>
              </a:lnSpc>
            </a:pPr>
            <a:r>
              <a:rPr lang="en-US" kern="1200" dirty="0">
                <a:solidFill>
                  <a:srgbClr val="FFFFFF"/>
                </a:solidFill>
                <a:latin typeface="+mj-lt"/>
                <a:ea typeface="+mj-ea"/>
                <a:cs typeface="+mj-cs"/>
              </a:rPr>
              <a:t>Who is Jesus Christ?</a:t>
            </a:r>
            <a:br>
              <a:rPr lang="en-US" sz="4200" kern="1200" dirty="0">
                <a:solidFill>
                  <a:srgbClr val="FFFFFF"/>
                </a:solidFill>
                <a:latin typeface="+mj-lt"/>
                <a:ea typeface="+mj-ea"/>
                <a:cs typeface="+mj-cs"/>
              </a:rPr>
            </a:br>
            <a:endParaRPr lang="en-US" sz="4200" kern="1200" dirty="0">
              <a:solidFill>
                <a:srgbClr val="FFFFFF"/>
              </a:solidFill>
              <a:latin typeface="+mj-lt"/>
              <a:ea typeface="+mj-ea"/>
              <a:cs typeface="+mj-cs"/>
            </a:endParaRP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looking at the camera&#10;&#10;Description automatically generated">
            <a:extLst>
              <a:ext uri="{FF2B5EF4-FFF2-40B4-BE49-F238E27FC236}">
                <a16:creationId xmlns:a16="http://schemas.microsoft.com/office/drawing/2014/main" id="{9B45A782-CF32-4E5E-8F17-C03953C20F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159"/>
          <a:stretch/>
        </p:blipFill>
        <p:spPr>
          <a:xfrm>
            <a:off x="4385789" y="492573"/>
            <a:ext cx="3874313" cy="5880796"/>
          </a:xfrm>
          <a:prstGeom prst="rect">
            <a:avLst/>
          </a:prstGeom>
        </p:spPr>
      </p:pic>
      <p:sp>
        <p:nvSpPr>
          <p:cNvPr id="7" name="TextBox 6">
            <a:extLst>
              <a:ext uri="{FF2B5EF4-FFF2-40B4-BE49-F238E27FC236}">
                <a16:creationId xmlns:a16="http://schemas.microsoft.com/office/drawing/2014/main" id="{99E3FDEF-5B25-401C-A557-11686E71C8B1}"/>
              </a:ext>
            </a:extLst>
          </p:cNvPr>
          <p:cNvSpPr txBox="1"/>
          <p:nvPr/>
        </p:nvSpPr>
        <p:spPr>
          <a:xfrm>
            <a:off x="252663" y="5561798"/>
            <a:ext cx="4580466" cy="923330"/>
          </a:xfrm>
          <a:prstGeom prst="rect">
            <a:avLst/>
          </a:prstGeom>
          <a:noFill/>
        </p:spPr>
        <p:txBody>
          <a:bodyPr wrap="square">
            <a:spAutoFit/>
          </a:bodyPr>
          <a:lstStyle/>
          <a:p>
            <a:r>
              <a:rPr lang="en-US" sz="1800" kern="1200" dirty="0">
                <a:solidFill>
                  <a:srgbClr val="FFFFFF"/>
                </a:solidFill>
                <a:latin typeface="+mj-lt"/>
                <a:ea typeface="+mj-ea"/>
                <a:cs typeface="+mj-cs"/>
              </a:rPr>
              <a:t>Painting</a:t>
            </a:r>
            <a:r>
              <a:rPr lang="en-US" sz="3600" kern="1200" dirty="0">
                <a:solidFill>
                  <a:srgbClr val="FFFFFF"/>
                </a:solidFill>
                <a:latin typeface="+mj-lt"/>
                <a:ea typeface="+mj-ea"/>
                <a:cs typeface="+mj-cs"/>
              </a:rPr>
              <a:t> </a:t>
            </a:r>
            <a:r>
              <a:rPr lang="en-US" sz="1800" kern="1200" dirty="0">
                <a:solidFill>
                  <a:srgbClr val="FFFFFF"/>
                </a:solidFill>
                <a:latin typeface="+mj-lt"/>
                <a:ea typeface="+mj-ea"/>
                <a:cs typeface="+mj-cs"/>
              </a:rPr>
              <a:t>By: </a:t>
            </a:r>
            <a:br>
              <a:rPr lang="en-US" sz="1800" kern="1200" dirty="0">
                <a:solidFill>
                  <a:srgbClr val="FFFFFF"/>
                </a:solidFill>
                <a:latin typeface="+mj-lt"/>
                <a:ea typeface="+mj-ea"/>
                <a:cs typeface="+mj-cs"/>
              </a:rPr>
            </a:br>
            <a:r>
              <a:rPr lang="en-US" sz="1800" kern="1200" dirty="0" err="1">
                <a:solidFill>
                  <a:srgbClr val="FFFFFF"/>
                </a:solidFill>
                <a:latin typeface="+mj-lt"/>
                <a:ea typeface="+mj-ea"/>
                <a:cs typeface="+mj-cs"/>
              </a:rPr>
              <a:t>Akiane</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Kramarik</a:t>
            </a:r>
            <a:endParaRPr lang="en-US" dirty="0"/>
          </a:p>
        </p:txBody>
      </p:sp>
    </p:spTree>
    <p:extLst>
      <p:ext uri="{BB962C8B-B14F-4D97-AF65-F5344CB8AC3E}">
        <p14:creationId xmlns:p14="http://schemas.microsoft.com/office/powerpoint/2010/main" val="4150963333"/>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61FD1-B3F7-4CBB-90BD-73722D3784EE}"/>
              </a:ext>
            </a:extLst>
          </p:cNvPr>
          <p:cNvSpPr>
            <a:spLocks noGrp="1"/>
          </p:cNvSpPr>
          <p:nvPr>
            <p:ph type="title"/>
          </p:nvPr>
        </p:nvSpPr>
        <p:spPr>
          <a:xfrm>
            <a:off x="491790" y="1583396"/>
            <a:ext cx="2743200" cy="2887579"/>
          </a:xfrm>
        </p:spPr>
        <p:txBody>
          <a:bodyPr vert="horz" lIns="91440" tIns="45720" rIns="91440" bIns="45720" rtlCol="0" anchor="b">
            <a:normAutofit fontScale="90000"/>
          </a:bodyPr>
          <a:lstStyle/>
          <a:p>
            <a:pPr>
              <a:lnSpc>
                <a:spcPct val="90000"/>
              </a:lnSpc>
            </a:pPr>
            <a:r>
              <a:rPr lang="en-US" kern="1200" dirty="0">
                <a:solidFill>
                  <a:srgbClr val="FFFFFF"/>
                </a:solidFill>
                <a:latin typeface="+mj-lt"/>
                <a:ea typeface="+mj-ea"/>
                <a:cs typeface="+mj-cs"/>
              </a:rPr>
              <a:t>There is Something about that Name</a:t>
            </a:r>
            <a:br>
              <a:rPr lang="en-US" sz="4200" kern="1200" dirty="0">
                <a:solidFill>
                  <a:srgbClr val="FFFFFF"/>
                </a:solidFill>
                <a:latin typeface="+mj-lt"/>
                <a:ea typeface="+mj-ea"/>
                <a:cs typeface="+mj-cs"/>
              </a:rPr>
            </a:br>
            <a:endParaRPr lang="en-US" sz="4200" kern="1200" dirty="0">
              <a:solidFill>
                <a:srgbClr val="FFFFFF"/>
              </a:solidFill>
              <a:latin typeface="+mj-lt"/>
              <a:ea typeface="+mj-ea"/>
              <a:cs typeface="+mj-cs"/>
            </a:endParaRP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looking at the camera&#10;&#10;Description automatically generated">
            <a:extLst>
              <a:ext uri="{FF2B5EF4-FFF2-40B4-BE49-F238E27FC236}">
                <a16:creationId xmlns:a16="http://schemas.microsoft.com/office/drawing/2014/main" id="{9B45A782-CF32-4E5E-8F17-C03953C20F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159"/>
          <a:stretch/>
        </p:blipFill>
        <p:spPr>
          <a:xfrm>
            <a:off x="4385789" y="492573"/>
            <a:ext cx="3874313" cy="5880796"/>
          </a:xfrm>
          <a:prstGeom prst="rect">
            <a:avLst/>
          </a:prstGeom>
        </p:spPr>
      </p:pic>
    </p:spTree>
    <p:extLst>
      <p:ext uri="{BB962C8B-B14F-4D97-AF65-F5344CB8AC3E}">
        <p14:creationId xmlns:p14="http://schemas.microsoft.com/office/powerpoint/2010/main" val="3236619614"/>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152400"/>
            <a:ext cx="8229600" cy="6705600"/>
          </a:xfrm>
        </p:spPr>
        <p:txBody>
          <a:bodyPr>
            <a:normAutofit lnSpcReduction="10000"/>
          </a:bodyPr>
          <a:lstStyle/>
          <a:p>
            <a:pPr marL="0" indent="0">
              <a:buNone/>
            </a:pPr>
            <a:r>
              <a:rPr lang="en-US" sz="2800" b="1" dirty="0"/>
              <a:t>John</a:t>
            </a:r>
          </a:p>
          <a:p>
            <a:pPr marL="0" indent="0">
              <a:buNone/>
            </a:pPr>
            <a:r>
              <a:rPr lang="en-US" sz="2800" b="1" dirty="0"/>
              <a:t>5:18</a:t>
            </a:r>
            <a:r>
              <a:rPr lang="en-US" sz="2800" dirty="0"/>
              <a:t> Therefore the Jews sought all the more to kill Him, because He not only broke the Sabbath, but also said that God was His Father, making Himself equal with God. </a:t>
            </a:r>
          </a:p>
          <a:p>
            <a:pPr marL="0" indent="0">
              <a:buNone/>
            </a:pPr>
            <a:r>
              <a:rPr lang="en-US" sz="2800" b="1" dirty="0"/>
              <a:t>14:6</a:t>
            </a:r>
            <a:r>
              <a:rPr lang="en-US" sz="2800" dirty="0"/>
              <a:t> Jesus said to him, "I am the way, the truth, and the life. No one comes to the Father except through Me. </a:t>
            </a:r>
          </a:p>
          <a:p>
            <a:pPr marL="0" indent="0">
              <a:buNone/>
            </a:pPr>
            <a:r>
              <a:rPr lang="en-US" sz="2800" b="1" dirty="0"/>
              <a:t>10:9-10 </a:t>
            </a:r>
            <a:r>
              <a:rPr lang="en-US" sz="2800" dirty="0"/>
              <a:t>"I am the door. If anyone enters by Me, he will be saved, and will go in and out and find pasture. </a:t>
            </a:r>
          </a:p>
          <a:p>
            <a:pPr marL="0" indent="0">
              <a:buNone/>
            </a:pPr>
            <a:r>
              <a:rPr lang="en-US" sz="2800" dirty="0"/>
              <a:t>"The thief does not come except to steal, and to kill, and to destroy. I have come that they may have life, and that they may have it more abundantly. </a:t>
            </a:r>
          </a:p>
          <a:p>
            <a:pPr marL="0" indent="0">
              <a:buNone/>
            </a:pPr>
            <a:r>
              <a:rPr lang="en-US" sz="2800" b="1" dirty="0"/>
              <a:t>6:35</a:t>
            </a:r>
            <a:r>
              <a:rPr lang="en-US" sz="2800" dirty="0"/>
              <a:t> And Jesus said to them, "I am the bread of life. He who comes to Me shall never hunger, and he who believes in Me shall never thirst. </a:t>
            </a:r>
          </a:p>
          <a:p>
            <a:pPr marL="0" indent="0">
              <a:buNone/>
            </a:pPr>
            <a:endParaRPr lang="en-US" sz="2800" dirty="0"/>
          </a:p>
        </p:txBody>
      </p:sp>
    </p:spTree>
    <p:extLst>
      <p:ext uri="{BB962C8B-B14F-4D97-AF65-F5344CB8AC3E}">
        <p14:creationId xmlns:p14="http://schemas.microsoft.com/office/powerpoint/2010/main" val="94585106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152400"/>
            <a:ext cx="8229600" cy="6705600"/>
          </a:xfrm>
        </p:spPr>
        <p:txBody>
          <a:bodyPr>
            <a:normAutofit lnSpcReduction="10000"/>
          </a:bodyPr>
          <a:lstStyle/>
          <a:p>
            <a:pPr marL="0" indent="0">
              <a:buNone/>
            </a:pPr>
            <a:r>
              <a:rPr lang="en-US" sz="2800" b="1" dirty="0"/>
              <a:t>John</a:t>
            </a:r>
          </a:p>
          <a:p>
            <a:pPr marL="0" indent="0">
              <a:buNone/>
            </a:pPr>
            <a:r>
              <a:rPr lang="en-US" sz="2800" b="1" dirty="0"/>
              <a:t>11:25-26</a:t>
            </a:r>
            <a:r>
              <a:rPr lang="en-US" sz="2800" dirty="0"/>
              <a:t> Jesus said to her, "I am the resurrection and the life. He who believes in Me, though he may die, he shall live. </a:t>
            </a:r>
          </a:p>
          <a:p>
            <a:pPr marL="0" indent="0">
              <a:buNone/>
            </a:pPr>
            <a:r>
              <a:rPr lang="en-US" sz="2800" dirty="0"/>
              <a:t>"And whoever lives and believes in Me shall never die. Do you believe this?" </a:t>
            </a:r>
          </a:p>
          <a:p>
            <a:pPr marL="0" indent="0">
              <a:buNone/>
            </a:pPr>
            <a:r>
              <a:rPr lang="en-US" sz="2800" b="1" dirty="0"/>
              <a:t>4:25-26</a:t>
            </a:r>
            <a:r>
              <a:rPr lang="en-US" sz="2800" dirty="0"/>
              <a:t> The woman said to Him, "I know that Messiah is coming" (who is called Christ). "When He comes, He will tell us all things." </a:t>
            </a:r>
          </a:p>
          <a:p>
            <a:pPr marL="0" indent="0">
              <a:buNone/>
            </a:pPr>
            <a:r>
              <a:rPr lang="en-US" sz="2800" dirty="0"/>
              <a:t>Jesus said to her, "I who speak to you am He." </a:t>
            </a:r>
          </a:p>
          <a:p>
            <a:pPr marL="0" indent="0">
              <a:buNone/>
            </a:pPr>
            <a:r>
              <a:rPr lang="en-US" sz="2800" b="1" dirty="0"/>
              <a:t>8:58 </a:t>
            </a:r>
            <a:r>
              <a:rPr lang="en-US" sz="2800" dirty="0"/>
              <a:t>Jesus said to them, "Most assuredly, I say to you, before Abraham was, I AM." </a:t>
            </a:r>
          </a:p>
          <a:p>
            <a:pPr marL="0" indent="0">
              <a:buNone/>
            </a:pPr>
            <a:r>
              <a:rPr lang="en-US" sz="2800" b="1" dirty="0"/>
              <a:t>17:5</a:t>
            </a:r>
            <a:r>
              <a:rPr lang="en-US" sz="2800" dirty="0"/>
              <a:t> "And now, O Father, glorify Me together with Yourself, with the glory which I had with You before the world was. </a:t>
            </a:r>
          </a:p>
        </p:txBody>
      </p:sp>
    </p:spTree>
    <p:extLst>
      <p:ext uri="{BB962C8B-B14F-4D97-AF65-F5344CB8AC3E}">
        <p14:creationId xmlns:p14="http://schemas.microsoft.com/office/powerpoint/2010/main" val="232295585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152400"/>
            <a:ext cx="8229600" cy="6705600"/>
          </a:xfrm>
        </p:spPr>
        <p:txBody>
          <a:bodyPr>
            <a:normAutofit/>
          </a:bodyPr>
          <a:lstStyle/>
          <a:p>
            <a:pPr marL="0" indent="0">
              <a:buNone/>
            </a:pPr>
            <a:r>
              <a:rPr lang="en-US" sz="2400" b="1" dirty="0"/>
              <a:t>John</a:t>
            </a:r>
          </a:p>
          <a:p>
            <a:pPr marL="0" indent="0">
              <a:buNone/>
            </a:pPr>
            <a:r>
              <a:rPr lang="en-US" sz="2400" b="1" dirty="0"/>
              <a:t>14:9-11</a:t>
            </a:r>
            <a:r>
              <a:rPr lang="en-US" sz="2400" dirty="0"/>
              <a:t> Jesus said to him, "Have I been with you so long, and yet you have not known Me, Philip? He who has seen Me has seen the Father; so how can you say, 'Show us the Father'? </a:t>
            </a:r>
          </a:p>
          <a:p>
            <a:pPr marL="0" indent="0">
              <a:buNone/>
            </a:pPr>
            <a:r>
              <a:rPr lang="en-US" sz="2400" dirty="0"/>
              <a:t>"Do you not believe that I am in the Father, and the Father in Me? The words that I speak to you I do not speak on My own authority; but the Father who dwells in Me does the works. </a:t>
            </a:r>
          </a:p>
          <a:p>
            <a:pPr marL="0" indent="0">
              <a:buNone/>
            </a:pPr>
            <a:r>
              <a:rPr lang="en-US" sz="2400" dirty="0"/>
              <a:t>"Believe Me that I am in the Father and the Father in Me, or else believe Me for the sake of the works themselves. </a:t>
            </a:r>
          </a:p>
          <a:p>
            <a:pPr marL="0" indent="0">
              <a:buNone/>
            </a:pPr>
            <a:r>
              <a:rPr lang="en-US" sz="2400" b="1" dirty="0"/>
              <a:t>10:30</a:t>
            </a:r>
            <a:r>
              <a:rPr lang="en-US" sz="2400" dirty="0"/>
              <a:t> "I and My Father are one." </a:t>
            </a:r>
          </a:p>
        </p:txBody>
      </p:sp>
      <p:pic>
        <p:nvPicPr>
          <p:cNvPr id="2" name="Picture 1">
            <a:extLst>
              <a:ext uri="{FF2B5EF4-FFF2-40B4-BE49-F238E27FC236}">
                <a16:creationId xmlns:a16="http://schemas.microsoft.com/office/drawing/2014/main" id="{3FA84D2D-5953-4B49-82D7-2AF751F379E5}"/>
              </a:ext>
            </a:extLst>
          </p:cNvPr>
          <p:cNvPicPr>
            <a:picLocks noChangeAspect="1"/>
          </p:cNvPicPr>
          <p:nvPr/>
        </p:nvPicPr>
        <p:blipFill>
          <a:blip r:embed="rId3"/>
          <a:stretch>
            <a:fillRect/>
          </a:stretch>
        </p:blipFill>
        <p:spPr>
          <a:xfrm>
            <a:off x="1219200" y="4114800"/>
            <a:ext cx="6400799" cy="914400"/>
          </a:xfrm>
          <a:prstGeom prst="rect">
            <a:avLst/>
          </a:prstGeom>
        </p:spPr>
      </p:pic>
      <p:sp>
        <p:nvSpPr>
          <p:cNvPr id="4" name="Rectangle 3">
            <a:extLst>
              <a:ext uri="{FF2B5EF4-FFF2-40B4-BE49-F238E27FC236}">
                <a16:creationId xmlns:a16="http://schemas.microsoft.com/office/drawing/2014/main" id="{98E30881-B722-43C7-B4C4-EAF030C01C78}"/>
              </a:ext>
            </a:extLst>
          </p:cNvPr>
          <p:cNvSpPr/>
          <p:nvPr/>
        </p:nvSpPr>
        <p:spPr>
          <a:xfrm>
            <a:off x="762000" y="5297268"/>
            <a:ext cx="7467600" cy="1200329"/>
          </a:xfrm>
          <a:prstGeom prst="rect">
            <a:avLst/>
          </a:prstGeom>
        </p:spPr>
        <p:txBody>
          <a:bodyPr wrap="square">
            <a:spAutoFit/>
          </a:bodyPr>
          <a:lstStyle/>
          <a:p>
            <a:r>
              <a:rPr lang="en-US" sz="3600" b="1" i="1" dirty="0">
                <a:latin typeface="Calibri" panose="020F0502020204030204" pitchFamily="34" charset="0"/>
              </a:rPr>
              <a:t>Ego</a:t>
            </a:r>
            <a:r>
              <a:rPr lang="en-US" sz="3600" dirty="0">
                <a:latin typeface="Calibri" panose="020F0502020204030204" pitchFamily="34" charset="0"/>
              </a:rPr>
              <a:t> (</a:t>
            </a:r>
            <a:r>
              <a:rPr lang="en-US" sz="3600" dirty="0" err="1">
                <a:latin typeface="Calibri" panose="020F0502020204030204" pitchFamily="34" charset="0"/>
              </a:rPr>
              <a:t>eg</a:t>
            </a:r>
            <a:r>
              <a:rPr lang="en-US" sz="3600" dirty="0">
                <a:latin typeface="Calibri" panose="020F0502020204030204" pitchFamily="34" charset="0"/>
              </a:rPr>
              <a:t>-o') </a:t>
            </a:r>
            <a:r>
              <a:rPr lang="en-US" sz="3600" b="1" i="1" dirty="0">
                <a:latin typeface="Calibri" panose="020F0502020204030204" pitchFamily="34" charset="0"/>
              </a:rPr>
              <a:t>Kai </a:t>
            </a:r>
            <a:r>
              <a:rPr lang="en-US" sz="3600" i="1" dirty="0">
                <a:latin typeface="Calibri" panose="020F0502020204030204" pitchFamily="34" charset="0"/>
              </a:rPr>
              <a:t>(</a:t>
            </a:r>
            <a:r>
              <a:rPr lang="en-US" sz="3600" i="1" dirty="0" err="1">
                <a:latin typeface="Calibri" panose="020F0502020204030204" pitchFamily="34" charset="0"/>
              </a:rPr>
              <a:t>kahee</a:t>
            </a:r>
            <a:r>
              <a:rPr lang="en-US" sz="3600" i="1" dirty="0">
                <a:latin typeface="Calibri" panose="020F0502020204030204" pitchFamily="34" charset="0"/>
              </a:rPr>
              <a:t>)</a:t>
            </a:r>
            <a:r>
              <a:rPr lang="en-US" sz="3600" b="1" i="1" dirty="0">
                <a:latin typeface="Calibri" panose="020F0502020204030204" pitchFamily="34" charset="0"/>
              </a:rPr>
              <a:t> Pater </a:t>
            </a:r>
            <a:r>
              <a:rPr lang="en-US" sz="3600" i="1" dirty="0">
                <a:latin typeface="Calibri" panose="020F0502020204030204" pitchFamily="34" charset="0"/>
              </a:rPr>
              <a:t>(pat-</a:t>
            </a:r>
            <a:r>
              <a:rPr lang="en-US" sz="3600" i="1" dirty="0" err="1">
                <a:latin typeface="Calibri" panose="020F0502020204030204" pitchFamily="34" charset="0"/>
              </a:rPr>
              <a:t>ayr</a:t>
            </a:r>
            <a:r>
              <a:rPr lang="en-US" sz="3600" i="1" dirty="0">
                <a:latin typeface="Calibri" panose="020F0502020204030204" pitchFamily="34" charset="0"/>
              </a:rPr>
              <a:t>')</a:t>
            </a:r>
            <a:r>
              <a:rPr lang="en-US" sz="3600" b="1" i="1" dirty="0">
                <a:latin typeface="Calibri" panose="020F0502020204030204" pitchFamily="34" charset="0"/>
              </a:rPr>
              <a:t> </a:t>
            </a:r>
            <a:r>
              <a:rPr lang="en-US" sz="3600" b="1" i="1" dirty="0" err="1">
                <a:latin typeface="Calibri" panose="020F0502020204030204" pitchFamily="34" charset="0"/>
              </a:rPr>
              <a:t>Esmen</a:t>
            </a:r>
            <a:r>
              <a:rPr lang="en-US" sz="3600" b="1" i="1" dirty="0">
                <a:latin typeface="Calibri" panose="020F0502020204030204" pitchFamily="34" charset="0"/>
              </a:rPr>
              <a:t> </a:t>
            </a:r>
            <a:r>
              <a:rPr lang="en-US" sz="3600" i="1" dirty="0">
                <a:latin typeface="Calibri" panose="020F0502020204030204" pitchFamily="34" charset="0"/>
              </a:rPr>
              <a:t>(es-men')</a:t>
            </a:r>
            <a:r>
              <a:rPr lang="en-US" sz="3600" b="1" i="1" dirty="0">
                <a:latin typeface="Calibri" panose="020F0502020204030204" pitchFamily="34" charset="0"/>
              </a:rPr>
              <a:t> </a:t>
            </a:r>
            <a:r>
              <a:rPr lang="en-US" sz="3600" b="1" i="1" dirty="0" err="1">
                <a:latin typeface="Calibri" panose="020F0502020204030204" pitchFamily="34" charset="0"/>
              </a:rPr>
              <a:t>Heis</a:t>
            </a:r>
            <a:r>
              <a:rPr lang="en-US" sz="3600" b="1" i="1" dirty="0">
                <a:latin typeface="Calibri" panose="020F0502020204030204" pitchFamily="34" charset="0"/>
              </a:rPr>
              <a:t> </a:t>
            </a:r>
            <a:r>
              <a:rPr lang="en-US" sz="3600" i="1" dirty="0">
                <a:latin typeface="Calibri" panose="020F0502020204030204" pitchFamily="34" charset="0"/>
              </a:rPr>
              <a:t>(</a:t>
            </a:r>
            <a:r>
              <a:rPr lang="en-US" sz="3600" i="1" dirty="0" err="1">
                <a:latin typeface="Calibri" panose="020F0502020204030204" pitchFamily="34" charset="0"/>
              </a:rPr>
              <a:t>hice</a:t>
            </a:r>
            <a:r>
              <a:rPr lang="en-US" sz="3600" i="1" dirty="0">
                <a:latin typeface="Calibri" panose="020F0502020204030204" pitchFamily="34" charset="0"/>
              </a:rPr>
              <a:t>)</a:t>
            </a:r>
            <a:endParaRPr lang="en-US" sz="3600" dirty="0"/>
          </a:p>
        </p:txBody>
      </p:sp>
    </p:spTree>
    <p:extLst>
      <p:ext uri="{BB962C8B-B14F-4D97-AF65-F5344CB8AC3E}">
        <p14:creationId xmlns:p14="http://schemas.microsoft.com/office/powerpoint/2010/main" val="27483695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0"/>
            <a:ext cx="8229600" cy="6324599"/>
          </a:xfrm>
        </p:spPr>
        <p:txBody>
          <a:bodyPr>
            <a:normAutofit/>
          </a:bodyPr>
          <a:lstStyle/>
          <a:p>
            <a:pPr marL="0" indent="0">
              <a:buNone/>
            </a:pPr>
            <a:r>
              <a:rPr lang="en-US" b="1" dirty="0"/>
              <a:t>Matthew 3:17</a:t>
            </a:r>
          </a:p>
          <a:p>
            <a:pPr marL="0" indent="0">
              <a:buNone/>
            </a:pPr>
            <a:r>
              <a:rPr lang="en-US" dirty="0"/>
              <a:t>And suddenly a voice came from heaven, saying, "This is My beloved Son, in whom I am well pleased.“</a:t>
            </a:r>
          </a:p>
          <a:p>
            <a:pPr marL="0" indent="0">
              <a:buNone/>
            </a:pPr>
            <a:endParaRPr lang="en-US" dirty="0"/>
          </a:p>
        </p:txBody>
      </p:sp>
      <p:pic>
        <p:nvPicPr>
          <p:cNvPr id="4" name="Picture 3">
            <a:extLst>
              <a:ext uri="{FF2B5EF4-FFF2-40B4-BE49-F238E27FC236}">
                <a16:creationId xmlns:a16="http://schemas.microsoft.com/office/drawing/2014/main" id="{C6A9F95D-BC1B-604A-B5BD-0D4B677E75F5}"/>
              </a:ext>
            </a:extLst>
          </p:cNvPr>
          <p:cNvPicPr>
            <a:picLocks noChangeAspect="1"/>
          </p:cNvPicPr>
          <p:nvPr/>
        </p:nvPicPr>
        <p:blipFill>
          <a:blip r:embed="rId3"/>
          <a:stretch>
            <a:fillRect/>
          </a:stretch>
        </p:blipFill>
        <p:spPr>
          <a:xfrm>
            <a:off x="1485900" y="2549470"/>
            <a:ext cx="6172199" cy="4079929"/>
          </a:xfrm>
          <a:prstGeom prst="rect">
            <a:avLst/>
          </a:prstGeom>
          <a:effectLst>
            <a:softEdge rad="317500"/>
          </a:effectLst>
        </p:spPr>
      </p:pic>
    </p:spTree>
    <p:extLst>
      <p:ext uri="{BB962C8B-B14F-4D97-AF65-F5344CB8AC3E}">
        <p14:creationId xmlns:p14="http://schemas.microsoft.com/office/powerpoint/2010/main" val="36300152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152400"/>
            <a:ext cx="8229600" cy="6705600"/>
          </a:xfrm>
        </p:spPr>
        <p:txBody>
          <a:bodyPr>
            <a:normAutofit/>
          </a:bodyPr>
          <a:lstStyle/>
          <a:p>
            <a:pPr marL="0" indent="0">
              <a:buNone/>
            </a:pPr>
            <a:r>
              <a:rPr lang="en-US" sz="2800" b="1" dirty="0"/>
              <a:t>Matthew 28:18-20</a:t>
            </a:r>
          </a:p>
          <a:p>
            <a:pPr marL="0" indent="0">
              <a:buNone/>
            </a:pPr>
            <a:r>
              <a:rPr lang="en-US" sz="2800" b="1" dirty="0"/>
              <a:t>18 </a:t>
            </a:r>
            <a:r>
              <a:rPr lang="en-US" sz="2800" dirty="0"/>
              <a:t>And Jesus came and spoke to them, saying, "All authority has been given to Me in heaven and on earth. </a:t>
            </a:r>
          </a:p>
          <a:p>
            <a:pPr marL="0" indent="0">
              <a:buNone/>
            </a:pPr>
            <a:r>
              <a:rPr lang="en-US" sz="2800" b="1" dirty="0"/>
              <a:t>19 </a:t>
            </a:r>
            <a:r>
              <a:rPr lang="en-US" sz="2800" dirty="0"/>
              <a:t>"Go therefore and make disciples of all the nations, baptizing them in the name of the Father and of the Son and of the Holy Spirit, </a:t>
            </a:r>
          </a:p>
          <a:p>
            <a:pPr marL="0" indent="0">
              <a:buNone/>
            </a:pPr>
            <a:r>
              <a:rPr lang="en-US" sz="2800" b="1" dirty="0"/>
              <a:t>20 </a:t>
            </a:r>
            <a:r>
              <a:rPr lang="en-US" sz="2800" dirty="0"/>
              <a:t>"teaching them to observe all things that I have commanded you; and lo, I am with you always, even to the end of the age." Amen. </a:t>
            </a:r>
          </a:p>
        </p:txBody>
      </p:sp>
    </p:spTree>
    <p:extLst>
      <p:ext uri="{BB962C8B-B14F-4D97-AF65-F5344CB8AC3E}">
        <p14:creationId xmlns:p14="http://schemas.microsoft.com/office/powerpoint/2010/main" val="76811159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3810000"/>
          </a:xfrm>
        </p:spPr>
        <p:txBody>
          <a:bodyPr>
            <a:normAutofit/>
          </a:bodyPr>
          <a:lstStyle/>
          <a:p>
            <a:pPr marL="0" indent="0">
              <a:buNone/>
            </a:pPr>
            <a:r>
              <a:rPr lang="en-US" b="1" dirty="0"/>
              <a:t>Matthew 4:3-4 </a:t>
            </a:r>
          </a:p>
          <a:p>
            <a:pPr marL="0" indent="0">
              <a:buNone/>
            </a:pPr>
            <a:r>
              <a:rPr lang="en-US" dirty="0"/>
              <a:t>3 Now when the tempter came to Him, he said, "If You are the Son of God, command that these stones become bread." </a:t>
            </a:r>
          </a:p>
          <a:p>
            <a:pPr marL="0" indent="0">
              <a:buNone/>
            </a:pPr>
            <a:r>
              <a:rPr lang="en-US" dirty="0"/>
              <a:t>4 But He answered and said, "It is written, 'Man shall not live by bread alone, but by every word that proceeds from the mouth of God.' " </a:t>
            </a:r>
          </a:p>
          <a:p>
            <a:pPr marL="0" indent="0">
              <a:buNone/>
            </a:pPr>
            <a:endParaRPr lang="en-US" dirty="0"/>
          </a:p>
        </p:txBody>
      </p:sp>
      <p:pic>
        <p:nvPicPr>
          <p:cNvPr id="4" name="Picture 3">
            <a:extLst>
              <a:ext uri="{FF2B5EF4-FFF2-40B4-BE49-F238E27FC236}">
                <a16:creationId xmlns:a16="http://schemas.microsoft.com/office/drawing/2014/main" id="{AF61535A-45D0-548D-5A13-707590977005}"/>
              </a:ext>
            </a:extLst>
          </p:cNvPr>
          <p:cNvPicPr>
            <a:picLocks noChangeAspect="1"/>
          </p:cNvPicPr>
          <p:nvPr/>
        </p:nvPicPr>
        <p:blipFill>
          <a:blip r:embed="rId3"/>
          <a:stretch>
            <a:fillRect/>
          </a:stretch>
        </p:blipFill>
        <p:spPr>
          <a:xfrm>
            <a:off x="2400300" y="3972891"/>
            <a:ext cx="4343400" cy="2885109"/>
          </a:xfrm>
          <a:prstGeom prst="rect">
            <a:avLst/>
          </a:prstGeom>
          <a:effectLst>
            <a:softEdge rad="317500"/>
          </a:effectLst>
        </p:spPr>
      </p:pic>
    </p:spTree>
    <p:extLst>
      <p:ext uri="{BB962C8B-B14F-4D97-AF65-F5344CB8AC3E}">
        <p14:creationId xmlns:p14="http://schemas.microsoft.com/office/powerpoint/2010/main" val="2769579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2667000"/>
          </a:xfrm>
        </p:spPr>
        <p:txBody>
          <a:bodyPr>
            <a:normAutofit/>
          </a:bodyPr>
          <a:lstStyle/>
          <a:p>
            <a:pPr marL="0" indent="0">
              <a:buNone/>
            </a:pPr>
            <a:r>
              <a:rPr lang="en-US" b="1" dirty="0"/>
              <a:t>Matthew 8:29</a:t>
            </a:r>
          </a:p>
          <a:p>
            <a:pPr marL="0" indent="0">
              <a:buNone/>
            </a:pPr>
            <a:r>
              <a:rPr lang="en-US" dirty="0"/>
              <a:t>And suddenly they cried out, saying, "What have we to do with You, Jesus, You Son of God? Have You come here to torment us before the time?" </a:t>
            </a:r>
          </a:p>
          <a:p>
            <a:pPr marL="0" indent="0">
              <a:buNone/>
            </a:pPr>
            <a:endParaRPr lang="en-US" dirty="0"/>
          </a:p>
        </p:txBody>
      </p:sp>
      <p:pic>
        <p:nvPicPr>
          <p:cNvPr id="4" name="Picture 3">
            <a:extLst>
              <a:ext uri="{FF2B5EF4-FFF2-40B4-BE49-F238E27FC236}">
                <a16:creationId xmlns:a16="http://schemas.microsoft.com/office/drawing/2014/main" id="{CA8B126C-9D57-2DC7-9642-07E046323C06}"/>
              </a:ext>
            </a:extLst>
          </p:cNvPr>
          <p:cNvPicPr>
            <a:picLocks noChangeAspect="1"/>
          </p:cNvPicPr>
          <p:nvPr/>
        </p:nvPicPr>
        <p:blipFill>
          <a:blip r:embed="rId3"/>
          <a:stretch>
            <a:fillRect/>
          </a:stretch>
        </p:blipFill>
        <p:spPr>
          <a:xfrm>
            <a:off x="2286000" y="2286000"/>
            <a:ext cx="4572000" cy="6437263"/>
          </a:xfrm>
          <a:prstGeom prst="rect">
            <a:avLst/>
          </a:prstGeom>
          <a:effectLst>
            <a:softEdge rad="317500"/>
          </a:effectLst>
        </p:spPr>
      </p:pic>
    </p:spTree>
    <p:extLst>
      <p:ext uri="{BB962C8B-B14F-4D97-AF65-F5344CB8AC3E}">
        <p14:creationId xmlns:p14="http://schemas.microsoft.com/office/powerpoint/2010/main" val="215692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2286000"/>
          </a:xfrm>
        </p:spPr>
        <p:txBody>
          <a:bodyPr>
            <a:normAutofit/>
          </a:bodyPr>
          <a:lstStyle/>
          <a:p>
            <a:pPr marL="0" indent="0">
              <a:buNone/>
            </a:pPr>
            <a:r>
              <a:rPr lang="en-US" b="1" dirty="0"/>
              <a:t>Matthew 14:33</a:t>
            </a:r>
            <a:r>
              <a:rPr lang="en-US" dirty="0"/>
              <a:t> </a:t>
            </a:r>
          </a:p>
          <a:p>
            <a:pPr marL="0" indent="0">
              <a:buNone/>
            </a:pPr>
            <a:r>
              <a:rPr lang="en-US" dirty="0"/>
              <a:t>Then those who were in the boat came and worshiped Him, saying, "Truly You are the Son of God." </a:t>
            </a:r>
          </a:p>
          <a:p>
            <a:pPr marL="0" indent="0">
              <a:buNone/>
            </a:pPr>
            <a:endParaRPr lang="en-US" dirty="0"/>
          </a:p>
        </p:txBody>
      </p:sp>
      <p:pic>
        <p:nvPicPr>
          <p:cNvPr id="4" name="Picture 3">
            <a:extLst>
              <a:ext uri="{FF2B5EF4-FFF2-40B4-BE49-F238E27FC236}">
                <a16:creationId xmlns:a16="http://schemas.microsoft.com/office/drawing/2014/main" id="{7A896251-0954-EF24-293E-383051B6763F}"/>
              </a:ext>
            </a:extLst>
          </p:cNvPr>
          <p:cNvPicPr>
            <a:picLocks noChangeAspect="1"/>
          </p:cNvPicPr>
          <p:nvPr/>
        </p:nvPicPr>
        <p:blipFill>
          <a:blip r:embed="rId3"/>
          <a:stretch>
            <a:fillRect/>
          </a:stretch>
        </p:blipFill>
        <p:spPr>
          <a:xfrm>
            <a:off x="1660907" y="2384114"/>
            <a:ext cx="5822185" cy="4145639"/>
          </a:xfrm>
          <a:prstGeom prst="rect">
            <a:avLst/>
          </a:prstGeom>
          <a:effectLst>
            <a:softEdge rad="317500"/>
          </a:effectLst>
        </p:spPr>
      </p:pic>
    </p:spTree>
    <p:extLst>
      <p:ext uri="{BB962C8B-B14F-4D97-AF65-F5344CB8AC3E}">
        <p14:creationId xmlns:p14="http://schemas.microsoft.com/office/powerpoint/2010/main" val="1790886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3276600"/>
          </a:xfrm>
        </p:spPr>
        <p:txBody>
          <a:bodyPr>
            <a:normAutofit/>
          </a:bodyPr>
          <a:lstStyle/>
          <a:p>
            <a:pPr marL="0" indent="0">
              <a:buNone/>
            </a:pPr>
            <a:r>
              <a:rPr lang="en-US" b="1" dirty="0"/>
              <a:t>Matthew 17:5</a:t>
            </a:r>
          </a:p>
          <a:p>
            <a:pPr marL="0" indent="0">
              <a:buNone/>
            </a:pPr>
            <a:r>
              <a:rPr lang="en-US" dirty="0"/>
              <a:t>While he was still speaking, behold, a bright cloud overshadowed them; and suddenly a voice came out of the cloud, saying, "This is My beloved Son, in whom I am well pleased. Hear Him!" </a:t>
            </a:r>
          </a:p>
          <a:p>
            <a:pPr marL="0" indent="0">
              <a:buNone/>
            </a:pPr>
            <a:endParaRPr lang="en-US" dirty="0"/>
          </a:p>
        </p:txBody>
      </p:sp>
      <p:pic>
        <p:nvPicPr>
          <p:cNvPr id="4" name="Picture 3">
            <a:extLst>
              <a:ext uri="{FF2B5EF4-FFF2-40B4-BE49-F238E27FC236}">
                <a16:creationId xmlns:a16="http://schemas.microsoft.com/office/drawing/2014/main" id="{8B6FEC02-903B-E6B6-0E00-849DA37F817A}"/>
              </a:ext>
            </a:extLst>
          </p:cNvPr>
          <p:cNvPicPr>
            <a:picLocks noChangeAspect="1"/>
          </p:cNvPicPr>
          <p:nvPr/>
        </p:nvPicPr>
        <p:blipFill>
          <a:blip r:embed="rId3"/>
          <a:stretch>
            <a:fillRect/>
          </a:stretch>
        </p:blipFill>
        <p:spPr>
          <a:xfrm>
            <a:off x="3139382" y="2971800"/>
            <a:ext cx="2865236" cy="3768763"/>
          </a:xfrm>
          <a:prstGeom prst="rect">
            <a:avLst/>
          </a:prstGeom>
        </p:spPr>
      </p:pic>
    </p:spTree>
    <p:extLst>
      <p:ext uri="{BB962C8B-B14F-4D97-AF65-F5344CB8AC3E}">
        <p14:creationId xmlns:p14="http://schemas.microsoft.com/office/powerpoint/2010/main" val="13856911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2819400"/>
          </a:xfrm>
        </p:spPr>
        <p:txBody>
          <a:bodyPr>
            <a:normAutofit/>
          </a:bodyPr>
          <a:lstStyle/>
          <a:p>
            <a:pPr marL="0" indent="0">
              <a:buNone/>
            </a:pPr>
            <a:r>
              <a:rPr lang="en-US" b="1" dirty="0"/>
              <a:t>Matthew 26:63</a:t>
            </a:r>
          </a:p>
          <a:p>
            <a:pPr marL="0" indent="0">
              <a:buNone/>
            </a:pPr>
            <a:r>
              <a:rPr lang="en-US" dirty="0"/>
              <a:t>But Jesus kept silent. And the high priest answered and said to Him, "I put You under oath by the living God: Tell us if You are the Christ, the Son of God!"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6442B23-A1F6-AC7C-FDA3-BD99474A0FF7}"/>
              </a:ext>
            </a:extLst>
          </p:cNvPr>
          <p:cNvPicPr>
            <a:picLocks noChangeAspect="1"/>
          </p:cNvPicPr>
          <p:nvPr/>
        </p:nvPicPr>
        <p:blipFill>
          <a:blip r:embed="rId3"/>
          <a:stretch>
            <a:fillRect/>
          </a:stretch>
        </p:blipFill>
        <p:spPr>
          <a:xfrm>
            <a:off x="1994397" y="2979625"/>
            <a:ext cx="5155205" cy="3849385"/>
          </a:xfrm>
          <a:prstGeom prst="rect">
            <a:avLst/>
          </a:prstGeom>
          <a:effectLst>
            <a:softEdge rad="127000"/>
          </a:effectLst>
        </p:spPr>
      </p:pic>
    </p:spTree>
    <p:extLst>
      <p:ext uri="{BB962C8B-B14F-4D97-AF65-F5344CB8AC3E}">
        <p14:creationId xmlns:p14="http://schemas.microsoft.com/office/powerpoint/2010/main" val="1321650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304800" y="304801"/>
            <a:ext cx="8229600" cy="2819400"/>
          </a:xfrm>
        </p:spPr>
        <p:txBody>
          <a:bodyPr>
            <a:normAutofit/>
          </a:bodyPr>
          <a:lstStyle/>
          <a:p>
            <a:pPr marL="0" indent="0">
              <a:buNone/>
            </a:pPr>
            <a:r>
              <a:rPr lang="en-US" b="1" dirty="0"/>
              <a:t>Matthew 27:54</a:t>
            </a:r>
          </a:p>
          <a:p>
            <a:pPr marL="0" indent="0">
              <a:buNone/>
            </a:pPr>
            <a:r>
              <a:rPr lang="en-US" dirty="0"/>
              <a:t>So when the centurion and those with him, who were guarding Jesus, saw the earthquake and the things that had happened, they feared greatly, saying, "Truly this was the Son of God!"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22A2C39F-556D-C5EB-4C9D-0140B04D6B61}"/>
              </a:ext>
            </a:extLst>
          </p:cNvPr>
          <p:cNvPicPr>
            <a:picLocks noChangeAspect="1"/>
          </p:cNvPicPr>
          <p:nvPr/>
        </p:nvPicPr>
        <p:blipFill>
          <a:blip r:embed="rId3"/>
          <a:stretch>
            <a:fillRect/>
          </a:stretch>
        </p:blipFill>
        <p:spPr>
          <a:xfrm>
            <a:off x="2646624" y="3001386"/>
            <a:ext cx="3850752" cy="3850752"/>
          </a:xfrm>
          <a:prstGeom prst="rect">
            <a:avLst/>
          </a:prstGeom>
          <a:effectLst>
            <a:softEdge rad="127000"/>
          </a:effectLst>
        </p:spPr>
      </p:pic>
    </p:spTree>
    <p:extLst>
      <p:ext uri="{BB962C8B-B14F-4D97-AF65-F5344CB8AC3E}">
        <p14:creationId xmlns:p14="http://schemas.microsoft.com/office/powerpoint/2010/main" val="12520180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1310C-9802-4896-9A0B-01A8152CC1B9}"/>
              </a:ext>
            </a:extLst>
          </p:cNvPr>
          <p:cNvSpPr>
            <a:spLocks noGrp="1"/>
          </p:cNvSpPr>
          <p:nvPr>
            <p:ph idx="1"/>
          </p:nvPr>
        </p:nvSpPr>
        <p:spPr>
          <a:xfrm>
            <a:off x="457200" y="152400"/>
            <a:ext cx="8229600" cy="6553200"/>
          </a:xfrm>
        </p:spPr>
        <p:txBody>
          <a:bodyPr>
            <a:normAutofit fontScale="85000" lnSpcReduction="20000"/>
          </a:bodyPr>
          <a:lstStyle/>
          <a:p>
            <a:pPr marL="0" indent="0">
              <a:buNone/>
            </a:pPr>
            <a:r>
              <a:rPr lang="en-US" b="1" dirty="0"/>
              <a:t>Mark</a:t>
            </a:r>
          </a:p>
          <a:p>
            <a:pPr marL="0" indent="0">
              <a:buNone/>
            </a:pPr>
            <a:r>
              <a:rPr lang="en-US" b="1" dirty="0"/>
              <a:t>1:11 </a:t>
            </a:r>
            <a:r>
              <a:rPr lang="en-US" dirty="0"/>
              <a:t>Then a voice came from heaven, "You are My beloved Son, in whom I am well pleased." </a:t>
            </a:r>
          </a:p>
          <a:p>
            <a:pPr marL="0" indent="0">
              <a:buNone/>
            </a:pPr>
            <a:r>
              <a:rPr lang="en-US" b="1" dirty="0"/>
              <a:t>3:11</a:t>
            </a:r>
            <a:r>
              <a:rPr lang="en-US" dirty="0"/>
              <a:t> And the unclean spirits, whenever they saw Him, fell down before Him and cried out, saying, "You are the Son of God.“</a:t>
            </a:r>
          </a:p>
          <a:p>
            <a:pPr marL="0" indent="0">
              <a:buNone/>
            </a:pPr>
            <a:r>
              <a:rPr lang="en-US" b="1" dirty="0"/>
              <a:t>5:7</a:t>
            </a:r>
            <a:r>
              <a:rPr lang="en-US" dirty="0"/>
              <a:t> And he cried out with a loud voice and said, "What have I to do with You, Jesus, Son of the Most High God? I implore You by God that You do not torment me."  </a:t>
            </a:r>
          </a:p>
          <a:p>
            <a:pPr marL="0" indent="0">
              <a:buNone/>
            </a:pPr>
            <a:r>
              <a:rPr lang="en-US" b="1" dirty="0"/>
              <a:t>9:7 </a:t>
            </a:r>
            <a:r>
              <a:rPr lang="en-US" b="0" dirty="0"/>
              <a:t>And a cloud came and overshadowed them; and a voice came out of the cloud, saying, "This is My beloved Son. Hear Him!" </a:t>
            </a:r>
            <a:endParaRPr lang="en-US" dirty="0"/>
          </a:p>
          <a:p>
            <a:pPr marL="0" indent="0">
              <a:buNone/>
            </a:pPr>
            <a:r>
              <a:rPr lang="en-US" b="1" dirty="0"/>
              <a:t>14:61-62</a:t>
            </a:r>
            <a:r>
              <a:rPr lang="en-US" dirty="0"/>
              <a:t> But He kept silent and answered nothing. Again the high priest asked Him, saying to Him, "Are You the Christ, the Son of the Blessed?" </a:t>
            </a:r>
          </a:p>
          <a:p>
            <a:pPr marL="0" indent="0">
              <a:buNone/>
            </a:pPr>
            <a:r>
              <a:rPr lang="en-US" dirty="0"/>
              <a:t>Jesus said, "I am. And you will see the Son of Man sitting at the right hand of the Power, and coming with the clouds of heaven."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0513198"/>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TotalTime>
  <Words>4165</Words>
  <Application>Microsoft Office PowerPoint</Application>
  <PresentationFormat>On-screen Show (4:3)</PresentationFormat>
  <Paragraphs>240</Paragraphs>
  <Slides>20</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Ostrich Sans 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Jesus Christ? </vt:lpstr>
      <vt:lpstr>There is Something about that Name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Offertory</dc:title>
  <dc:creator>Pastor Tom Hazelwood</dc:creator>
  <cp:lastModifiedBy>Pastor Tom Hazelwood</cp:lastModifiedBy>
  <cp:revision>14</cp:revision>
  <dcterms:created xsi:type="dcterms:W3CDTF">2018-11-11T20:51:16Z</dcterms:created>
  <dcterms:modified xsi:type="dcterms:W3CDTF">2024-03-10T00:58:32Z</dcterms:modified>
</cp:coreProperties>
</file>