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sldIdLst>
    <p:sldId id="281" r:id="rId2"/>
    <p:sldId id="352" r:id="rId3"/>
    <p:sldId id="921" r:id="rId4"/>
    <p:sldId id="353" r:id="rId5"/>
    <p:sldId id="800" r:id="rId6"/>
    <p:sldId id="355" r:id="rId7"/>
    <p:sldId id="920" r:id="rId8"/>
    <p:sldId id="801" r:id="rId9"/>
    <p:sldId id="918" r:id="rId10"/>
    <p:sldId id="919" r:id="rId11"/>
    <p:sldId id="790" r:id="rId12"/>
    <p:sldId id="791" r:id="rId13"/>
    <p:sldId id="356" r:id="rId14"/>
    <p:sldId id="357" r:id="rId15"/>
    <p:sldId id="358" r:id="rId16"/>
    <p:sldId id="359" r:id="rId17"/>
    <p:sldId id="923" r:id="rId1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38C5AB9-74FA-4C9C-ACBB-68051C746D83}" v="140" dt="2024-03-21T23:39:03.22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0280" autoAdjust="0"/>
    <p:restoredTop sz="75112" autoAdjust="0"/>
  </p:normalViewPr>
  <p:slideViewPr>
    <p:cSldViewPr>
      <p:cViewPr varScale="1">
        <p:scale>
          <a:sx n="83" d="100"/>
          <a:sy n="83" d="100"/>
        </p:scale>
        <p:origin x="2022" y="60"/>
      </p:cViewPr>
      <p:guideLst>
        <p:guide orient="horz" pos="2160"/>
        <p:guide pos="2880"/>
      </p:guideLst>
    </p:cSldViewPr>
  </p:slideViewPr>
  <p:notesTextViewPr>
    <p:cViewPr>
      <p:scale>
        <a:sx n="3" d="2"/>
        <a:sy n="3" d="2"/>
      </p:scale>
      <p:origin x="0" y="-39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astor Tom Hazelwood" userId="d18c485ded806f6d" providerId="LiveId" clId="{638C5AB9-74FA-4C9C-ACBB-68051C746D83}"/>
    <pc:docChg chg="undo custSel addSld delSld modSld">
      <pc:chgData name="Pastor Tom Hazelwood" userId="d18c485ded806f6d" providerId="LiveId" clId="{638C5AB9-74FA-4C9C-ACBB-68051C746D83}" dt="2024-03-21T23:40:13.077" v="173"/>
      <pc:docMkLst>
        <pc:docMk/>
      </pc:docMkLst>
      <pc:sldChg chg="add del setBg">
        <pc:chgData name="Pastor Tom Hazelwood" userId="d18c485ded806f6d" providerId="LiveId" clId="{638C5AB9-74FA-4C9C-ACBB-68051C746D83}" dt="2024-03-21T23:20:03.690" v="9"/>
        <pc:sldMkLst>
          <pc:docMk/>
          <pc:sldMk cId="2302349307" sldId="356"/>
        </pc:sldMkLst>
      </pc:sldChg>
      <pc:sldChg chg="add del setBg">
        <pc:chgData name="Pastor Tom Hazelwood" userId="d18c485ded806f6d" providerId="LiveId" clId="{638C5AB9-74FA-4C9C-ACBB-68051C746D83}" dt="2024-03-21T23:21:19.981" v="117"/>
        <pc:sldMkLst>
          <pc:docMk/>
          <pc:sldMk cId="3907334192" sldId="357"/>
        </pc:sldMkLst>
      </pc:sldChg>
      <pc:sldChg chg="add del">
        <pc:chgData name="Pastor Tom Hazelwood" userId="d18c485ded806f6d" providerId="LiveId" clId="{638C5AB9-74FA-4C9C-ACBB-68051C746D83}" dt="2024-03-21T23:21:47.458" v="118"/>
        <pc:sldMkLst>
          <pc:docMk/>
          <pc:sldMk cId="1880955033" sldId="358"/>
        </pc:sldMkLst>
      </pc:sldChg>
      <pc:sldChg chg="add del">
        <pc:chgData name="Pastor Tom Hazelwood" userId="d18c485ded806f6d" providerId="LiveId" clId="{638C5AB9-74FA-4C9C-ACBB-68051C746D83}" dt="2024-03-21T23:23:38.999" v="119"/>
        <pc:sldMkLst>
          <pc:docMk/>
          <pc:sldMk cId="845638708" sldId="359"/>
        </pc:sldMkLst>
      </pc:sldChg>
      <pc:sldChg chg="add del">
        <pc:chgData name="Pastor Tom Hazelwood" userId="d18c485ded806f6d" providerId="LiveId" clId="{638C5AB9-74FA-4C9C-ACBB-68051C746D83}" dt="2024-03-21T23:25:27.433" v="121" actId="2696"/>
        <pc:sldMkLst>
          <pc:docMk/>
          <pc:sldMk cId="1239114666" sldId="360"/>
        </pc:sldMkLst>
      </pc:sldChg>
      <pc:sldChg chg="add del setBg">
        <pc:chgData name="Pastor Tom Hazelwood" userId="d18c485ded806f6d" providerId="LiveId" clId="{638C5AB9-74FA-4C9C-ACBB-68051C746D83}" dt="2024-03-21T23:18:25.407" v="8"/>
        <pc:sldMkLst>
          <pc:docMk/>
          <pc:sldMk cId="879588519" sldId="790"/>
        </pc:sldMkLst>
      </pc:sldChg>
      <pc:sldChg chg="add del setBg">
        <pc:chgData name="Pastor Tom Hazelwood" userId="d18c485ded806f6d" providerId="LiveId" clId="{638C5AB9-74FA-4C9C-ACBB-68051C746D83}" dt="2024-03-21T23:18:03.154" v="1"/>
        <pc:sldMkLst>
          <pc:docMk/>
          <pc:sldMk cId="1036376583" sldId="791"/>
        </pc:sldMkLst>
      </pc:sldChg>
      <pc:sldChg chg="addSp delSp modSp add del mod delAnim modAnim modNotesTx">
        <pc:chgData name="Pastor Tom Hazelwood" userId="d18c485ded806f6d" providerId="LiveId" clId="{638C5AB9-74FA-4C9C-ACBB-68051C746D83}" dt="2024-03-21T23:36:20.165" v="162" actId="2696"/>
        <pc:sldMkLst>
          <pc:docMk/>
          <pc:sldMk cId="2927131044" sldId="922"/>
        </pc:sldMkLst>
        <pc:spChg chg="mod">
          <ac:chgData name="Pastor Tom Hazelwood" userId="d18c485ded806f6d" providerId="LiveId" clId="{638C5AB9-74FA-4C9C-ACBB-68051C746D83}" dt="2024-03-21T23:29:18.230" v="129"/>
          <ac:spMkLst>
            <pc:docMk/>
            <pc:sldMk cId="2927131044" sldId="922"/>
            <ac:spMk id="4" creationId="{00000000-0000-0000-0000-000000000000}"/>
          </ac:spMkLst>
        </pc:spChg>
        <pc:spChg chg="add mod">
          <ac:chgData name="Pastor Tom Hazelwood" userId="d18c485ded806f6d" providerId="LiveId" clId="{638C5AB9-74FA-4C9C-ACBB-68051C746D83}" dt="2024-03-21T23:29:36.166" v="135" actId="403"/>
          <ac:spMkLst>
            <pc:docMk/>
            <pc:sldMk cId="2927131044" sldId="922"/>
            <ac:spMk id="9" creationId="{73AAE697-5602-AB0F-A5C9-741DBEF6231C}"/>
          </ac:spMkLst>
        </pc:spChg>
        <pc:picChg chg="del">
          <ac:chgData name="Pastor Tom Hazelwood" userId="d18c485ded806f6d" providerId="LiveId" clId="{638C5AB9-74FA-4C9C-ACBB-68051C746D83}" dt="2024-03-21T23:28:44.505" v="127" actId="21"/>
          <ac:picMkLst>
            <pc:docMk/>
            <pc:sldMk cId="2927131044" sldId="922"/>
            <ac:picMk id="2" creationId="{00000000-0000-0000-0000-000000000000}"/>
          </ac:picMkLst>
        </pc:picChg>
        <pc:picChg chg="add del mod">
          <ac:chgData name="Pastor Tom Hazelwood" userId="d18c485ded806f6d" providerId="LiveId" clId="{638C5AB9-74FA-4C9C-ACBB-68051C746D83}" dt="2024-03-21T23:28:36.639" v="124" actId="21"/>
          <ac:picMkLst>
            <pc:docMk/>
            <pc:sldMk cId="2927131044" sldId="922"/>
            <ac:picMk id="3" creationId="{05760ABF-E0AF-3D19-EA78-F08F64A77A47}"/>
          </ac:picMkLst>
        </pc:picChg>
        <pc:picChg chg="add del mod">
          <ac:chgData name="Pastor Tom Hazelwood" userId="d18c485ded806f6d" providerId="LiveId" clId="{638C5AB9-74FA-4C9C-ACBB-68051C746D83}" dt="2024-03-21T23:28:36.639" v="124" actId="21"/>
          <ac:picMkLst>
            <pc:docMk/>
            <pc:sldMk cId="2927131044" sldId="922"/>
            <ac:picMk id="5" creationId="{DC066703-9A0F-A350-2896-FADED67CE120}"/>
          </ac:picMkLst>
        </pc:picChg>
        <pc:picChg chg="add del mod">
          <ac:chgData name="Pastor Tom Hazelwood" userId="d18c485ded806f6d" providerId="LiveId" clId="{638C5AB9-74FA-4C9C-ACBB-68051C746D83}" dt="2024-03-21T23:28:36.639" v="124" actId="21"/>
          <ac:picMkLst>
            <pc:docMk/>
            <pc:sldMk cId="2927131044" sldId="922"/>
            <ac:picMk id="6" creationId="{01FE08AA-D995-9608-08EB-48FBC7AF4953}"/>
          </ac:picMkLst>
        </pc:picChg>
        <pc:picChg chg="del">
          <ac:chgData name="Pastor Tom Hazelwood" userId="d18c485ded806f6d" providerId="LiveId" clId="{638C5AB9-74FA-4C9C-ACBB-68051C746D83}" dt="2024-03-21T23:28:41.704" v="126" actId="21"/>
          <ac:picMkLst>
            <pc:docMk/>
            <pc:sldMk cId="2927131044" sldId="922"/>
            <ac:picMk id="8" creationId="{00000000-0000-0000-0000-000000000000}"/>
          </ac:picMkLst>
        </pc:picChg>
        <pc:picChg chg="del">
          <ac:chgData name="Pastor Tom Hazelwood" userId="d18c485ded806f6d" providerId="LiveId" clId="{638C5AB9-74FA-4C9C-ACBB-68051C746D83}" dt="2024-03-21T23:28:39.724" v="125" actId="21"/>
          <ac:picMkLst>
            <pc:docMk/>
            <pc:sldMk cId="2927131044" sldId="922"/>
            <ac:picMk id="10" creationId="{00000000-0000-0000-0000-000000000000}"/>
          </ac:picMkLst>
        </pc:picChg>
        <pc:picChg chg="add mod">
          <ac:chgData name="Pastor Tom Hazelwood" userId="d18c485ded806f6d" providerId="LiveId" clId="{638C5AB9-74FA-4C9C-ACBB-68051C746D83}" dt="2024-03-21T23:29:51.564" v="136"/>
          <ac:picMkLst>
            <pc:docMk/>
            <pc:sldMk cId="2927131044" sldId="922"/>
            <ac:picMk id="11" creationId="{FDF41B02-502D-ECE4-F131-0B5E1605AF06}"/>
          </ac:picMkLst>
        </pc:picChg>
        <pc:picChg chg="del">
          <ac:chgData name="Pastor Tom Hazelwood" userId="d18c485ded806f6d" providerId="LiveId" clId="{638C5AB9-74FA-4C9C-ACBB-68051C746D83}" dt="2024-03-21T23:28:36.639" v="124" actId="21"/>
          <ac:picMkLst>
            <pc:docMk/>
            <pc:sldMk cId="2927131044" sldId="922"/>
            <ac:picMk id="12" creationId="{00000000-0000-0000-0000-000000000000}"/>
          </ac:picMkLst>
        </pc:picChg>
        <pc:picChg chg="add mod">
          <ac:chgData name="Pastor Tom Hazelwood" userId="d18c485ded806f6d" providerId="LiveId" clId="{638C5AB9-74FA-4C9C-ACBB-68051C746D83}" dt="2024-03-21T23:29:57.515" v="137"/>
          <ac:picMkLst>
            <pc:docMk/>
            <pc:sldMk cId="2927131044" sldId="922"/>
            <ac:picMk id="13" creationId="{50FCB001-D08C-8D69-0479-D697A5DCED1D}"/>
          </ac:picMkLst>
        </pc:picChg>
      </pc:sldChg>
      <pc:sldChg chg="addSp delSp modSp new mod modAnim modNotesTx">
        <pc:chgData name="Pastor Tom Hazelwood" userId="d18c485ded806f6d" providerId="LiveId" clId="{638C5AB9-74FA-4C9C-ACBB-68051C746D83}" dt="2024-03-21T23:40:13.077" v="173"/>
        <pc:sldMkLst>
          <pc:docMk/>
          <pc:sldMk cId="2150486523" sldId="923"/>
        </pc:sldMkLst>
        <pc:spChg chg="mod">
          <ac:chgData name="Pastor Tom Hazelwood" userId="d18c485ded806f6d" providerId="LiveId" clId="{638C5AB9-74FA-4C9C-ACBB-68051C746D83}" dt="2024-03-21T23:35:58.211" v="153"/>
          <ac:spMkLst>
            <pc:docMk/>
            <pc:sldMk cId="2150486523" sldId="923"/>
            <ac:spMk id="2" creationId="{B11F86E5-D0C9-C50A-5F87-69A21455C203}"/>
          </ac:spMkLst>
        </pc:spChg>
        <pc:spChg chg="del">
          <ac:chgData name="Pastor Tom Hazelwood" userId="d18c485ded806f6d" providerId="LiveId" clId="{638C5AB9-74FA-4C9C-ACBB-68051C746D83}" dt="2024-03-21T23:35:46.555" v="151" actId="21"/>
          <ac:spMkLst>
            <pc:docMk/>
            <pc:sldMk cId="2150486523" sldId="923"/>
            <ac:spMk id="3" creationId="{1CE0249F-6D60-305D-8FDC-43457D3C3C87}"/>
          </ac:spMkLst>
        </pc:spChg>
        <pc:spChg chg="add mod">
          <ac:chgData name="Pastor Tom Hazelwood" userId="d18c485ded806f6d" providerId="LiveId" clId="{638C5AB9-74FA-4C9C-ACBB-68051C746D83}" dt="2024-03-21T23:36:12.295" v="161" actId="1076"/>
          <ac:spMkLst>
            <pc:docMk/>
            <pc:sldMk cId="2150486523" sldId="923"/>
            <ac:spMk id="5" creationId="{7363DD23-5DD3-44ED-DACD-8B5C36E3D854}"/>
          </ac:spMkLst>
        </pc:spChg>
        <pc:picChg chg="add mod">
          <ac:chgData name="Pastor Tom Hazelwood" userId="d18c485ded806f6d" providerId="LiveId" clId="{638C5AB9-74FA-4C9C-ACBB-68051C746D83}" dt="2024-03-21T23:38:26.923" v="169" actId="167"/>
          <ac:picMkLst>
            <pc:docMk/>
            <pc:sldMk cId="2150486523" sldId="923"/>
            <ac:picMk id="3" creationId="{8FB661AC-C7D9-ABF9-1F62-9830A968590F}"/>
          </ac:picMkLst>
        </pc:picChg>
        <pc:picChg chg="add mod">
          <ac:chgData name="Pastor Tom Hazelwood" userId="d18c485ded806f6d" providerId="LiveId" clId="{638C5AB9-74FA-4C9C-ACBB-68051C746D83}" dt="2024-03-21T23:37:12.164" v="164" actId="1076"/>
          <ac:picMkLst>
            <pc:docMk/>
            <pc:sldMk cId="2150486523" sldId="923"/>
            <ac:picMk id="4" creationId="{14351BAF-AE3C-F06B-DF67-A37FDD9BB531}"/>
          </ac:picMkLst>
        </pc:picChg>
        <pc:picChg chg="add mod">
          <ac:chgData name="Pastor Tom Hazelwood" userId="d18c485ded806f6d" providerId="LiveId" clId="{638C5AB9-74FA-4C9C-ACBB-68051C746D83}" dt="2024-03-21T23:37:39.299" v="166" actId="1076"/>
          <ac:picMkLst>
            <pc:docMk/>
            <pc:sldMk cId="2150486523" sldId="923"/>
            <ac:picMk id="7" creationId="{30C0ED33-F91D-53A6-6E3F-B888DB3F0001}"/>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E3E1022-EC4F-4DBE-847D-5C87346638CF}" type="datetimeFigureOut">
              <a:rPr lang="en-US" smtClean="0"/>
              <a:t>3/21/2024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59DA591-E39F-4A46-9E72-1EFE26776153}" type="slidenum">
              <a:rPr lang="en-US" smtClean="0"/>
              <a:t>‹#›</a:t>
            </a:fld>
            <a:endParaRPr lang="en-US"/>
          </a:p>
        </p:txBody>
      </p:sp>
    </p:spTree>
    <p:extLst>
      <p:ext uri="{BB962C8B-B14F-4D97-AF65-F5344CB8AC3E}">
        <p14:creationId xmlns:p14="http://schemas.microsoft.com/office/powerpoint/2010/main" val="34926741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a:lnSpc>
                <a:spcPct val="107000"/>
              </a:lnSpc>
              <a:spcBef>
                <a:spcPts val="0"/>
              </a:spcBef>
              <a:spcAft>
                <a:spcPts val="0"/>
              </a:spcAft>
            </a:pPr>
            <a:r>
              <a:rPr lang="en-US" sz="1800" kern="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Today we are going to look at Xmas traditions. In Christmas past I have asked what are some traditions you have had – this season I want us to think of how traditions may have changed in our lives.</a:t>
            </a:r>
            <a:endParaRPr lang="en-US" sz="18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759DA591-E39F-4A46-9E72-1EFE26776153}" type="slidenum">
              <a:rPr lang="en-US" smtClean="0"/>
              <a:t>1</a:t>
            </a:fld>
            <a:endParaRPr lang="en-US"/>
          </a:p>
        </p:txBody>
      </p:sp>
    </p:spTree>
    <p:extLst>
      <p:ext uri="{BB962C8B-B14F-4D97-AF65-F5344CB8AC3E}">
        <p14:creationId xmlns:p14="http://schemas.microsoft.com/office/powerpoint/2010/main" val="23655873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Jesus was then born and placed in a manger in Bethlehem (Luke 2:6-7).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specific manger is an ancient stone manger found in Nazareth.</a:t>
            </a:r>
          </a:p>
          <a:p>
            <a:r>
              <a:rPr lang="en-US" dirty="0"/>
              <a:t>The manger would have been stone, which was the typical type of manger used in the area of Bethlehem in ancient times. </a:t>
            </a:r>
          </a:p>
          <a:p>
            <a:r>
              <a:rPr lang="en-US" dirty="0"/>
              <a:t>Stone is abundant and found almost everywhere, while wood that can be used in construction is relatively scarce.</a:t>
            </a:r>
          </a:p>
          <a:p>
            <a:endParaRPr lang="en-US" dirty="0"/>
          </a:p>
          <a:p>
            <a:r>
              <a:rPr lang="en-US" dirty="0"/>
              <a:t>Kennedy, Titus M. Excavating the Evidence for Jesus: The Archaeology and History of Christ and the Gospels (p. 31). Harvest House Publishers. Kindle Edition. </a:t>
            </a:r>
          </a:p>
        </p:txBody>
      </p:sp>
      <p:sp>
        <p:nvSpPr>
          <p:cNvPr id="4" name="Slide Number Placeholder 3"/>
          <p:cNvSpPr>
            <a:spLocks noGrp="1"/>
          </p:cNvSpPr>
          <p:nvPr>
            <p:ph type="sldNum" sz="quarter" idx="5"/>
          </p:nvPr>
        </p:nvSpPr>
        <p:spPr/>
        <p:txBody>
          <a:bodyPr/>
          <a:lstStyle/>
          <a:p>
            <a:fld id="{759DA591-E39F-4A46-9E72-1EFE26776153}" type="slidenum">
              <a:rPr lang="en-US" smtClean="0"/>
              <a:t>10</a:t>
            </a:fld>
            <a:endParaRPr lang="en-US"/>
          </a:p>
        </p:txBody>
      </p:sp>
    </p:spTree>
    <p:extLst>
      <p:ext uri="{BB962C8B-B14F-4D97-AF65-F5344CB8AC3E}">
        <p14:creationId xmlns:p14="http://schemas.microsoft.com/office/powerpoint/2010/main" val="11678261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Let’s continue with a tradition that has morphed through the ages: Who do think this is?</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i="1" kern="1200" baseline="0" dirty="0">
                <a:solidFill>
                  <a:schemeClr val="tx1"/>
                </a:solidFill>
                <a:effectLst/>
                <a:latin typeface="+mn-lt"/>
                <a:ea typeface="+mn-ea"/>
                <a:cs typeface="+mn-cs"/>
              </a:rPr>
              <a:t>Click</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baseline="0" dirty="0">
                <a:solidFill>
                  <a:schemeClr val="tx1"/>
                </a:solidFill>
                <a:effectLst/>
                <a:latin typeface="+mn-lt"/>
                <a:ea typeface="+mn-ea"/>
                <a:cs typeface="+mn-cs"/>
              </a:rPr>
              <a:t>Old St. Nick.</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baseline="0" dirty="0">
                <a:solidFill>
                  <a:schemeClr val="tx1"/>
                </a:solidFill>
                <a:effectLst/>
                <a:latin typeface="+mn-lt"/>
                <a:ea typeface="+mn-ea"/>
                <a:cs typeface="+mn-cs"/>
              </a:rPr>
              <a:t>There have been many legends laced with some truth about this man. But one that really stuck was the tradition of secret gift giving. This was celebrated on the anniversary of his death December 6, 343 AD.</a:t>
            </a:r>
          </a:p>
          <a:p>
            <a:r>
              <a:rPr lang="en-US" sz="1200" kern="1200" dirty="0">
                <a:solidFill>
                  <a:schemeClr val="tx1"/>
                </a:solidFill>
                <a:effectLst/>
                <a:latin typeface="+mn-lt"/>
                <a:ea typeface="+mn-ea"/>
                <a:cs typeface="+mn-cs"/>
              </a:rPr>
              <a:t>Nicholas is most notably remembered for having helped the family of a nobleman of </a:t>
            </a:r>
            <a:r>
              <a:rPr lang="en-US" sz="1200" kern="1200" dirty="0" err="1">
                <a:solidFill>
                  <a:schemeClr val="tx1"/>
                </a:solidFill>
                <a:effectLst/>
                <a:latin typeface="+mn-lt"/>
                <a:ea typeface="+mn-ea"/>
                <a:cs typeface="+mn-cs"/>
              </a:rPr>
              <a:t>Patara</a:t>
            </a:r>
            <a:r>
              <a:rPr lang="en-US" sz="1200" kern="1200" dirty="0">
                <a:solidFill>
                  <a:schemeClr val="tx1"/>
                </a:solidFill>
                <a:effectLst/>
                <a:latin typeface="+mn-lt"/>
                <a:ea typeface="+mn-ea"/>
                <a:cs typeface="+mn-cs"/>
              </a:rPr>
              <a:t> who had gone bankrupt. Ruthless creditors not only took the nobleman’s property, but threatened to take his three beautiful daughters as well. The father’s only hope was to marry off his daughters before the creditors could take them, thereby saving them from a life of white slavery and prostitution. Unfortunately, he did not have the money for the girls’ dowries, which were necessary to for them to marry.</a:t>
            </a:r>
          </a:p>
          <a:p>
            <a:r>
              <a:rPr lang="en-US" sz="1200" kern="1200" dirty="0">
                <a:solidFill>
                  <a:schemeClr val="tx1"/>
                </a:solidFill>
                <a:effectLst/>
                <a:latin typeface="+mn-lt"/>
                <a:ea typeface="+mn-ea"/>
                <a:cs typeface="+mn-cs"/>
              </a:rPr>
              <a:t>Nicholas heard of this dilemma and late one night threw a bag of gold in the family’s window to save the eldest daughter from the fate of an outcast. The news spread across town and she was soon lawfully married. Shortly thereafter, Nicholas did the same, rescuing the second daughter. The father is said to have exclaimed:</a:t>
            </a:r>
          </a:p>
          <a:p>
            <a:r>
              <a:rPr lang="en-US" sz="1200" kern="1200" dirty="0">
                <a:solidFill>
                  <a:schemeClr val="tx1"/>
                </a:solidFill>
                <a:effectLst/>
                <a:latin typeface="+mn-lt"/>
                <a:ea typeface="+mn-ea"/>
                <a:cs typeface="+mn-cs"/>
              </a:rPr>
              <a:t>“O merciful God, Author of our salvation, Who hast redeemed me by Thine Own Blood and now </a:t>
            </a:r>
            <a:r>
              <a:rPr lang="en-US" sz="1200" kern="1200" dirty="0" err="1">
                <a:solidFill>
                  <a:schemeClr val="tx1"/>
                </a:solidFill>
                <a:effectLst/>
                <a:latin typeface="+mn-lt"/>
                <a:ea typeface="+mn-ea"/>
                <a:cs typeface="+mn-cs"/>
              </a:rPr>
              <a:t>redeemest</a:t>
            </a:r>
            <a:r>
              <a:rPr lang="en-US" sz="1200" kern="1200" dirty="0">
                <a:solidFill>
                  <a:schemeClr val="tx1"/>
                </a:solidFill>
                <a:effectLst/>
                <a:latin typeface="+mn-lt"/>
                <a:ea typeface="+mn-ea"/>
                <a:cs typeface="+mn-cs"/>
              </a:rPr>
              <a:t> by gold my home and my daughters from the nets of the enemy, do Thou Thyself show me the minister of Thy mercy and Thy philanthropic goodness. Show me this earthly angel who preserves us from sinful perdition, so that I might know who hath snatched us from poverty which oppresses us and delivers us from evil thoughts and intentions. O Lord, by Thy mercy secretly done for me by the generous hand of Thy servant unknown to me, I can give my second daughter lawfully in marriage and with this escape the snares of the devil, who desired by a tainted gain, or even without it, to increase my great ruin.”</a:t>
            </a:r>
          </a:p>
          <a:p>
            <a:r>
              <a:rPr lang="en-US" sz="1200" kern="1200" dirty="0">
                <a:solidFill>
                  <a:schemeClr val="tx1"/>
                </a:solidFill>
                <a:effectLst/>
                <a:latin typeface="+mn-lt"/>
                <a:ea typeface="+mn-ea"/>
                <a:cs typeface="+mn-cs"/>
              </a:rPr>
              <a:t>Finally, when Nicholas threw the bag of gold in to save the third daughter, which supposedly landed in one of her stockings set out by the fireplace to dry, the father ran outside and caught him, saying:</a:t>
            </a:r>
          </a:p>
          <a:p>
            <a:r>
              <a:rPr lang="en-US" sz="1200" kern="1200" dirty="0">
                <a:solidFill>
                  <a:schemeClr val="tx1"/>
                </a:solidFill>
                <a:effectLst/>
                <a:latin typeface="+mn-lt"/>
                <a:ea typeface="+mn-ea"/>
                <a:cs typeface="+mn-cs"/>
              </a:rPr>
              <a:t>“If the Lord great in mercy had not raised me up through thy generosity, then I, an unfortunate father, already long ago would he lost together with my daughters in the fire of Sodom. Now we are saved through thee and delivered from a horrible fall into sin.”</a:t>
            </a:r>
          </a:p>
          <a:p>
            <a:r>
              <a:rPr lang="en-US" sz="1200" kern="1200" dirty="0">
                <a:solidFill>
                  <a:schemeClr val="tx1"/>
                </a:solidFill>
                <a:effectLst/>
                <a:latin typeface="+mn-lt"/>
                <a:ea typeface="+mn-ea"/>
                <a:cs typeface="+mn-cs"/>
              </a:rPr>
              <a:t>Nicholas, who wanted the glory to go to God alone, made the father swear with an oath not to reveal where the gifts came from while Nicholas was living.</a:t>
            </a:r>
          </a:p>
          <a:p>
            <a:r>
              <a:rPr lang="en-US" sz="1200" kern="1200" dirty="0">
                <a:solidFill>
                  <a:schemeClr val="tx1"/>
                </a:solidFill>
                <a:effectLst/>
                <a:latin typeface="+mn-lt"/>
                <a:ea typeface="+mn-ea"/>
                <a:cs typeface="+mn-cs"/>
              </a:rPr>
              <a:t>This was the basis for the later tradition of secret gift-giving on the anniversary of Nicholas’ death. The story of these three bags of gold led bankers, money lenders and pawnbrokers to adopt three gold balls as their symbol, as they lent money to those in need.</a:t>
            </a:r>
          </a:p>
          <a:p>
            <a:endParaRPr lang="en-US" dirty="0"/>
          </a:p>
        </p:txBody>
      </p:sp>
      <p:sp>
        <p:nvSpPr>
          <p:cNvPr id="4" name="Slide Number Placeholder 3"/>
          <p:cNvSpPr>
            <a:spLocks noGrp="1"/>
          </p:cNvSpPr>
          <p:nvPr>
            <p:ph type="sldNum" sz="quarter" idx="5"/>
          </p:nvPr>
        </p:nvSpPr>
        <p:spPr/>
        <p:txBody>
          <a:bodyPr/>
          <a:lstStyle/>
          <a:p>
            <a:fld id="{759DA591-E39F-4A46-9E72-1EFE26776153}" type="slidenum">
              <a:rPr lang="en-US" smtClean="0"/>
              <a:t>11</a:t>
            </a:fld>
            <a:endParaRPr lang="en-US"/>
          </a:p>
        </p:txBody>
      </p:sp>
    </p:spTree>
    <p:extLst>
      <p:ext uri="{BB962C8B-B14F-4D97-AF65-F5344CB8AC3E}">
        <p14:creationId xmlns:p14="http://schemas.microsoft.com/office/powerpoint/2010/main" val="18271937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0" i="0" dirty="0"/>
              <a:t>Who</a:t>
            </a:r>
            <a:r>
              <a:rPr lang="en-US" b="0" i="0" baseline="0" dirty="0"/>
              <a:t> do you think this is?</a:t>
            </a:r>
            <a:endParaRPr lang="en-US" b="0" i="0" dirty="0"/>
          </a:p>
          <a:p>
            <a:pPr marL="0" marR="0" indent="0" algn="l" defTabSz="914400" rtl="0" eaLnBrk="1" fontAlgn="auto" latinLnBrk="0" hangingPunct="1">
              <a:lnSpc>
                <a:spcPct val="100000"/>
              </a:lnSpc>
              <a:spcBef>
                <a:spcPts val="0"/>
              </a:spcBef>
              <a:spcAft>
                <a:spcPts val="0"/>
              </a:spcAft>
              <a:buClrTx/>
              <a:buSzTx/>
              <a:buFontTx/>
              <a:buNone/>
              <a:tabLst/>
              <a:defRPr/>
            </a:pPr>
            <a:r>
              <a:rPr lang="en-US" b="1" i="1" dirty="0"/>
              <a:t>Click-</a:t>
            </a:r>
            <a:r>
              <a:rPr lang="en-US" dirty="0"/>
              <a:t> </a:t>
            </a:r>
          </a:p>
          <a:p>
            <a:r>
              <a:rPr lang="en-US" baseline="0" dirty="0"/>
              <a:t>I remember this one when I was a kid- Kris </a:t>
            </a:r>
            <a:r>
              <a:rPr lang="en-US" baseline="0" dirty="0" err="1"/>
              <a:t>Kringle</a:t>
            </a:r>
            <a:r>
              <a:rPr lang="en-US" baseline="0" dirty="0"/>
              <a:t>. But Kris </a:t>
            </a:r>
            <a:r>
              <a:rPr lang="en-US" baseline="0" dirty="0" err="1"/>
              <a:t>Kringle</a:t>
            </a:r>
            <a:r>
              <a:rPr lang="en-US" baseline="0" dirty="0"/>
              <a:t> didn’t begin with this stop motion animation made in 1970 starring Fred Astaire &amp; Mickey </a:t>
            </a:r>
            <a:r>
              <a:rPr lang="en-US" u="none" baseline="0" dirty="0"/>
              <a:t>Rooney. </a:t>
            </a:r>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759DA591-E39F-4A46-9E72-1EFE26776153}" type="slidenum">
              <a:rPr lang="en-US" smtClean="0"/>
              <a:t>12</a:t>
            </a:fld>
            <a:endParaRPr lang="en-US"/>
          </a:p>
        </p:txBody>
      </p:sp>
    </p:spTree>
    <p:extLst>
      <p:ext uri="{BB962C8B-B14F-4D97-AF65-F5344CB8AC3E}">
        <p14:creationId xmlns:p14="http://schemas.microsoft.com/office/powerpoint/2010/main" val="17078166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u="none" baseline="0" dirty="0"/>
              <a:t>The name Kris Kringle was started by Martin Luther in 1517. Luther ended all prayer to the saints including St. Nicholas. However, he understood the importance of tradition in peoples lives and refocused the attention of the people to an old German name </a:t>
            </a:r>
            <a:r>
              <a:rPr lang="en-US" b="1" i="1" u="none" baseline="0" dirty="0"/>
              <a:t>Click-</a:t>
            </a:r>
            <a:r>
              <a:rPr lang="en-US" u="none" baseline="0" dirty="0"/>
              <a:t> “Kris </a:t>
            </a:r>
            <a:r>
              <a:rPr lang="en-US" u="none" baseline="0" dirty="0" err="1"/>
              <a:t>Kindl</a:t>
            </a:r>
            <a:r>
              <a:rPr lang="en-US" u="none" baseline="0" dirty="0"/>
              <a:t>” (</a:t>
            </a:r>
            <a:r>
              <a:rPr lang="en-US" u="none" baseline="0" dirty="0" err="1"/>
              <a:t>Christkindl</a:t>
            </a:r>
            <a:r>
              <a:rPr lang="en-US" u="none" baseline="0" dirty="0"/>
              <a:t>) meaning Christ Child.</a:t>
            </a:r>
          </a:p>
          <a:p>
            <a:r>
              <a:rPr lang="en-US" u="none" baseline="0" dirty="0"/>
              <a:t>Luther taught Christ was the giver of all gifts and our gift-giving should be in remembrance of the great gifts Christ gave us.</a:t>
            </a:r>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759DA591-E39F-4A46-9E72-1EFE26776153}" type="slidenum">
              <a:rPr lang="en-US" smtClean="0"/>
              <a:t>13</a:t>
            </a:fld>
            <a:endParaRPr lang="en-US"/>
          </a:p>
        </p:txBody>
      </p:sp>
    </p:spTree>
    <p:extLst>
      <p:ext uri="{BB962C8B-B14F-4D97-AF65-F5344CB8AC3E}">
        <p14:creationId xmlns:p14="http://schemas.microsoft.com/office/powerpoint/2010/main" val="5213844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0" i="0" dirty="0"/>
              <a:t>This is a Roman silver coin dated to be 104BC- Who</a:t>
            </a:r>
            <a:r>
              <a:rPr lang="en-US" b="0" i="0" baseline="0" dirty="0"/>
              <a:t> do you think is represented on it?</a:t>
            </a:r>
            <a:endParaRPr lang="en-US" b="0" i="0" dirty="0"/>
          </a:p>
          <a:p>
            <a:r>
              <a:rPr lang="en-US" baseline="0" dirty="0"/>
              <a:t>In 1534 King Henry VIII broke free from the English church in Rome due to wanting a divorce from his wife who was unable to produce a male child, divorce was not allowed by the church. He ended all honoring of saints including St. Nicholas, unlike Martin Luther, he didn’t focus on the Christ Child. He also knew that tradition was important and introduced</a:t>
            </a:r>
            <a:endParaRPr lang="en-US" u="none"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i="1" dirty="0"/>
              <a:t>Click-</a:t>
            </a:r>
            <a:r>
              <a:rPr lang="en-US" dirty="0"/>
              <a:t> </a:t>
            </a:r>
          </a:p>
          <a:p>
            <a:r>
              <a:rPr lang="en-US" dirty="0"/>
              <a:t>Father Christmas,</a:t>
            </a:r>
            <a:r>
              <a:rPr lang="en-US" baseline="0" dirty="0"/>
              <a:t> which was a reintroduction of Saturn the Roman god of plenty.</a:t>
            </a:r>
            <a:endParaRPr lang="en-US" dirty="0"/>
          </a:p>
          <a:p>
            <a:r>
              <a:rPr lang="en-US" dirty="0"/>
              <a:t>Since England no longer celebrated St. Nicholas’s Feast Day</a:t>
            </a:r>
            <a:r>
              <a:rPr lang="en-US" baseline="0" dirty="0"/>
              <a:t> on December 6</a:t>
            </a:r>
            <a:r>
              <a:rPr lang="en-US" baseline="30000" dirty="0"/>
              <a:t>th</a:t>
            </a:r>
            <a:r>
              <a:rPr lang="en-US" baseline="0" dirty="0"/>
              <a:t>, they moved the celebration of Father Christmas to December 25</a:t>
            </a:r>
            <a:r>
              <a:rPr lang="en-US" baseline="30000" dirty="0"/>
              <a:t>th</a:t>
            </a:r>
            <a:r>
              <a:rPr lang="en-US" baseline="0" dirty="0"/>
              <a:t> to coincide with Christmas Day.</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759DA591-E39F-4A46-9E72-1EFE26776153}" type="slidenum">
              <a:rPr lang="en-US" smtClean="0"/>
              <a:t>14</a:t>
            </a:fld>
            <a:endParaRPr lang="en-US"/>
          </a:p>
        </p:txBody>
      </p:sp>
    </p:spTree>
    <p:extLst>
      <p:ext uri="{BB962C8B-B14F-4D97-AF65-F5344CB8AC3E}">
        <p14:creationId xmlns:p14="http://schemas.microsoft.com/office/powerpoint/2010/main" val="41881617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0" i="0" dirty="0"/>
              <a:t>Traditions varied across different countries in Italy he was named Bobbo </a:t>
            </a:r>
            <a:r>
              <a:rPr lang="en-US" b="0" i="0" dirty="0" err="1"/>
              <a:t>Natale</a:t>
            </a:r>
            <a:endParaRPr lang="en-US" u="none"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i="1" dirty="0"/>
              <a:t>Click-</a:t>
            </a:r>
            <a:r>
              <a:rPr lang="en-US" dirty="0"/>
              <a:t> </a:t>
            </a:r>
          </a:p>
          <a:p>
            <a:r>
              <a:rPr lang="en-US" dirty="0"/>
              <a:t>In France </a:t>
            </a:r>
            <a:r>
              <a:rPr lang="en-US" dirty="0" err="1"/>
              <a:t>Piere</a:t>
            </a:r>
            <a:r>
              <a:rPr lang="en-US" dirty="0"/>
              <a:t> Noel </a:t>
            </a:r>
            <a:r>
              <a:rPr lang="en-US" b="1" i="1" dirty="0"/>
              <a:t>Click-</a:t>
            </a:r>
          </a:p>
          <a:p>
            <a:r>
              <a:rPr lang="en-US" b="0" i="0" dirty="0"/>
              <a:t>In</a:t>
            </a:r>
            <a:r>
              <a:rPr lang="en-US" b="0" i="0" baseline="0" dirty="0"/>
              <a:t> Germany </a:t>
            </a:r>
            <a:r>
              <a:rPr lang="en-US" b="0" i="0" baseline="0" dirty="0" err="1"/>
              <a:t>Weinachtsmann</a:t>
            </a:r>
            <a:r>
              <a:rPr lang="en-US" b="0" i="0" baseline="0" dirty="0"/>
              <a:t> </a:t>
            </a:r>
            <a:r>
              <a:rPr lang="en-US" b="1" i="1" dirty="0"/>
              <a:t>Click- </a:t>
            </a:r>
            <a:r>
              <a:rPr lang="en-US" b="0" i="0" dirty="0"/>
              <a:t>but he</a:t>
            </a:r>
            <a:r>
              <a:rPr lang="en-US" b="0" i="0" baseline="0" dirty="0"/>
              <a:t> was also accompanied by Krampus </a:t>
            </a:r>
            <a:r>
              <a:rPr lang="en-US" b="1" i="1" dirty="0"/>
              <a:t>Click- </a:t>
            </a:r>
            <a:r>
              <a:rPr lang="en-US" b="0" i="0" dirty="0"/>
              <a:t>for the children who were naughty- Krampus was a chain rattling little devil who would deal</a:t>
            </a:r>
            <a:r>
              <a:rPr lang="en-US" b="0" i="0" baseline="0" dirty="0"/>
              <a:t> with those naughty children.</a:t>
            </a:r>
          </a:p>
          <a:p>
            <a:endParaRPr lang="en-US" b="0" i="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759DA591-E39F-4A46-9E72-1EFE26776153}" type="slidenum">
              <a:rPr lang="en-US" smtClean="0"/>
              <a:t>15</a:t>
            </a:fld>
            <a:endParaRPr lang="en-US"/>
          </a:p>
        </p:txBody>
      </p:sp>
    </p:spTree>
    <p:extLst>
      <p:ext uri="{BB962C8B-B14F-4D97-AF65-F5344CB8AC3E}">
        <p14:creationId xmlns:p14="http://schemas.microsoft.com/office/powerpoint/2010/main" val="24842196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a:t>Joulupukki</a:t>
            </a:r>
            <a:r>
              <a:rPr lang="en-US" dirty="0"/>
              <a:t> was in Finland.</a:t>
            </a:r>
            <a:endParaRPr lang="en-US" b="1" i="1" dirty="0"/>
          </a:p>
          <a:p>
            <a:r>
              <a:rPr lang="en-US" b="0" i="0" dirty="0"/>
              <a:t>In Sweden he was called </a:t>
            </a:r>
            <a:r>
              <a:rPr lang="en-US" b="0" i="0" dirty="0" err="1"/>
              <a:t>Tomten</a:t>
            </a:r>
            <a:r>
              <a:rPr lang="en-US" b="0" i="0" dirty="0"/>
              <a:t> </a:t>
            </a:r>
            <a:r>
              <a:rPr lang="en-US" b="1" i="1" dirty="0"/>
              <a:t>Click- </a:t>
            </a:r>
            <a:endParaRPr lang="en-US" b="0" i="0" dirty="0"/>
          </a:p>
          <a:p>
            <a:r>
              <a:rPr lang="en-US" b="0" i="0" baseline="0" dirty="0"/>
              <a:t>Denmark had a superstitious tradition that came from their pagan roots- Nisse </a:t>
            </a:r>
            <a:r>
              <a:rPr lang="en-US" b="1" i="1" dirty="0"/>
              <a:t>Click- </a:t>
            </a:r>
            <a:r>
              <a:rPr lang="en-US" b="0" i="0" dirty="0"/>
              <a:t>was</a:t>
            </a:r>
            <a:r>
              <a:rPr lang="en-US" b="0" i="0" baseline="0" dirty="0"/>
              <a:t> a small gnome like creature that was also referred to as an elf or sprite. This creature was thought to live in your house or barn. It was given to mischief, so it was customary to leave out a plate of porridge on Christmas Eve to appease it. Kind of like leaving a treat so you would not get a trick during Halloween.</a:t>
            </a:r>
          </a:p>
          <a:p>
            <a:r>
              <a:rPr lang="en-US" b="0" i="0" baseline="0" dirty="0"/>
              <a:t>In the Netherlands </a:t>
            </a:r>
            <a:r>
              <a:rPr lang="en-US" b="1" i="1" dirty="0"/>
              <a:t>Click- </a:t>
            </a:r>
            <a:r>
              <a:rPr lang="en-US" b="0" i="0" dirty="0" err="1"/>
              <a:t>Sinterklaas</a:t>
            </a:r>
            <a:r>
              <a:rPr lang="en-US" b="0" i="0" dirty="0"/>
              <a:t> was known to come by boat to Holland from Spain – he would ride a white horse across the rooftops with his Moorish costumed helper </a:t>
            </a:r>
            <a:r>
              <a:rPr lang="en-US" b="0" i="0" dirty="0" err="1"/>
              <a:t>Zwarte</a:t>
            </a:r>
            <a:r>
              <a:rPr lang="en-US" b="0" i="0" dirty="0"/>
              <a:t> Piet – checking on the children. The good kids received gifts, while the naughty kids were brought back to Spain in gunny sacks.</a:t>
            </a:r>
            <a:endParaRPr lang="en-US" b="0" i="0"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759DA591-E39F-4A46-9E72-1EFE26776153}" type="slidenum">
              <a:rPr lang="en-US" smtClean="0"/>
              <a:t>16</a:t>
            </a:fld>
            <a:endParaRPr lang="en-US"/>
          </a:p>
        </p:txBody>
      </p:sp>
    </p:spTree>
    <p:extLst>
      <p:ext uri="{BB962C8B-B14F-4D97-AF65-F5344CB8AC3E}">
        <p14:creationId xmlns:p14="http://schemas.microsoft.com/office/powerpoint/2010/main" val="34739984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t>So</a:t>
            </a:r>
            <a:r>
              <a:rPr lang="en-US" b="0" i="0" baseline="0" dirty="0"/>
              <a:t> how did we get to the Santa Claus today?</a:t>
            </a:r>
            <a:endParaRPr lang="en-US" b="0" i="0" dirty="0"/>
          </a:p>
          <a:p>
            <a:r>
              <a:rPr lang="en-US" b="1" i="1" dirty="0"/>
              <a:t>Click-</a:t>
            </a:r>
            <a:r>
              <a:rPr lang="en-US" b="0" i="0" dirty="0"/>
              <a:t> The name St.</a:t>
            </a:r>
            <a:r>
              <a:rPr lang="en-US" b="0" i="0" baseline="0" dirty="0"/>
              <a:t> Nicholas </a:t>
            </a:r>
            <a:r>
              <a:rPr lang="en-US" b="0" i="0" dirty="0"/>
              <a:t>transformed from the Dutch to Sant </a:t>
            </a:r>
            <a:r>
              <a:rPr lang="en-US" b="0" i="0" dirty="0" err="1"/>
              <a:t>Niklass</a:t>
            </a:r>
            <a:r>
              <a:rPr lang="en-US" b="0" i="0" dirty="0"/>
              <a:t> to Sinter </a:t>
            </a:r>
            <a:r>
              <a:rPr lang="en-US" b="0" i="0" dirty="0" err="1"/>
              <a:t>Klaas</a:t>
            </a:r>
            <a:r>
              <a:rPr lang="en-US" b="0" i="0" dirty="0"/>
              <a:t> to Santa Claus.</a:t>
            </a:r>
          </a:p>
          <a:p>
            <a:r>
              <a:rPr lang="en-US" b="0" i="0" dirty="0"/>
              <a:t>In 1860 a</a:t>
            </a:r>
            <a:r>
              <a:rPr lang="en-US" b="0" i="0" baseline="0" dirty="0"/>
              <a:t> civil war illustrator who sketched everything in black and white including Santa was asked by the McLoughlin Brothers publishing to do a final series of cartoons in color. This was the first time Santa Claus had a red suit with white fur trim. </a:t>
            </a:r>
            <a:r>
              <a:rPr lang="en-US" b="1" i="1" baseline="0" dirty="0"/>
              <a:t>Click-</a:t>
            </a:r>
          </a:p>
          <a:p>
            <a:endParaRPr lang="en-US" b="1" i="1"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Now we come to our last rendition of Santa Claus- In 1930 Coca Cola hired Haddon </a:t>
            </a:r>
            <a:r>
              <a:rPr lang="en-US" dirty="0" err="1"/>
              <a:t>Sunblom</a:t>
            </a:r>
            <a:r>
              <a:rPr lang="en-US" dirty="0"/>
              <a:t> to illustrate Santa Claus for an advertisement campaign. Haddon</a:t>
            </a:r>
            <a:r>
              <a:rPr lang="en-US" baseline="0" dirty="0"/>
              <a:t> portrayed him as a blue eyed, ruby red lips, with a ruddy complexion. </a:t>
            </a:r>
            <a:r>
              <a:rPr lang="en-US" b="1" i="1" baseline="0" dirty="0"/>
              <a:t>Click-</a:t>
            </a:r>
            <a:r>
              <a:rPr lang="en-US" baseline="0" dirty="0"/>
              <a:t> this Santa swept across America and as the invention of the television and mass media, marketing, magazines stationary, cards, even store displays grew. </a:t>
            </a:r>
            <a:r>
              <a:rPr lang="en-US" baseline="0"/>
              <a:t>The Coca Cola Santa became the image of what people would see Santa as.</a:t>
            </a:r>
            <a:endParaRPr lang="en-US"/>
          </a:p>
          <a:p>
            <a:endParaRPr lang="en-US"/>
          </a:p>
        </p:txBody>
      </p:sp>
      <p:sp>
        <p:nvSpPr>
          <p:cNvPr id="4" name="Slide Number Placeholder 3"/>
          <p:cNvSpPr>
            <a:spLocks noGrp="1"/>
          </p:cNvSpPr>
          <p:nvPr>
            <p:ph type="sldNum" sz="quarter" idx="5"/>
          </p:nvPr>
        </p:nvSpPr>
        <p:spPr/>
        <p:txBody>
          <a:bodyPr/>
          <a:lstStyle/>
          <a:p>
            <a:fld id="{759DA591-E39F-4A46-9E72-1EFE26776153}" type="slidenum">
              <a:rPr lang="en-US" smtClean="0"/>
              <a:t>17</a:t>
            </a:fld>
            <a:endParaRPr lang="en-US"/>
          </a:p>
        </p:txBody>
      </p:sp>
    </p:spTree>
    <p:extLst>
      <p:ext uri="{BB962C8B-B14F-4D97-AF65-F5344CB8AC3E}">
        <p14:creationId xmlns:p14="http://schemas.microsoft.com/office/powerpoint/2010/main" val="36771584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a family we have celebrated a tradition that began when our boys were young.</a:t>
            </a:r>
          </a:p>
          <a:p>
            <a:r>
              <a:rPr lang="en-US" b="1" dirty="0"/>
              <a:t>CLICK</a:t>
            </a:r>
            <a:r>
              <a:rPr lang="en-US" dirty="0"/>
              <a:t> </a:t>
            </a:r>
          </a:p>
          <a:p>
            <a:r>
              <a:rPr lang="en-US" dirty="0"/>
              <a:t>That’s right The </a:t>
            </a:r>
            <a:r>
              <a:rPr lang="en-US" baseline="0" dirty="0"/>
              <a:t>Christmas pickle. </a:t>
            </a:r>
          </a:p>
          <a:p>
            <a:endParaRPr lang="en-US" i="1" dirty="0"/>
          </a:p>
        </p:txBody>
      </p:sp>
      <p:sp>
        <p:nvSpPr>
          <p:cNvPr id="4" name="Slide Number Placeholder 3"/>
          <p:cNvSpPr>
            <a:spLocks noGrp="1"/>
          </p:cNvSpPr>
          <p:nvPr>
            <p:ph type="sldNum" sz="quarter" idx="10"/>
          </p:nvPr>
        </p:nvSpPr>
        <p:spPr/>
        <p:txBody>
          <a:bodyPr/>
          <a:lstStyle/>
          <a:p>
            <a:fld id="{759DA591-E39F-4A46-9E72-1EFE26776153}" type="slidenum">
              <a:rPr lang="en-US" smtClean="0"/>
              <a:t>2</a:t>
            </a:fld>
            <a:endParaRPr lang="en-US"/>
          </a:p>
        </p:txBody>
      </p:sp>
    </p:spTree>
    <p:extLst>
      <p:ext uri="{BB962C8B-B14F-4D97-AF65-F5344CB8AC3E}">
        <p14:creationId xmlns:p14="http://schemas.microsoft.com/office/powerpoint/2010/main" val="27093653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This year the tradition is going to change – not sure how just yet but with having Joshua move out – the competition has lessoned in finding the pickle hidden in the tree.</a:t>
            </a:r>
          </a:p>
          <a:p>
            <a:r>
              <a:rPr lang="en-US" baseline="0" dirty="0"/>
              <a:t>This tradition started from a writing on a pickle ornament package – and brought some additional fun to Christmas morning before opening presents.</a:t>
            </a:r>
          </a:p>
          <a:p>
            <a:r>
              <a:rPr lang="en-US" baseline="0" dirty="0"/>
              <a:t>Now if you read the package when you buy this pickle ornament, it states that it was a German tradition an Old World Custom… parents hide the pickle in the Christmas tree, when the children see the tree for the first time they look for it, the first to find it receives an extra little gift from St. Nicholas. </a:t>
            </a:r>
          </a:p>
          <a:p>
            <a:r>
              <a:rPr lang="en-US" baseline="0" dirty="0"/>
              <a:t>Problem with this tradition is that I could not find it in German history, either it was done in a small village, or some German-American made it up to sell pickles as ornaments.</a:t>
            </a:r>
          </a:p>
          <a:p>
            <a:r>
              <a:rPr lang="en-US" baseline="0" dirty="0"/>
              <a:t>For our family in the past - the first to find it gets to open the first Christmas Day gift.</a:t>
            </a:r>
          </a:p>
          <a:p>
            <a:endParaRPr lang="en-US" baseline="0" dirty="0"/>
          </a:p>
          <a:p>
            <a:r>
              <a:rPr lang="en-US" baseline="0" dirty="0"/>
              <a:t>Christmas season is just chuck full of Tradition and we are going to go over some to better understand the </a:t>
            </a:r>
            <a:r>
              <a:rPr lang="en-US" baseline="0" dirty="0" err="1"/>
              <a:t>whats</a:t>
            </a:r>
            <a:r>
              <a:rPr lang="en-US" baseline="0" dirty="0"/>
              <a:t> and the whys.</a:t>
            </a:r>
          </a:p>
          <a:p>
            <a:endParaRPr lang="en-US" i="1" dirty="0"/>
          </a:p>
        </p:txBody>
      </p:sp>
      <p:sp>
        <p:nvSpPr>
          <p:cNvPr id="4" name="Slide Number Placeholder 3"/>
          <p:cNvSpPr>
            <a:spLocks noGrp="1"/>
          </p:cNvSpPr>
          <p:nvPr>
            <p:ph type="sldNum" sz="quarter" idx="10"/>
          </p:nvPr>
        </p:nvSpPr>
        <p:spPr/>
        <p:txBody>
          <a:bodyPr/>
          <a:lstStyle/>
          <a:p>
            <a:fld id="{759DA591-E39F-4A46-9E72-1EFE26776153}" type="slidenum">
              <a:rPr lang="en-US" smtClean="0"/>
              <a:t>3</a:t>
            </a:fld>
            <a:endParaRPr lang="en-US"/>
          </a:p>
        </p:txBody>
      </p:sp>
    </p:spTree>
    <p:extLst>
      <p:ext uri="{BB962C8B-B14F-4D97-AF65-F5344CB8AC3E}">
        <p14:creationId xmlns:p14="http://schemas.microsoft.com/office/powerpoint/2010/main" val="22146410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Does anyone know about the tradition of the poinsettia?</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In 1829 the first US Ambassador to Mexico brought back the </a:t>
            </a:r>
            <a:r>
              <a:rPr lang="en-US" sz="1200" b="1" i="1" kern="1200" baseline="0" dirty="0">
                <a:solidFill>
                  <a:schemeClr val="tx1"/>
                </a:solidFill>
                <a:effectLst/>
                <a:latin typeface="+mn-lt"/>
                <a:ea typeface="+mn-ea"/>
                <a:cs typeface="+mn-cs"/>
              </a:rPr>
              <a:t>Click-</a:t>
            </a:r>
            <a:r>
              <a:rPr lang="en-US" sz="1200" kern="1200" baseline="0" dirty="0">
                <a:solidFill>
                  <a:schemeClr val="tx1"/>
                </a:solidFill>
                <a:effectLst/>
                <a:latin typeface="+mn-lt"/>
                <a:ea typeface="+mn-ea"/>
                <a:cs typeface="+mn-cs"/>
              </a:rPr>
              <a:t> “Flower of the Holy Night”</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So where did it get the name poinsettia?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baseline="0" dirty="0">
                <a:solidFill>
                  <a:schemeClr val="tx1"/>
                </a:solidFill>
                <a:effectLst/>
                <a:latin typeface="+mn-lt"/>
                <a:ea typeface="+mn-ea"/>
                <a:cs typeface="+mn-cs"/>
              </a:rPr>
              <a:t>CLICK</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The ambassador's name was Dr. Joel Roberts Poinsett. An American Physician, diplomat and botanist.</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With most traditions, there is a story behind it. In regard to the poinsettia: The flower of the Holy Night was said to have sprang up as a poor boy knelt down to worship Jesus.</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Dr. Poinsett began planting them in South Carolina and they grew in popularity across the nation. A plant that always seems to be around in the Christmas season.</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Maybe because this flower naturally sets bud and produces flowers as the Autumn nights lengthen. It will naturally bloom in November or December.</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59DA591-E39F-4A46-9E72-1EFE26776153}" type="slidenum">
              <a:rPr lang="en-US" smtClean="0"/>
              <a:t>4</a:t>
            </a:fld>
            <a:endParaRPr lang="en-US"/>
          </a:p>
        </p:txBody>
      </p:sp>
    </p:spTree>
    <p:extLst>
      <p:ext uri="{BB962C8B-B14F-4D97-AF65-F5344CB8AC3E}">
        <p14:creationId xmlns:p14="http://schemas.microsoft.com/office/powerpoint/2010/main" val="15126718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Does anyone know about the tradition of the Christmas Tree? There are a few as it relates to Christianity.</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first reference in Church writings to a tree was Tertullian in the 200AD’s: “You are the light of the world, a tree ever green, if you have renounced the heathen temple.”</a:t>
            </a:r>
          </a:p>
          <a:p>
            <a:r>
              <a:rPr lang="en-US" sz="1200" kern="1200" dirty="0">
                <a:solidFill>
                  <a:schemeClr val="tx1"/>
                </a:solidFill>
                <a:effectLst/>
                <a:latin typeface="+mn-lt"/>
                <a:ea typeface="+mn-ea"/>
                <a:cs typeface="+mn-cs"/>
              </a:rPr>
              <a:t>In the 400 AD’s, St, Boniface (</a:t>
            </a:r>
            <a:r>
              <a:rPr lang="en-US" sz="1200" kern="1200" dirty="0" err="1">
                <a:solidFill>
                  <a:schemeClr val="tx1"/>
                </a:solidFill>
                <a:effectLst/>
                <a:latin typeface="+mn-lt"/>
                <a:ea typeface="+mn-ea"/>
                <a:cs typeface="+mn-cs"/>
              </a:rPr>
              <a:t>Wynfred</a:t>
            </a:r>
            <a:r>
              <a:rPr lang="en-US" sz="1200" kern="1200" dirty="0">
                <a:solidFill>
                  <a:schemeClr val="tx1"/>
                </a:solidFill>
                <a:effectLst/>
                <a:latin typeface="+mn-lt"/>
                <a:ea typeface="+mn-ea"/>
                <a:cs typeface="+mn-cs"/>
              </a:rPr>
              <a:t>), was sent by Pope Gregory II as a missionary to heathen Germans at Geismar, where he confronted Chieftain </a:t>
            </a:r>
            <a:r>
              <a:rPr lang="en-US" sz="1200" kern="1200" dirty="0" err="1">
                <a:solidFill>
                  <a:schemeClr val="tx1"/>
                </a:solidFill>
                <a:effectLst/>
                <a:latin typeface="+mn-lt"/>
                <a:ea typeface="+mn-ea"/>
                <a:cs typeface="+mn-cs"/>
              </a:rPr>
              <a:t>Gundhar</a:t>
            </a:r>
            <a:r>
              <a:rPr lang="en-US" sz="1200" kern="1200" dirty="0">
                <a:solidFill>
                  <a:schemeClr val="tx1"/>
                </a:solidFill>
                <a:effectLst/>
                <a:latin typeface="+mn-lt"/>
                <a:ea typeface="+mn-ea"/>
                <a:cs typeface="+mn-cs"/>
              </a:rPr>
              <a:t>, who was about to offer the little Prince </a:t>
            </a:r>
            <a:r>
              <a:rPr lang="en-US" sz="1200" kern="1200" dirty="0" err="1">
                <a:solidFill>
                  <a:schemeClr val="tx1"/>
                </a:solidFill>
                <a:effectLst/>
                <a:latin typeface="+mn-lt"/>
                <a:ea typeface="+mn-ea"/>
                <a:cs typeface="+mn-cs"/>
              </a:rPr>
              <a:t>Asulf</a:t>
            </a:r>
            <a:r>
              <a:rPr lang="en-US" sz="1200" kern="1200" dirty="0">
                <a:solidFill>
                  <a:schemeClr val="tx1"/>
                </a:solidFill>
                <a:effectLst/>
                <a:latin typeface="+mn-lt"/>
                <a:ea typeface="+mn-ea"/>
                <a:cs typeface="+mn-cs"/>
              </a:rPr>
              <a:t> as a “bloody sacrifice” to Thor, their pagan god believed to live in a huge oak tree. St. Boniface boldly took an ax and after a few swings at the mighty “blood” oak, an enormous wind blew the tree over. The heathen were in awe. Then pointing to an evergreen nearby, St. Boniface stated: “This is the word… Not a drop of blood shall fall tonight, for this is the birth-night of Saint Christ, Son of the All-Father and Savior of the world. This little tree, a young child of the forest, shall be a home tree tonight. It is the wood of peace, for your houses are built of fir. It is the sign of endless life, for its branches are ever green. See how it points toward the Heaven! Let this be called the tree of the Christ Child; gather about it, not in the wild woods but in your homes; there it will shelter no deeds of blood, but loving gifts of kindness.”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 1520, Martin Luther was walking on Christmas Eve under the cold December sky and noticed countless stars illuminating the night. He returned home, and to the delight of his children, set up an evergreen tree placing a great number of small candles on its branches. He told his children of the Christ Child, the Light of the World, whose birth had so gloriously brightened the sky on that first Christmas Eve. He set up a creche’ scene under the tree so that the lights would appear as the stars above Bethlehem.</a:t>
            </a:r>
          </a:p>
          <a:p>
            <a:endParaRPr lang="en-US" dirty="0"/>
          </a:p>
        </p:txBody>
      </p:sp>
      <p:sp>
        <p:nvSpPr>
          <p:cNvPr id="4" name="Slide Number Placeholder 3"/>
          <p:cNvSpPr>
            <a:spLocks noGrp="1"/>
          </p:cNvSpPr>
          <p:nvPr>
            <p:ph type="sldNum" sz="quarter" idx="5"/>
          </p:nvPr>
        </p:nvSpPr>
        <p:spPr/>
        <p:txBody>
          <a:bodyPr/>
          <a:lstStyle/>
          <a:p>
            <a:fld id="{759DA591-E39F-4A46-9E72-1EFE26776153}" type="slidenum">
              <a:rPr lang="en-US" smtClean="0"/>
              <a:t>5</a:t>
            </a:fld>
            <a:endParaRPr lang="en-US"/>
          </a:p>
        </p:txBody>
      </p:sp>
    </p:spTree>
    <p:extLst>
      <p:ext uri="{BB962C8B-B14F-4D97-AF65-F5344CB8AC3E}">
        <p14:creationId xmlns:p14="http://schemas.microsoft.com/office/powerpoint/2010/main" val="25894054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i="1" dirty="0"/>
              <a:t>Click-</a:t>
            </a:r>
            <a:r>
              <a:rPr lang="en-US" dirty="0"/>
              <a:t> What do you think this is?</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It is an parasitic</a:t>
            </a:r>
            <a:r>
              <a:rPr lang="en-US" baseline="0" dirty="0"/>
              <a:t> plant that comes from evergreens and is known to infest a number of Californian trees… including ash, </a:t>
            </a:r>
            <a:r>
              <a:rPr lang="en-US" baseline="0" dirty="0" err="1"/>
              <a:t>alser</a:t>
            </a:r>
            <a:r>
              <a:rPr lang="en-US" baseline="0" dirty="0"/>
              <a:t>, birch, box elder, cottonwood, locust, silver maple, walnut and </a:t>
            </a:r>
            <a:r>
              <a:rPr lang="en-US" baseline="0" dirty="0" err="1"/>
              <a:t>zelkova</a:t>
            </a:r>
            <a:r>
              <a:rPr lang="en-US" baseline="0" dirty="0"/>
              <a:t>.</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It is the Broadleaf mistletoe… tradition states that it was hung by druids to ward off evil spirits. The custom of kissing under it, originated with the Celts and Teutons of Northern Europe.</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Celtic druids believed that mistletoe</a:t>
            </a:r>
            <a:r>
              <a:rPr lang="en-US" baseline="0" dirty="0"/>
              <a:t> </a:t>
            </a:r>
            <a:r>
              <a:rPr lang="en-US" dirty="0"/>
              <a:t>contained the spirit of the tree in which it grew; this was the only part of the tree that stayed green all winter. Norse</a:t>
            </a:r>
            <a:r>
              <a:rPr lang="en-US" baseline="0" dirty="0"/>
              <a:t> </a:t>
            </a:r>
            <a:r>
              <a:rPr lang="en-US" dirty="0"/>
              <a:t>legends tell the tale of Balder, son of the goddess Frigga.</a:t>
            </a:r>
          </a:p>
          <a:p>
            <a:r>
              <a:rPr lang="en-US" dirty="0"/>
              <a:t>As the legend goes, Balder was killed by an evil spirit with an arrow made of mistletoe. Saddened by her son's death, Frigga wept tears of white berries, which brought Balder back to life. Frigga was so overjoyed that she blessed the plant and promised a kiss to all who passed beneath it. </a:t>
            </a:r>
          </a:p>
          <a:p>
            <a:r>
              <a:rPr lang="en-US" b="1" dirty="0"/>
              <a:t>CLICK</a:t>
            </a:r>
          </a:p>
          <a:p>
            <a:endParaRPr lang="en-US" baseline="0" dirty="0"/>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759DA591-E39F-4A46-9E72-1EFE26776153}" type="slidenum">
              <a:rPr lang="en-US" smtClean="0"/>
              <a:t>6</a:t>
            </a:fld>
            <a:endParaRPr lang="en-US"/>
          </a:p>
        </p:txBody>
      </p:sp>
    </p:spTree>
    <p:extLst>
      <p:ext uri="{BB962C8B-B14F-4D97-AF65-F5344CB8AC3E}">
        <p14:creationId xmlns:p14="http://schemas.microsoft.com/office/powerpoint/2010/main" val="17078166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What</a:t>
            </a:r>
            <a:r>
              <a:rPr lang="en-US" baseline="0" dirty="0"/>
              <a:t> do you think this is? Yule Log.</a:t>
            </a:r>
          </a:p>
          <a:p>
            <a:r>
              <a:rPr lang="en-US" baseline="0" dirty="0"/>
              <a:t>Druids had a great ceremony at their winter feast. The Yule Log was blessed. This blessing promised it would bring good luck if it were kept burning during the entire winter solstice. They would keep an unburnt portion of the log to begin the fire the following year. The ashes were thought to bring fertility to the soil.</a:t>
            </a:r>
          </a:p>
          <a:p>
            <a:endParaRPr lang="en-US" baseline="0" dirty="0"/>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759DA591-E39F-4A46-9E72-1EFE26776153}" type="slidenum">
              <a:rPr lang="en-US" smtClean="0"/>
              <a:t>7</a:t>
            </a:fld>
            <a:endParaRPr lang="en-US"/>
          </a:p>
        </p:txBody>
      </p:sp>
    </p:spTree>
    <p:extLst>
      <p:ext uri="{BB962C8B-B14F-4D97-AF65-F5344CB8AC3E}">
        <p14:creationId xmlns:p14="http://schemas.microsoft.com/office/powerpoint/2010/main" val="10284540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X Mas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Greek symbol “X” is an abbreviation that means Christos, this is the origin of X mas as Christmas. In 1390, the mark + or X written before the alphabet was called the Cros-Kryst, which means the Cross of Christ. </a:t>
            </a:r>
            <a:r>
              <a:rPr lang="en-US" sz="1200" b="1" kern="1200" dirty="0">
                <a:solidFill>
                  <a:schemeClr val="tx1"/>
                </a:solidFill>
                <a:effectLst/>
                <a:latin typeface="+mn-lt"/>
                <a:ea typeface="+mn-ea"/>
                <a:cs typeface="+mn-cs"/>
              </a:rPr>
              <a:t>CLICK</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By the time 1475 rolled around it evolved into “Criss-Cross” this was from the Middle English pronunciation of “Christ’s-Cross”.</a:t>
            </a:r>
          </a:p>
          <a:p>
            <a:r>
              <a:rPr lang="en-US" sz="1200" kern="1200" dirty="0">
                <a:solidFill>
                  <a:schemeClr val="tx1"/>
                </a:solidFill>
                <a:effectLst/>
                <a:latin typeface="+mn-lt"/>
                <a:ea typeface="+mn-ea"/>
                <a:cs typeface="+mn-cs"/>
              </a:rPr>
              <a:t>Has anyone ever heard of learning the “Criss-Cross Row”?  </a:t>
            </a:r>
            <a:r>
              <a:rPr lang="en-US" sz="1200" b="1" kern="1200" dirty="0">
                <a:solidFill>
                  <a:schemeClr val="tx1"/>
                </a:solidFill>
                <a:effectLst/>
                <a:latin typeface="+mn-lt"/>
                <a:ea typeface="+mn-ea"/>
                <a:cs typeface="+mn-cs"/>
              </a:rPr>
              <a:t>CLICK</a:t>
            </a:r>
            <a:r>
              <a:rPr lang="en-US" sz="1200" kern="1200" dirty="0">
                <a:solidFill>
                  <a:schemeClr val="tx1"/>
                </a:solidFill>
                <a:effectLst/>
                <a:latin typeface="+mn-lt"/>
                <a:ea typeface="+mn-ea"/>
                <a:cs typeface="+mn-cs"/>
              </a:rPr>
              <a:t> This was an expression used for learning the alphabet. In addition the mark “X” stood for the invocation said before reciting the alphabet. Which was: “May Christ’s Cross give me success”. </a:t>
            </a:r>
          </a:p>
          <a:p>
            <a:r>
              <a:rPr lang="en-US" sz="1200" b="1" kern="1200" dirty="0">
                <a:solidFill>
                  <a:schemeClr val="tx1"/>
                </a:solidFill>
                <a:effectLst/>
                <a:latin typeface="+mn-lt"/>
                <a:ea typeface="+mn-ea"/>
                <a:cs typeface="+mn-cs"/>
              </a:rPr>
              <a:t>CLICK</a:t>
            </a:r>
          </a:p>
          <a:p>
            <a:r>
              <a:rPr lang="en-US" sz="1200" kern="1200" dirty="0">
                <a:solidFill>
                  <a:schemeClr val="tx1"/>
                </a:solidFill>
                <a:effectLst/>
                <a:latin typeface="+mn-lt"/>
                <a:ea typeface="+mn-ea"/>
                <a:cs typeface="+mn-cs"/>
              </a:rPr>
              <a:t>The “Criss-Cross” or “Christ’s-Cross” “X” was also used for a written oath before God, used when signing a document. When a person could not write, they could use an “X” for their signature and often accompanied it with a kiss. </a:t>
            </a:r>
            <a:r>
              <a:rPr lang="en-US" sz="1200" b="1" kern="1200" dirty="0">
                <a:solidFill>
                  <a:schemeClr val="tx1"/>
                </a:solidFill>
                <a:effectLst/>
                <a:latin typeface="+mn-lt"/>
                <a:ea typeface="+mn-ea"/>
                <a:cs typeface="+mn-cs"/>
              </a:rPr>
              <a:t>CLICK</a:t>
            </a:r>
            <a:r>
              <a:rPr lang="en-US" sz="1200" kern="1200" dirty="0">
                <a:solidFill>
                  <a:schemeClr val="tx1"/>
                </a:solidFill>
                <a:effectLst/>
                <a:latin typeface="+mn-lt"/>
                <a:ea typeface="+mn-ea"/>
                <a:cs typeface="+mn-cs"/>
              </a:rPr>
              <a:t> We even see an X in front of a signature line and hear X marks the spot and seal with a kiss.</a:t>
            </a:r>
          </a:p>
          <a:p>
            <a:endParaRPr lang="en-US" dirty="0"/>
          </a:p>
        </p:txBody>
      </p:sp>
      <p:sp>
        <p:nvSpPr>
          <p:cNvPr id="4" name="Slide Number Placeholder 3"/>
          <p:cNvSpPr>
            <a:spLocks noGrp="1"/>
          </p:cNvSpPr>
          <p:nvPr>
            <p:ph type="sldNum" sz="quarter" idx="5"/>
          </p:nvPr>
        </p:nvSpPr>
        <p:spPr/>
        <p:txBody>
          <a:bodyPr/>
          <a:lstStyle/>
          <a:p>
            <a:fld id="{759DA591-E39F-4A46-9E72-1EFE26776153}" type="slidenum">
              <a:rPr lang="en-US" smtClean="0"/>
              <a:t>8</a:t>
            </a:fld>
            <a:endParaRPr lang="en-US"/>
          </a:p>
        </p:txBody>
      </p:sp>
    </p:spTree>
    <p:extLst>
      <p:ext uri="{BB962C8B-B14F-4D97-AF65-F5344CB8AC3E}">
        <p14:creationId xmlns:p14="http://schemas.microsoft.com/office/powerpoint/2010/main" val="21489492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Ok first what is this? </a:t>
            </a:r>
          </a:p>
          <a:p>
            <a:endParaRPr lang="en-US" dirty="0"/>
          </a:p>
          <a:p>
            <a:r>
              <a:rPr lang="en-US" dirty="0"/>
              <a:t>Ticket Bonus question --- what is wrong with this representation of the manger?</a:t>
            </a:r>
          </a:p>
        </p:txBody>
      </p:sp>
      <p:sp>
        <p:nvSpPr>
          <p:cNvPr id="4" name="Slide Number Placeholder 3"/>
          <p:cNvSpPr>
            <a:spLocks noGrp="1"/>
          </p:cNvSpPr>
          <p:nvPr>
            <p:ph type="sldNum" sz="quarter" idx="5"/>
          </p:nvPr>
        </p:nvSpPr>
        <p:spPr/>
        <p:txBody>
          <a:bodyPr/>
          <a:lstStyle/>
          <a:p>
            <a:fld id="{759DA591-E39F-4A46-9E72-1EFE26776153}" type="slidenum">
              <a:rPr lang="en-US" smtClean="0"/>
              <a:t>9</a:t>
            </a:fld>
            <a:endParaRPr lang="en-US"/>
          </a:p>
        </p:txBody>
      </p:sp>
    </p:spTree>
    <p:extLst>
      <p:ext uri="{BB962C8B-B14F-4D97-AF65-F5344CB8AC3E}">
        <p14:creationId xmlns:p14="http://schemas.microsoft.com/office/powerpoint/2010/main" val="28040956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74248B4-FDC8-4528-9290-6D2FE77227D6}" type="datetimeFigureOut">
              <a:rPr lang="en-US" smtClean="0"/>
              <a:pPr/>
              <a:t>3/21/2024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4E8A76-28EF-45B2-9998-C1E08829B9A2}"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74248B4-FDC8-4528-9290-6D2FE77227D6}" type="datetimeFigureOut">
              <a:rPr lang="en-US" smtClean="0"/>
              <a:pPr/>
              <a:t>3/21/2024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4E8A76-28EF-45B2-9998-C1E08829B9A2}"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74248B4-FDC8-4528-9290-6D2FE77227D6}" type="datetimeFigureOut">
              <a:rPr lang="en-US" smtClean="0"/>
              <a:pPr/>
              <a:t>3/21/2024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4E8A76-28EF-45B2-9998-C1E08829B9A2}"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74248B4-FDC8-4528-9290-6D2FE77227D6}" type="datetimeFigureOut">
              <a:rPr lang="en-US" smtClean="0"/>
              <a:pPr/>
              <a:t>3/21/2024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4E8A76-28EF-45B2-9998-C1E08829B9A2}"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74248B4-FDC8-4528-9290-6D2FE77227D6}" type="datetimeFigureOut">
              <a:rPr lang="en-US" smtClean="0"/>
              <a:pPr/>
              <a:t>3/21/2024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4E8A76-28EF-45B2-9998-C1E08829B9A2}"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74248B4-FDC8-4528-9290-6D2FE77227D6}" type="datetimeFigureOut">
              <a:rPr lang="en-US" smtClean="0"/>
              <a:pPr/>
              <a:t>3/21/2024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64E8A76-28EF-45B2-9998-C1E08829B9A2}"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74248B4-FDC8-4528-9290-6D2FE77227D6}" type="datetimeFigureOut">
              <a:rPr lang="en-US" smtClean="0"/>
              <a:pPr/>
              <a:t>3/21/2024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64E8A76-28EF-45B2-9998-C1E08829B9A2}"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74248B4-FDC8-4528-9290-6D2FE77227D6}" type="datetimeFigureOut">
              <a:rPr lang="en-US" smtClean="0"/>
              <a:pPr/>
              <a:t>3/21/2024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64E8A76-28EF-45B2-9998-C1E08829B9A2}"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74248B4-FDC8-4528-9290-6D2FE77227D6}" type="datetimeFigureOut">
              <a:rPr lang="en-US" smtClean="0"/>
              <a:pPr/>
              <a:t>3/21/2024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64E8A76-28EF-45B2-9998-C1E08829B9A2}"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74248B4-FDC8-4528-9290-6D2FE77227D6}" type="datetimeFigureOut">
              <a:rPr lang="en-US" smtClean="0"/>
              <a:pPr/>
              <a:t>3/21/2024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64E8A76-28EF-45B2-9998-C1E08829B9A2}"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74248B4-FDC8-4528-9290-6D2FE77227D6}" type="datetimeFigureOut">
              <a:rPr lang="en-US" smtClean="0"/>
              <a:pPr/>
              <a:t>3/21/2024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64E8A76-28EF-45B2-9998-C1E08829B9A2}"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74248B4-FDC8-4528-9290-6D2FE77227D6}" type="datetimeFigureOut">
              <a:rPr lang="en-US" smtClean="0"/>
              <a:pPr/>
              <a:t>3/21/2024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64E8A76-28EF-45B2-9998-C1E08829B9A2}"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7.emf"/></Relationships>
</file>

<file path=ppt/slides/_rels/slide12.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9.emf"/></Relationships>
</file>

<file path=ppt/slides/_rels/slide13.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1.emf"/></Relationships>
</file>

<file path=ppt/slides/_rels/slide14.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3.gif"/><Relationship Id="rId7" Type="http://schemas.openxmlformats.org/officeDocument/2006/relationships/image" Target="../media/image27.emf"/><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6.emf"/><Relationship Id="rId5" Type="http://schemas.openxmlformats.org/officeDocument/2006/relationships/image" Target="../media/image25.emf"/><Relationship Id="rId4" Type="http://schemas.openxmlformats.org/officeDocument/2006/relationships/image" Target="../media/image24.emf"/></Relationships>
</file>

<file path=ppt/slides/_rels/slide16.xml.rels><?xml version="1.0" encoding="UTF-8" standalone="yes"?>
<Relationships xmlns="http://schemas.openxmlformats.org/package/2006/relationships"><Relationship Id="rId3" Type="http://schemas.openxmlformats.org/officeDocument/2006/relationships/image" Target="../media/image23.gif"/><Relationship Id="rId7" Type="http://schemas.openxmlformats.org/officeDocument/2006/relationships/image" Target="../media/image31.emf"/><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0.emf"/><Relationship Id="rId5" Type="http://schemas.openxmlformats.org/officeDocument/2006/relationships/image" Target="../media/image29.emf"/><Relationship Id="rId4" Type="http://schemas.openxmlformats.org/officeDocument/2006/relationships/image" Target="../media/image28.emf"/></Relationships>
</file>

<file path=ppt/slides/_rels/slide17.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8.gif"/><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8.gif"/><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13.gif"/><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2.gif"/><Relationship Id="rId5" Type="http://schemas.openxmlformats.org/officeDocument/2006/relationships/image" Target="../media/image11.png"/><Relationship Id="rId4" Type="http://schemas.openxmlformats.org/officeDocument/2006/relationships/image" Target="../media/image10.gif"/></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52000">
              <a:schemeClr val="accent1">
                <a:lumMod val="5000"/>
                <a:lumOff val="95000"/>
              </a:schemeClr>
            </a:gs>
            <a:gs pos="0">
              <a:schemeClr val="accent1">
                <a:lumMod val="45000"/>
                <a:lumOff val="55000"/>
              </a:schemeClr>
            </a:gs>
            <a:gs pos="0">
              <a:srgbClr val="FF0000"/>
            </a:gs>
            <a:gs pos="100000">
              <a:srgbClr val="00B050"/>
            </a:gs>
          </a:gsLst>
          <a:path path="rect">
            <a:fillToRect l="100000" t="100000"/>
          </a:path>
          <a:tileRect r="-100000" b="-100000"/>
        </a:gradFill>
        <a:effectLst/>
      </p:bgPr>
    </p:bg>
    <p:spTree>
      <p:nvGrpSpPr>
        <p:cNvPr id="1" name=""/>
        <p:cNvGrpSpPr/>
        <p:nvPr/>
      </p:nvGrpSpPr>
      <p:grpSpPr>
        <a:xfrm>
          <a:off x="0" y="0"/>
          <a:ext cx="0" cy="0"/>
          <a:chOff x="0" y="0"/>
          <a:chExt cx="0" cy="0"/>
        </a:xfrm>
      </p:grpSpPr>
      <p:sp>
        <p:nvSpPr>
          <p:cNvPr id="8" name="Rectangle 7"/>
          <p:cNvSpPr/>
          <p:nvPr/>
        </p:nvSpPr>
        <p:spPr>
          <a:xfrm>
            <a:off x="800100" y="1356033"/>
            <a:ext cx="7620000" cy="830997"/>
          </a:xfrm>
          <a:prstGeom prst="rect">
            <a:avLst/>
          </a:prstGeom>
        </p:spPr>
        <p:txBody>
          <a:bodyPr wrap="square">
            <a:spAutoFit/>
          </a:bodyPr>
          <a:lstStyle/>
          <a:p>
            <a:pPr algn="ctr"/>
            <a:r>
              <a:rPr lang="en-US" sz="4800" b="1" cap="all" dirty="0">
                <a:ln w="0"/>
                <a:effectLst>
                  <a:reflection blurRad="12700" stA="50000" endPos="50000" dist="5000" dir="5400000" sy="-100000" rotWithShape="0"/>
                </a:effectLst>
              </a:rPr>
              <a:t>HISTORY</a:t>
            </a:r>
            <a:endParaRPr lang="en-US" sz="4800" dirty="0"/>
          </a:p>
        </p:txBody>
      </p:sp>
      <p:sp>
        <p:nvSpPr>
          <p:cNvPr id="2" name="TextBox 1"/>
          <p:cNvSpPr txBox="1"/>
          <p:nvPr/>
        </p:nvSpPr>
        <p:spPr>
          <a:xfrm>
            <a:off x="228600" y="2362200"/>
            <a:ext cx="8763000" cy="1015663"/>
          </a:xfrm>
          <a:prstGeom prst="rect">
            <a:avLst/>
          </a:prstGeom>
          <a:noFill/>
        </p:spPr>
        <p:txBody>
          <a:bodyPr wrap="square" rtlCol="0">
            <a:spAutoFit/>
          </a:bodyPr>
          <a:lstStyle/>
          <a:p>
            <a:pPr algn="ctr"/>
            <a:r>
              <a:rPr lang="en-US" sz="6000" dirty="0">
                <a:solidFill>
                  <a:srgbClr val="C00000"/>
                </a:solidFill>
                <a:latin typeface="AR DELANEY" panose="02000000000000000000" pitchFamily="2" charset="0"/>
              </a:rPr>
              <a:t>X-mas Traditions</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00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3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D04CDC6-3E41-2B55-BC88-F22F80450DC6}"/>
              </a:ext>
            </a:extLst>
          </p:cNvPr>
          <p:cNvPicPr>
            <a:picLocks noChangeAspect="1"/>
          </p:cNvPicPr>
          <p:nvPr/>
        </p:nvPicPr>
        <p:blipFill>
          <a:blip r:embed="rId3"/>
          <a:stretch>
            <a:fillRect/>
          </a:stretch>
        </p:blipFill>
        <p:spPr>
          <a:xfrm>
            <a:off x="0" y="-85328"/>
            <a:ext cx="9220200" cy="6943327"/>
          </a:xfrm>
          <a:prstGeom prst="rect">
            <a:avLst/>
          </a:prstGeom>
        </p:spPr>
      </p:pic>
      <p:pic>
        <p:nvPicPr>
          <p:cNvPr id="11" name="Picture 10">
            <a:extLst>
              <a:ext uri="{FF2B5EF4-FFF2-40B4-BE49-F238E27FC236}">
                <a16:creationId xmlns:a16="http://schemas.microsoft.com/office/drawing/2014/main" id="{381CF629-53A4-D281-1EB5-ED2687DC98E8}"/>
              </a:ext>
            </a:extLst>
          </p:cNvPr>
          <p:cNvPicPr>
            <a:picLocks noChangeAspect="1"/>
          </p:cNvPicPr>
          <p:nvPr/>
        </p:nvPicPr>
        <p:blipFill>
          <a:blip r:embed="rId4"/>
          <a:stretch>
            <a:fillRect/>
          </a:stretch>
        </p:blipFill>
        <p:spPr>
          <a:xfrm>
            <a:off x="1600200" y="193064"/>
            <a:ext cx="5597552" cy="6512535"/>
          </a:xfrm>
          <a:prstGeom prst="rect">
            <a:avLst/>
          </a:prstGeom>
        </p:spPr>
      </p:pic>
    </p:spTree>
    <p:extLst>
      <p:ext uri="{BB962C8B-B14F-4D97-AF65-F5344CB8AC3E}">
        <p14:creationId xmlns:p14="http://schemas.microsoft.com/office/powerpoint/2010/main" val="35349615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6DEF996A-38BE-4395-A482-4E3293A6E1D4}"/>
              </a:ext>
            </a:extLst>
          </p:cNvPr>
          <p:cNvPicPr>
            <a:picLocks noGrp="1" noChangeAspect="1"/>
          </p:cNvPicPr>
          <p:nvPr>
            <p:ph idx="1"/>
          </p:nvPr>
        </p:nvPicPr>
        <p:blipFill>
          <a:blip r:embed="rId4"/>
          <a:stretch>
            <a:fillRect/>
          </a:stretch>
        </p:blipFill>
        <p:spPr>
          <a:xfrm>
            <a:off x="2476813" y="1107814"/>
            <a:ext cx="4190369" cy="557106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5" name="Rectangle 4">
            <a:extLst>
              <a:ext uri="{FF2B5EF4-FFF2-40B4-BE49-F238E27FC236}">
                <a16:creationId xmlns:a16="http://schemas.microsoft.com/office/drawing/2014/main" id="{CE531FCD-5A22-4643-B5AB-CF756FF9F8B2}"/>
              </a:ext>
            </a:extLst>
          </p:cNvPr>
          <p:cNvSpPr/>
          <p:nvPr/>
        </p:nvSpPr>
        <p:spPr>
          <a:xfrm>
            <a:off x="2843801" y="152400"/>
            <a:ext cx="3456395" cy="923330"/>
          </a:xfrm>
          <a:prstGeom prst="rect">
            <a:avLst/>
          </a:prstGeom>
          <a:noFill/>
        </p:spPr>
        <p:txBody>
          <a:bodyPr wrap="none" lIns="91440" tIns="45720" rIns="91440" bIns="45720">
            <a:spAutoFit/>
          </a:bodyPr>
          <a:lstStyle/>
          <a:p>
            <a:pPr algn="ctr"/>
            <a:r>
              <a:rPr lang="en-US" sz="5400" b="0" cap="none" spc="0" dirty="0">
                <a:ln w="0"/>
                <a:solidFill>
                  <a:schemeClr val="bg1"/>
                </a:solidFill>
                <a:effectLst>
                  <a:reflection blurRad="6350" stA="53000" endA="300" endPos="35500" dir="5400000" sy="-90000" algn="bl" rotWithShape="0"/>
                </a:effectLst>
              </a:rPr>
              <a:t>St. Nicholas</a:t>
            </a:r>
          </a:p>
        </p:txBody>
      </p:sp>
    </p:spTree>
    <p:extLst>
      <p:ext uri="{BB962C8B-B14F-4D97-AF65-F5344CB8AC3E}">
        <p14:creationId xmlns:p14="http://schemas.microsoft.com/office/powerpoint/2010/main" val="87958851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2000" fill="hold"/>
                                        <p:tgtEl>
                                          <p:spTgt spid="5"/>
                                        </p:tgtEl>
                                        <p:attrNameLst>
                                          <p:attrName>ppt_x</p:attrName>
                                        </p:attrNameLst>
                                      </p:cBhvr>
                                      <p:tavLst>
                                        <p:tav tm="0">
                                          <p:val>
                                            <p:strVal val="#ppt_x"/>
                                          </p:val>
                                        </p:tav>
                                        <p:tav tm="100000">
                                          <p:val>
                                            <p:strVal val="#ppt_x"/>
                                          </p:val>
                                        </p:tav>
                                      </p:tavLst>
                                    </p:anim>
                                    <p:anim calcmode="lin" valueType="num">
                                      <p:cBhvr additive="base">
                                        <p:cTn id="8" dur="2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31++ Winter Wallpaper Gif - Green Wallpaper">
            <a:extLst>
              <a:ext uri="{FF2B5EF4-FFF2-40B4-BE49-F238E27FC236}">
                <a16:creationId xmlns:a16="http://schemas.microsoft.com/office/drawing/2014/main" id="{6996A80A-799D-57FF-9423-4F1503D740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302624" y="609600"/>
            <a:ext cx="4538751" cy="923330"/>
          </a:xfrm>
          <a:prstGeom prst="rect">
            <a:avLst/>
          </a:prstGeom>
          <a:noFill/>
        </p:spPr>
        <p:txBody>
          <a:bodyPr wrap="square" rtlCol="0">
            <a:spAutoFit/>
          </a:bodyPr>
          <a:lstStyle/>
          <a:p>
            <a:pPr algn="ctr"/>
            <a:r>
              <a:rPr lang="en-US" sz="5400" b="1" dirty="0">
                <a:solidFill>
                  <a:srgbClr val="FF0000"/>
                </a:solidFill>
                <a:latin typeface="BernhardTango BT" panose="03040602040406080504" pitchFamily="66" charset="0"/>
              </a:rPr>
              <a:t>Kris </a:t>
            </a:r>
            <a:r>
              <a:rPr lang="en-US" sz="5400" b="1" dirty="0" err="1">
                <a:solidFill>
                  <a:srgbClr val="FF0000"/>
                </a:solidFill>
                <a:latin typeface="BernhardTango BT" panose="03040602040406080504" pitchFamily="66" charset="0"/>
              </a:rPr>
              <a:t>Kringle</a:t>
            </a:r>
            <a:endParaRPr lang="en-US" sz="5400" b="1" dirty="0">
              <a:solidFill>
                <a:srgbClr val="FF0000"/>
              </a:solidFill>
              <a:latin typeface="BernhardTango BT" panose="03040602040406080504" pitchFamily="66" charset="0"/>
            </a:endParaRPr>
          </a:p>
        </p:txBody>
      </p:sp>
      <p:pic>
        <p:nvPicPr>
          <p:cNvPr id="5" name="Picture 4"/>
          <p:cNvPicPr>
            <a:picLocks noChangeAspect="1"/>
          </p:cNvPicPr>
          <p:nvPr/>
        </p:nvPicPr>
        <p:blipFill>
          <a:blip r:embed="rId4"/>
          <a:stretch>
            <a:fillRect/>
          </a:stretch>
        </p:blipFill>
        <p:spPr>
          <a:xfrm>
            <a:off x="2822195" y="1752600"/>
            <a:ext cx="3499610" cy="4158014"/>
          </a:xfrm>
          <a:prstGeom prst="rect">
            <a:avLst/>
          </a:prstGeom>
          <a:ln w="2286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10363765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Image result for snowing gif">
            <a:extLst>
              <a:ext uri="{FF2B5EF4-FFF2-40B4-BE49-F238E27FC236}">
                <a16:creationId xmlns:a16="http://schemas.microsoft.com/office/drawing/2014/main" id="{CBD145E2-58F7-D710-E375-20611F454E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82374"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863457" y="197258"/>
            <a:ext cx="3790813" cy="923330"/>
          </a:xfrm>
          <a:prstGeom prst="rect">
            <a:avLst/>
          </a:prstGeom>
          <a:noFill/>
        </p:spPr>
        <p:txBody>
          <a:bodyPr wrap="square" rtlCol="0">
            <a:spAutoFit/>
          </a:bodyPr>
          <a:lstStyle/>
          <a:p>
            <a:pPr algn="ctr"/>
            <a:r>
              <a:rPr lang="en-US" sz="5400" b="1" dirty="0">
                <a:solidFill>
                  <a:srgbClr val="FF0000"/>
                </a:solidFill>
                <a:latin typeface="BernhardTango BT" panose="03040602040406080504" pitchFamily="66" charset="0"/>
              </a:rPr>
              <a:t>Kris </a:t>
            </a:r>
            <a:r>
              <a:rPr lang="en-US" sz="5400" b="1" dirty="0" err="1">
                <a:solidFill>
                  <a:srgbClr val="FF0000"/>
                </a:solidFill>
                <a:latin typeface="BernhardTango BT" panose="03040602040406080504" pitchFamily="66" charset="0"/>
              </a:rPr>
              <a:t>Kringle</a:t>
            </a:r>
            <a:endParaRPr lang="en-US" sz="5400" b="1" dirty="0">
              <a:solidFill>
                <a:srgbClr val="FF0000"/>
              </a:solidFill>
              <a:latin typeface="BernhardTango BT" panose="03040602040406080504" pitchFamily="66" charset="0"/>
            </a:endParaRPr>
          </a:p>
        </p:txBody>
      </p:sp>
      <p:sp>
        <p:nvSpPr>
          <p:cNvPr id="2" name="TextBox 1"/>
          <p:cNvSpPr txBox="1"/>
          <p:nvPr/>
        </p:nvSpPr>
        <p:spPr>
          <a:xfrm>
            <a:off x="2743200" y="963132"/>
            <a:ext cx="4842335" cy="2308324"/>
          </a:xfrm>
          <a:prstGeom prst="rect">
            <a:avLst/>
          </a:prstGeom>
          <a:noFill/>
        </p:spPr>
        <p:txBody>
          <a:bodyPr wrap="square" rtlCol="0">
            <a:spAutoFit/>
          </a:bodyPr>
          <a:lstStyle/>
          <a:p>
            <a:r>
              <a:rPr lang="en-US" sz="6000" b="1" dirty="0">
                <a:solidFill>
                  <a:srgbClr val="FF0000"/>
                </a:solidFill>
              </a:rPr>
              <a:t>“Kris </a:t>
            </a:r>
            <a:r>
              <a:rPr lang="en-US" sz="6000" b="1" dirty="0" err="1">
                <a:solidFill>
                  <a:srgbClr val="FF0000"/>
                </a:solidFill>
              </a:rPr>
              <a:t>Kindl</a:t>
            </a:r>
            <a:r>
              <a:rPr lang="en-US" sz="6000" b="1" dirty="0">
                <a:solidFill>
                  <a:srgbClr val="FF0000"/>
                </a:solidFill>
              </a:rPr>
              <a:t>” (</a:t>
            </a:r>
            <a:r>
              <a:rPr lang="en-US" sz="6000" b="1" dirty="0" err="1">
                <a:solidFill>
                  <a:srgbClr val="FF0000"/>
                </a:solidFill>
              </a:rPr>
              <a:t>Christkindl</a:t>
            </a:r>
            <a:r>
              <a:rPr lang="en-US" sz="6000" b="1" dirty="0">
                <a:solidFill>
                  <a:srgbClr val="FF0000"/>
                </a:solidFill>
              </a:rPr>
              <a:t>)</a:t>
            </a:r>
          </a:p>
          <a:p>
            <a:endParaRPr lang="en-US" sz="2400" dirty="0"/>
          </a:p>
        </p:txBody>
      </p:sp>
      <p:pic>
        <p:nvPicPr>
          <p:cNvPr id="3" name="Picture 2"/>
          <p:cNvPicPr>
            <a:picLocks noChangeAspect="1"/>
          </p:cNvPicPr>
          <p:nvPr/>
        </p:nvPicPr>
        <p:blipFill>
          <a:blip r:embed="rId4"/>
          <a:stretch>
            <a:fillRect/>
          </a:stretch>
        </p:blipFill>
        <p:spPr>
          <a:xfrm>
            <a:off x="2417514" y="3164505"/>
            <a:ext cx="4682701" cy="299793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30234930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2000"/>
                                        <p:tgtEl>
                                          <p:spTgt spid="2"/>
                                        </p:tgtEl>
                                      </p:cBhvr>
                                    </p:animEffect>
                                  </p:childTnLst>
                                </p:cTn>
                              </p:par>
                              <p:par>
                                <p:cTn id="8" presetID="6" presetClass="entr" presetSubtype="16"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ircle(in)">
                                      <p:cBhvr>
                                        <p:cTn id="10"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0">
              <a:schemeClr val="accent5"/>
            </a:gs>
            <a:gs pos="24000">
              <a:schemeClr val="bg1"/>
            </a:gs>
            <a:gs pos="72000">
              <a:schemeClr val="bg1"/>
            </a:gs>
            <a:gs pos="100000">
              <a:schemeClr val="accent5"/>
            </a:gs>
          </a:gsLst>
          <a:lin ang="5400000" scaled="1"/>
        </a:gradFill>
        <a:effectLst/>
      </p:bgPr>
    </p:bg>
    <p:spTree>
      <p:nvGrpSpPr>
        <p:cNvPr id="1" name=""/>
        <p:cNvGrpSpPr/>
        <p:nvPr/>
      </p:nvGrpSpPr>
      <p:grpSpPr>
        <a:xfrm>
          <a:off x="0" y="0"/>
          <a:ext cx="0" cy="0"/>
          <a:chOff x="0" y="0"/>
          <a:chExt cx="0" cy="0"/>
        </a:xfrm>
      </p:grpSpPr>
      <p:sp>
        <p:nvSpPr>
          <p:cNvPr id="4" name="TextBox 3"/>
          <p:cNvSpPr txBox="1"/>
          <p:nvPr/>
        </p:nvSpPr>
        <p:spPr>
          <a:xfrm>
            <a:off x="3121313" y="76200"/>
            <a:ext cx="3048000" cy="1446550"/>
          </a:xfrm>
          <a:prstGeom prst="rect">
            <a:avLst/>
          </a:prstGeom>
          <a:noFill/>
        </p:spPr>
        <p:txBody>
          <a:bodyPr wrap="square" rtlCol="0">
            <a:spAutoFit/>
          </a:bodyPr>
          <a:lstStyle/>
          <a:p>
            <a:pPr algn="ctr"/>
            <a:r>
              <a:rPr lang="en-US" sz="4400" b="1" dirty="0">
                <a:solidFill>
                  <a:srgbClr val="FF0000"/>
                </a:solidFill>
                <a:latin typeface="BernhardTango BT" panose="03040602040406080504" pitchFamily="66" charset="0"/>
              </a:rPr>
              <a:t>Father Christmas</a:t>
            </a:r>
          </a:p>
        </p:txBody>
      </p:sp>
      <p:pic>
        <p:nvPicPr>
          <p:cNvPr id="2" name="Picture 1"/>
          <p:cNvPicPr>
            <a:picLocks noChangeAspect="1"/>
          </p:cNvPicPr>
          <p:nvPr/>
        </p:nvPicPr>
        <p:blipFill>
          <a:blip r:embed="rId3"/>
          <a:stretch>
            <a:fillRect/>
          </a:stretch>
        </p:blipFill>
        <p:spPr>
          <a:xfrm>
            <a:off x="2999741" y="1714500"/>
            <a:ext cx="3291144" cy="3429000"/>
          </a:xfrm>
          <a:prstGeom prst="rect">
            <a:avLst/>
          </a:prstGeom>
        </p:spPr>
      </p:pic>
    </p:spTree>
    <p:extLst>
      <p:ext uri="{BB962C8B-B14F-4D97-AF65-F5344CB8AC3E}">
        <p14:creationId xmlns:p14="http://schemas.microsoft.com/office/powerpoint/2010/main" val="39073341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descr="It's Snowing Winter Animated Gifs">
            <a:extLst>
              <a:ext uri="{FF2B5EF4-FFF2-40B4-BE49-F238E27FC236}">
                <a16:creationId xmlns:a16="http://schemas.microsoft.com/office/drawing/2014/main" id="{8B648A8F-F957-F20B-D929-074C325B1C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06" y="-1"/>
            <a:ext cx="9128793" cy="912879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4"/>
          <a:stretch>
            <a:fillRect/>
          </a:stretch>
        </p:blipFill>
        <p:spPr>
          <a:xfrm>
            <a:off x="6400800" y="413781"/>
            <a:ext cx="3615607" cy="3617247"/>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a:blip r:embed="rId5"/>
          <a:stretch>
            <a:fillRect/>
          </a:stretch>
        </p:blipFill>
        <p:spPr>
          <a:xfrm>
            <a:off x="2055497" y="3657600"/>
            <a:ext cx="2897503" cy="2895600"/>
          </a:xfrm>
          <a:prstGeom prst="rect">
            <a:avLst/>
          </a:prstGeom>
          <a:ln>
            <a:noFill/>
          </a:ln>
          <a:effectLst>
            <a:outerShdw blurRad="292100" dist="139700" dir="2700000" algn="tl" rotWithShape="0">
              <a:srgbClr val="333333">
                <a:alpha val="65000"/>
              </a:srgbClr>
            </a:outerShdw>
          </a:effectLst>
        </p:spPr>
      </p:pic>
      <p:sp>
        <p:nvSpPr>
          <p:cNvPr id="4" name="TextBox 3"/>
          <p:cNvSpPr txBox="1"/>
          <p:nvPr/>
        </p:nvSpPr>
        <p:spPr>
          <a:xfrm>
            <a:off x="2756796" y="304800"/>
            <a:ext cx="4004135" cy="646331"/>
          </a:xfrm>
          <a:prstGeom prst="rect">
            <a:avLst/>
          </a:prstGeom>
          <a:noFill/>
        </p:spPr>
        <p:txBody>
          <a:bodyPr wrap="square" rtlCol="0">
            <a:spAutoFit/>
          </a:bodyPr>
          <a:lstStyle/>
          <a:p>
            <a:pPr algn="ctr"/>
            <a:r>
              <a:rPr lang="en-US" sz="3600" b="1" dirty="0">
                <a:latin typeface="BernhardTango BT" panose="03040602040406080504" pitchFamily="66" charset="0"/>
              </a:rPr>
              <a:t>Who is St. Nicholas?</a:t>
            </a:r>
          </a:p>
        </p:txBody>
      </p:sp>
      <p:pic>
        <p:nvPicPr>
          <p:cNvPr id="3" name="Picture 2"/>
          <p:cNvPicPr>
            <a:picLocks noChangeAspect="1"/>
          </p:cNvPicPr>
          <p:nvPr/>
        </p:nvPicPr>
        <p:blipFill>
          <a:blip r:embed="rId6"/>
          <a:stretch>
            <a:fillRect/>
          </a:stretch>
        </p:blipFill>
        <p:spPr>
          <a:xfrm>
            <a:off x="164149" y="951131"/>
            <a:ext cx="2289750" cy="3055834"/>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a:blip r:embed="rId7"/>
          <a:stretch>
            <a:fillRect/>
          </a:stretch>
        </p:blipFill>
        <p:spPr>
          <a:xfrm>
            <a:off x="4777707" y="1676400"/>
            <a:ext cx="2070652" cy="277885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8809550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1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It's Snowing Winter Animated Gifs">
            <a:extLst>
              <a:ext uri="{FF2B5EF4-FFF2-40B4-BE49-F238E27FC236}">
                <a16:creationId xmlns:a16="http://schemas.microsoft.com/office/drawing/2014/main" id="{030A2927-DBEC-7815-6867-ECE4B22A36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38" y="20631"/>
            <a:ext cx="9147637" cy="914763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4"/>
          <a:stretch>
            <a:fillRect/>
          </a:stretch>
        </p:blipFill>
        <p:spPr>
          <a:xfrm>
            <a:off x="1746201" y="2009016"/>
            <a:ext cx="2911113" cy="2314205"/>
          </a:xfrm>
          <a:prstGeom prst="rect">
            <a:avLst/>
          </a:prstGeom>
          <a:ln>
            <a:noFill/>
          </a:ln>
          <a:effectLst>
            <a:outerShdw blurRad="292100" dist="139700" dir="2700000" algn="tl" rotWithShape="0">
              <a:srgbClr val="333333">
                <a:alpha val="65000"/>
              </a:srgbClr>
            </a:outerShdw>
          </a:effectLst>
        </p:spPr>
      </p:pic>
      <p:sp>
        <p:nvSpPr>
          <p:cNvPr id="4" name="TextBox 3"/>
          <p:cNvSpPr txBox="1"/>
          <p:nvPr/>
        </p:nvSpPr>
        <p:spPr>
          <a:xfrm>
            <a:off x="2756796" y="304800"/>
            <a:ext cx="4004135" cy="646331"/>
          </a:xfrm>
          <a:prstGeom prst="rect">
            <a:avLst/>
          </a:prstGeom>
          <a:noFill/>
        </p:spPr>
        <p:txBody>
          <a:bodyPr wrap="square" rtlCol="0">
            <a:spAutoFit/>
          </a:bodyPr>
          <a:lstStyle/>
          <a:p>
            <a:pPr algn="ctr"/>
            <a:r>
              <a:rPr lang="en-US" sz="3600" b="1" dirty="0">
                <a:latin typeface="BernhardTango BT" panose="03040602040406080504" pitchFamily="66" charset="0"/>
              </a:rPr>
              <a:t>Who is St. Nicholas?</a:t>
            </a:r>
          </a:p>
        </p:txBody>
      </p:sp>
      <p:pic>
        <p:nvPicPr>
          <p:cNvPr id="2" name="Picture 1"/>
          <p:cNvPicPr>
            <a:picLocks noChangeAspect="1"/>
          </p:cNvPicPr>
          <p:nvPr/>
        </p:nvPicPr>
        <p:blipFill>
          <a:blip r:embed="rId5"/>
          <a:stretch>
            <a:fillRect/>
          </a:stretch>
        </p:blipFill>
        <p:spPr>
          <a:xfrm>
            <a:off x="210122" y="2625000"/>
            <a:ext cx="2123242" cy="331711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Picture 9"/>
          <p:cNvPicPr>
            <a:picLocks noChangeAspect="1"/>
          </p:cNvPicPr>
          <p:nvPr/>
        </p:nvPicPr>
        <p:blipFill>
          <a:blip r:embed="rId6"/>
          <a:stretch>
            <a:fillRect/>
          </a:stretch>
        </p:blipFill>
        <p:spPr>
          <a:xfrm>
            <a:off x="3910492" y="3852633"/>
            <a:ext cx="2314985" cy="231420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2" name="Picture 11"/>
          <p:cNvPicPr>
            <a:picLocks noChangeAspect="1"/>
          </p:cNvPicPr>
          <p:nvPr/>
        </p:nvPicPr>
        <p:blipFill>
          <a:blip r:embed="rId7"/>
          <a:stretch>
            <a:fillRect/>
          </a:stretch>
        </p:blipFill>
        <p:spPr>
          <a:xfrm>
            <a:off x="6386128" y="2141366"/>
            <a:ext cx="2547750" cy="342253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84563870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t's Snowing Winter Animated Gifs">
            <a:extLst>
              <a:ext uri="{FF2B5EF4-FFF2-40B4-BE49-F238E27FC236}">
                <a16:creationId xmlns:a16="http://schemas.microsoft.com/office/drawing/2014/main" id="{8FB661AC-C7D9-ABF9-1F62-9830A96859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9144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B11F86E5-D0C9-C50A-5F87-69A21455C203}"/>
              </a:ext>
            </a:extLst>
          </p:cNvPr>
          <p:cNvSpPr>
            <a:spLocks noGrp="1"/>
          </p:cNvSpPr>
          <p:nvPr>
            <p:ph type="title"/>
          </p:nvPr>
        </p:nvSpPr>
        <p:spPr/>
        <p:txBody>
          <a:bodyPr>
            <a:normAutofit fontScale="90000"/>
          </a:bodyPr>
          <a:lstStyle/>
          <a:p>
            <a:r>
              <a:rPr lang="en-US" sz="4400" b="1" dirty="0">
                <a:latin typeface="BernhardTango BT" panose="03040602040406080504" pitchFamily="66" charset="0"/>
              </a:rPr>
              <a:t>So how did we get to the Santa Claus today?</a:t>
            </a:r>
            <a:br>
              <a:rPr lang="en-US" sz="4400" b="1" dirty="0">
                <a:latin typeface="BernhardTango BT" panose="03040602040406080504" pitchFamily="66" charset="0"/>
              </a:rPr>
            </a:br>
            <a:endParaRPr lang="en-US" dirty="0"/>
          </a:p>
        </p:txBody>
      </p:sp>
      <p:sp>
        <p:nvSpPr>
          <p:cNvPr id="5" name="TextBox 4">
            <a:extLst>
              <a:ext uri="{FF2B5EF4-FFF2-40B4-BE49-F238E27FC236}">
                <a16:creationId xmlns:a16="http://schemas.microsoft.com/office/drawing/2014/main" id="{7363DD23-5DD3-44ED-DACD-8B5C36E3D854}"/>
              </a:ext>
            </a:extLst>
          </p:cNvPr>
          <p:cNvSpPr txBox="1"/>
          <p:nvPr/>
        </p:nvSpPr>
        <p:spPr>
          <a:xfrm>
            <a:off x="2286000" y="990600"/>
            <a:ext cx="4572000" cy="1077218"/>
          </a:xfrm>
          <a:prstGeom prst="rect">
            <a:avLst/>
          </a:prstGeom>
          <a:noFill/>
        </p:spPr>
        <p:txBody>
          <a:bodyPr wrap="square">
            <a:spAutoFit/>
          </a:bodyPr>
          <a:lstStyle/>
          <a:p>
            <a:pPr algn="ctr"/>
            <a:r>
              <a:rPr lang="en-US" sz="3200" b="1" dirty="0">
                <a:latin typeface="BernhardTango BT" panose="03040602040406080504" pitchFamily="66" charset="0"/>
              </a:rPr>
              <a:t>St. Nicholas – Sant </a:t>
            </a:r>
            <a:r>
              <a:rPr lang="en-US" sz="3200" b="1" dirty="0" err="1">
                <a:latin typeface="BernhardTango BT" panose="03040602040406080504" pitchFamily="66" charset="0"/>
              </a:rPr>
              <a:t>Niklass</a:t>
            </a:r>
            <a:r>
              <a:rPr lang="en-US" sz="3200" b="1" dirty="0">
                <a:latin typeface="BernhardTango BT" panose="03040602040406080504" pitchFamily="66" charset="0"/>
              </a:rPr>
              <a:t> – Sinter </a:t>
            </a:r>
            <a:r>
              <a:rPr lang="en-US" sz="3200" b="1" dirty="0" err="1">
                <a:latin typeface="BernhardTango BT" panose="03040602040406080504" pitchFamily="66" charset="0"/>
              </a:rPr>
              <a:t>Klaas</a:t>
            </a:r>
            <a:r>
              <a:rPr lang="en-US" sz="3200" b="1" dirty="0">
                <a:latin typeface="BernhardTango BT" panose="03040602040406080504" pitchFamily="66" charset="0"/>
              </a:rPr>
              <a:t> – Santa Claus</a:t>
            </a:r>
          </a:p>
        </p:txBody>
      </p:sp>
      <p:pic>
        <p:nvPicPr>
          <p:cNvPr id="4" name="Picture 3">
            <a:extLst>
              <a:ext uri="{FF2B5EF4-FFF2-40B4-BE49-F238E27FC236}">
                <a16:creationId xmlns:a16="http://schemas.microsoft.com/office/drawing/2014/main" id="{14351BAF-AE3C-F06B-DF67-A37FDD9BB531}"/>
              </a:ext>
            </a:extLst>
          </p:cNvPr>
          <p:cNvPicPr>
            <a:picLocks noChangeAspect="1"/>
          </p:cNvPicPr>
          <p:nvPr/>
        </p:nvPicPr>
        <p:blipFill>
          <a:blip r:embed="rId4"/>
          <a:stretch>
            <a:fillRect/>
          </a:stretch>
        </p:blipFill>
        <p:spPr>
          <a:xfrm>
            <a:off x="914400" y="2895600"/>
            <a:ext cx="2486372" cy="3077004"/>
          </a:xfrm>
          <a:prstGeom prst="rect">
            <a:avLst/>
          </a:prstGeom>
        </p:spPr>
      </p:pic>
      <p:pic>
        <p:nvPicPr>
          <p:cNvPr id="7" name="Picture 6">
            <a:extLst>
              <a:ext uri="{FF2B5EF4-FFF2-40B4-BE49-F238E27FC236}">
                <a16:creationId xmlns:a16="http://schemas.microsoft.com/office/drawing/2014/main" id="{30C0ED33-F91D-53A6-6E3F-B888DB3F0001}"/>
              </a:ext>
            </a:extLst>
          </p:cNvPr>
          <p:cNvPicPr>
            <a:picLocks noChangeAspect="1"/>
          </p:cNvPicPr>
          <p:nvPr/>
        </p:nvPicPr>
        <p:blipFill>
          <a:blip r:embed="rId5"/>
          <a:stretch>
            <a:fillRect/>
          </a:stretch>
        </p:blipFill>
        <p:spPr>
          <a:xfrm>
            <a:off x="5740336" y="2898494"/>
            <a:ext cx="2400635" cy="3086531"/>
          </a:xfrm>
          <a:prstGeom prst="rect">
            <a:avLst/>
          </a:prstGeom>
        </p:spPr>
      </p:pic>
    </p:spTree>
    <p:extLst>
      <p:ext uri="{BB962C8B-B14F-4D97-AF65-F5344CB8AC3E}">
        <p14:creationId xmlns:p14="http://schemas.microsoft.com/office/powerpoint/2010/main" val="2150486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heel(1)">
                                      <p:cBhvr>
                                        <p:cTn id="15" dur="20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21" presetClass="entr" presetSubtype="1"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heel(1)">
                                      <p:cBhvr>
                                        <p:cTn id="20"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743200" y="609600"/>
            <a:ext cx="3657600" cy="5755269"/>
          </a:xfrm>
          <a:prstGeom prst="rect">
            <a:avLst/>
          </a:prstGeom>
        </p:spPr>
      </p:pic>
      <p:sp>
        <p:nvSpPr>
          <p:cNvPr id="2" name="Rectangle 1">
            <a:extLst>
              <a:ext uri="{FF2B5EF4-FFF2-40B4-BE49-F238E27FC236}">
                <a16:creationId xmlns:a16="http://schemas.microsoft.com/office/drawing/2014/main" id="{7F734037-A962-468C-83F0-1C3B41CB4563}"/>
              </a:ext>
            </a:extLst>
          </p:cNvPr>
          <p:cNvSpPr/>
          <p:nvPr/>
        </p:nvSpPr>
        <p:spPr>
          <a:xfrm>
            <a:off x="228600" y="228600"/>
            <a:ext cx="3450432" cy="2585323"/>
          </a:xfrm>
          <a:prstGeom prst="rect">
            <a:avLst/>
          </a:prstGeom>
          <a:noFill/>
        </p:spPr>
        <p:txBody>
          <a:bodyPr wrap="none" lIns="91440" tIns="45720" rIns="91440" bIns="45720">
            <a:spAutoFit/>
          </a:bodyPr>
          <a:lstStyle/>
          <a:p>
            <a:r>
              <a:rPr lang="en-US" sz="5400" b="0" cap="none" spc="0" dirty="0">
                <a:ln w="0"/>
                <a:solidFill>
                  <a:schemeClr val="tx1"/>
                </a:solidFill>
                <a:effectLst>
                  <a:outerShdw blurRad="38100" dist="19050" dir="2700000" algn="tl" rotWithShape="0">
                    <a:schemeClr val="dk1">
                      <a:alpha val="40000"/>
                    </a:schemeClr>
                  </a:outerShdw>
                </a:effectLst>
              </a:rPr>
              <a:t>Hazelwood </a:t>
            </a:r>
          </a:p>
          <a:p>
            <a:r>
              <a:rPr lang="en-US" sz="5400" b="0" cap="none" spc="0" dirty="0">
                <a:ln w="0"/>
                <a:solidFill>
                  <a:schemeClr val="tx1"/>
                </a:solidFill>
                <a:effectLst>
                  <a:outerShdw blurRad="38100" dist="19050" dir="2700000" algn="tl" rotWithShape="0">
                    <a:schemeClr val="dk1">
                      <a:alpha val="40000"/>
                    </a:schemeClr>
                  </a:outerShdw>
                </a:effectLst>
              </a:rPr>
              <a:t>Family </a:t>
            </a:r>
          </a:p>
          <a:p>
            <a:r>
              <a:rPr lang="en-US" sz="5400" b="0" cap="none" spc="0" dirty="0">
                <a:ln w="0"/>
                <a:solidFill>
                  <a:schemeClr val="tx1"/>
                </a:solidFill>
                <a:effectLst>
                  <a:outerShdw blurRad="38100" dist="19050" dir="2700000" algn="tl" rotWithShape="0">
                    <a:schemeClr val="dk1">
                      <a:alpha val="40000"/>
                    </a:schemeClr>
                  </a:outerShdw>
                </a:effectLst>
              </a:rPr>
              <a:t>Tradition</a:t>
            </a:r>
          </a:p>
        </p:txBody>
      </p:sp>
    </p:spTree>
    <p:extLst>
      <p:ext uri="{BB962C8B-B14F-4D97-AF65-F5344CB8AC3E}">
        <p14:creationId xmlns:p14="http://schemas.microsoft.com/office/powerpoint/2010/main" val="687126465"/>
      </p:ext>
    </p:extLst>
  </p:cSld>
  <p:clrMapOvr>
    <a:masterClrMapping/>
  </p:clrMapOvr>
  <mc:AlternateContent xmlns:mc="http://schemas.openxmlformats.org/markup-compatibility/2006" xmlns:p14="http://schemas.microsoft.com/office/powerpoint/2010/main">
    <mc:Choice Requires="p14">
      <p:transition spd="slow" p14:dur="35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4"/>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4099150" y="4800600"/>
            <a:ext cx="945700" cy="1488069"/>
          </a:xfrm>
          <a:prstGeom prst="rect">
            <a:avLst/>
          </a:prstGeom>
        </p:spPr>
      </p:pic>
      <p:sp>
        <p:nvSpPr>
          <p:cNvPr id="2" name="Rectangle 1">
            <a:extLst>
              <a:ext uri="{FF2B5EF4-FFF2-40B4-BE49-F238E27FC236}">
                <a16:creationId xmlns:a16="http://schemas.microsoft.com/office/drawing/2014/main" id="{7F734037-A962-468C-83F0-1C3B41CB4563}"/>
              </a:ext>
            </a:extLst>
          </p:cNvPr>
          <p:cNvSpPr/>
          <p:nvPr/>
        </p:nvSpPr>
        <p:spPr>
          <a:xfrm>
            <a:off x="228600" y="228600"/>
            <a:ext cx="3450432" cy="2585323"/>
          </a:xfrm>
          <a:prstGeom prst="rect">
            <a:avLst/>
          </a:prstGeom>
          <a:noFill/>
        </p:spPr>
        <p:txBody>
          <a:bodyPr wrap="none" lIns="91440" tIns="45720" rIns="91440" bIns="45720">
            <a:spAutoFit/>
          </a:bodyPr>
          <a:lstStyle/>
          <a:p>
            <a:r>
              <a:rPr lang="en-US" sz="5400" b="0" cap="none" spc="0" dirty="0">
                <a:ln w="0"/>
                <a:solidFill>
                  <a:schemeClr val="tx1"/>
                </a:solidFill>
                <a:effectLst>
                  <a:outerShdw blurRad="38100" dist="19050" dir="2700000" algn="tl" rotWithShape="0">
                    <a:schemeClr val="dk1">
                      <a:alpha val="40000"/>
                    </a:schemeClr>
                  </a:outerShdw>
                </a:effectLst>
              </a:rPr>
              <a:t>Hazelwood </a:t>
            </a:r>
          </a:p>
          <a:p>
            <a:r>
              <a:rPr lang="en-US" sz="5400" b="0" cap="none" spc="0" dirty="0">
                <a:ln w="0"/>
                <a:solidFill>
                  <a:schemeClr val="tx1"/>
                </a:solidFill>
                <a:effectLst>
                  <a:outerShdw blurRad="38100" dist="19050" dir="2700000" algn="tl" rotWithShape="0">
                    <a:schemeClr val="dk1">
                      <a:alpha val="40000"/>
                    </a:schemeClr>
                  </a:outerShdw>
                </a:effectLst>
              </a:rPr>
              <a:t>Family </a:t>
            </a:r>
          </a:p>
          <a:p>
            <a:r>
              <a:rPr lang="en-US" sz="5400" b="0" cap="none" spc="0" dirty="0">
                <a:ln w="0"/>
                <a:solidFill>
                  <a:schemeClr val="tx1"/>
                </a:solidFill>
                <a:effectLst>
                  <a:outerShdw blurRad="38100" dist="19050" dir="2700000" algn="tl" rotWithShape="0">
                    <a:schemeClr val="dk1">
                      <a:alpha val="40000"/>
                    </a:schemeClr>
                  </a:outerShdw>
                </a:effectLst>
              </a:rPr>
              <a:t>Tradition</a:t>
            </a:r>
          </a:p>
        </p:txBody>
      </p:sp>
    </p:spTree>
    <p:extLst>
      <p:ext uri="{BB962C8B-B14F-4D97-AF65-F5344CB8AC3E}">
        <p14:creationId xmlns:p14="http://schemas.microsoft.com/office/powerpoint/2010/main" val="29878355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7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007922" y="1994662"/>
            <a:ext cx="4420512" cy="4419600"/>
          </a:xfrm>
          <a:prstGeom prst="rect">
            <a:avLst/>
          </a:prstGeom>
        </p:spPr>
      </p:pic>
      <p:sp>
        <p:nvSpPr>
          <p:cNvPr id="4" name="TextBox 3"/>
          <p:cNvSpPr txBox="1"/>
          <p:nvPr/>
        </p:nvSpPr>
        <p:spPr>
          <a:xfrm>
            <a:off x="2104017" y="1348331"/>
            <a:ext cx="4228322" cy="646331"/>
          </a:xfrm>
          <a:prstGeom prst="rect">
            <a:avLst/>
          </a:prstGeom>
          <a:noFill/>
        </p:spPr>
        <p:txBody>
          <a:bodyPr wrap="square" rtlCol="0">
            <a:spAutoFit/>
          </a:bodyPr>
          <a:lstStyle/>
          <a:p>
            <a:r>
              <a:rPr lang="en-US" sz="3600" b="1" dirty="0">
                <a:latin typeface="BernhardTango BT" panose="03040602040406080504" pitchFamily="66" charset="0"/>
              </a:rPr>
              <a:t>Flower of the Holy Night</a:t>
            </a:r>
          </a:p>
        </p:txBody>
      </p:sp>
      <p:pic>
        <p:nvPicPr>
          <p:cNvPr id="5" name="Picture 4">
            <a:extLst>
              <a:ext uri="{FF2B5EF4-FFF2-40B4-BE49-F238E27FC236}">
                <a16:creationId xmlns:a16="http://schemas.microsoft.com/office/drawing/2014/main" id="{EC1485F7-79A9-2DCD-A1B2-E30450592389}"/>
              </a:ext>
            </a:extLst>
          </p:cNvPr>
          <p:cNvPicPr>
            <a:picLocks noChangeAspect="1"/>
          </p:cNvPicPr>
          <p:nvPr/>
        </p:nvPicPr>
        <p:blipFill>
          <a:blip r:embed="rId4"/>
          <a:stretch>
            <a:fillRect/>
          </a:stretch>
        </p:blipFill>
        <p:spPr>
          <a:xfrm>
            <a:off x="6108122" y="932765"/>
            <a:ext cx="3035878" cy="4576904"/>
          </a:xfrm>
          <a:prstGeom prst="rect">
            <a:avLst/>
          </a:prstGeom>
          <a:effectLst>
            <a:softEdge rad="317500"/>
          </a:effectLst>
        </p:spPr>
      </p:pic>
    </p:spTree>
    <p:extLst>
      <p:ext uri="{BB962C8B-B14F-4D97-AF65-F5344CB8AC3E}">
        <p14:creationId xmlns:p14="http://schemas.microsoft.com/office/powerpoint/2010/main" val="35012362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2000" fill="hold"/>
                                        <p:tgtEl>
                                          <p:spTgt spid="4"/>
                                        </p:tgtEl>
                                        <p:attrNameLst>
                                          <p:attrName>ppt_x</p:attrName>
                                        </p:attrNameLst>
                                      </p:cBhvr>
                                      <p:tavLst>
                                        <p:tav tm="0">
                                          <p:val>
                                            <p:strVal val="#ppt_x"/>
                                          </p:val>
                                        </p:tav>
                                        <p:tav tm="100000">
                                          <p:val>
                                            <p:strVal val="#ppt_x"/>
                                          </p:val>
                                        </p:tav>
                                      </p:tavLst>
                                    </p:anim>
                                    <p:anim calcmode="lin" valueType="num">
                                      <p:cBhvr additive="base">
                                        <p:cTn id="8" dur="20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9B76D444-2756-434F-AE61-96D69830C1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EDF5FE34-0A41-407A-8D94-10FCF68F1D0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356616" y="831087"/>
            <a:ext cx="0" cy="914400"/>
          </a:xfrm>
          <a:prstGeom prst="line">
            <a:avLst/>
          </a:prstGeom>
          <a:ln w="19050">
            <a:solidFill>
              <a:schemeClr val="tx1">
                <a:alpha val="80000"/>
              </a:schemeClr>
            </a:solidFill>
          </a:ln>
        </p:spPr>
        <p:style>
          <a:lnRef idx="1">
            <a:schemeClr val="accent1"/>
          </a:lnRef>
          <a:fillRef idx="0">
            <a:schemeClr val="accent1"/>
          </a:fillRef>
          <a:effectRef idx="0">
            <a:schemeClr val="accent1"/>
          </a:effectRef>
          <a:fontRef idx="minor">
            <a:schemeClr val="tx1"/>
          </a:fontRef>
        </p:style>
      </p:cxnSp>
      <p:sp>
        <p:nvSpPr>
          <p:cNvPr id="9" name="Content Placeholder 8">
            <a:extLst>
              <a:ext uri="{FF2B5EF4-FFF2-40B4-BE49-F238E27FC236}">
                <a16:creationId xmlns:a16="http://schemas.microsoft.com/office/drawing/2014/main" id="{81DAD5AC-E6B4-42AE-8741-6AC865D83357}"/>
              </a:ext>
            </a:extLst>
          </p:cNvPr>
          <p:cNvSpPr>
            <a:spLocks noGrp="1"/>
          </p:cNvSpPr>
          <p:nvPr>
            <p:ph idx="1"/>
          </p:nvPr>
        </p:nvSpPr>
        <p:spPr>
          <a:xfrm>
            <a:off x="-228600" y="152400"/>
            <a:ext cx="3865626" cy="4123944"/>
          </a:xfrm>
        </p:spPr>
        <p:txBody>
          <a:bodyPr anchor="t">
            <a:normAutofit/>
          </a:bodyPr>
          <a:lstStyle/>
          <a:p>
            <a:pPr marL="0" indent="0" algn="ctr">
              <a:buNone/>
            </a:pPr>
            <a:r>
              <a:rPr lang="en-US" sz="4000" dirty="0"/>
              <a:t>The </a:t>
            </a:r>
          </a:p>
          <a:p>
            <a:pPr marL="0" indent="0" algn="ctr">
              <a:buNone/>
            </a:pPr>
            <a:r>
              <a:rPr lang="en-US" sz="4000" dirty="0"/>
              <a:t>Christmas </a:t>
            </a:r>
          </a:p>
          <a:p>
            <a:pPr marL="0" indent="0" algn="ctr">
              <a:buNone/>
            </a:pPr>
            <a:r>
              <a:rPr lang="en-US" sz="4000" dirty="0"/>
              <a:t>Tree</a:t>
            </a:r>
          </a:p>
        </p:txBody>
      </p:sp>
      <p:pic>
        <p:nvPicPr>
          <p:cNvPr id="5" name="Content Placeholder 4" descr="A picture containing outdoor, sky, tree, building&#10;&#10;Description automatically generated">
            <a:extLst>
              <a:ext uri="{FF2B5EF4-FFF2-40B4-BE49-F238E27FC236}">
                <a16:creationId xmlns:a16="http://schemas.microsoft.com/office/drawing/2014/main" id="{6FAAA416-1A14-4993-8106-08FF1C35E91A}"/>
              </a:ext>
            </a:extLst>
          </p:cNvPr>
          <p:cNvPicPr>
            <a:picLocks noChangeAspect="1"/>
          </p:cNvPicPr>
          <p:nvPr/>
        </p:nvPicPr>
        <p:blipFill rotWithShape="1">
          <a:blip r:embed="rId3">
            <a:extLst>
              <a:ext uri="{28A0092B-C50C-407E-A947-70E740481C1C}">
                <a14:useLocalDpi xmlns:a14="http://schemas.microsoft.com/office/drawing/2010/main" val="0"/>
              </a:ext>
            </a:extLst>
          </a:blip>
          <a:srcRect l="7193" r="4955" b="-1"/>
          <a:stretch/>
        </p:blipFill>
        <p:spPr>
          <a:xfrm>
            <a:off x="5022668" y="10"/>
            <a:ext cx="4121332" cy="6857990"/>
          </a:xfrm>
          <a:prstGeom prst="rect">
            <a:avLst/>
          </a:prstGeom>
        </p:spPr>
      </p:pic>
      <p:pic>
        <p:nvPicPr>
          <p:cNvPr id="3" name="Picture 2">
            <a:extLst>
              <a:ext uri="{FF2B5EF4-FFF2-40B4-BE49-F238E27FC236}">
                <a16:creationId xmlns:a16="http://schemas.microsoft.com/office/drawing/2014/main" id="{1FE582F4-B046-0A8F-1EC3-50B8B03FAB32}"/>
              </a:ext>
            </a:extLst>
          </p:cNvPr>
          <p:cNvPicPr>
            <a:picLocks noChangeAspect="1"/>
          </p:cNvPicPr>
          <p:nvPr/>
        </p:nvPicPr>
        <p:blipFill>
          <a:blip r:embed="rId4"/>
          <a:stretch>
            <a:fillRect/>
          </a:stretch>
        </p:blipFill>
        <p:spPr>
          <a:xfrm>
            <a:off x="4031327" y="0"/>
            <a:ext cx="5112673" cy="6918262"/>
          </a:xfrm>
          <a:prstGeom prst="rect">
            <a:avLst/>
          </a:prstGeom>
        </p:spPr>
      </p:pic>
    </p:spTree>
    <p:extLst>
      <p:ext uri="{BB962C8B-B14F-4D97-AF65-F5344CB8AC3E}">
        <p14:creationId xmlns:p14="http://schemas.microsoft.com/office/powerpoint/2010/main" val="314486194"/>
      </p:ext>
    </p:extLst>
  </p:cSld>
  <p:clrMapOvr>
    <a:overrideClrMapping bg1="dk1" tx1="lt1" bg2="dk2" tx2="lt2" accent1="accent1" accent2="accent2" accent3="accent3" accent4="accent4" accent5="accent5" accent6="accent6" hlink="hlink" folHlink="folHlink"/>
  </p:clrMapOvr>
  <p:transition spd="slow">
    <p:wip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234865" y="685800"/>
            <a:ext cx="3048000" cy="646331"/>
          </a:xfrm>
          <a:prstGeom prst="rect">
            <a:avLst/>
          </a:prstGeom>
          <a:noFill/>
        </p:spPr>
        <p:txBody>
          <a:bodyPr wrap="square" rtlCol="0">
            <a:spAutoFit/>
          </a:bodyPr>
          <a:lstStyle/>
          <a:p>
            <a:r>
              <a:rPr lang="en-US" sz="3600" b="1" dirty="0">
                <a:latin typeface="BernhardTango BT" panose="03040602040406080504" pitchFamily="66" charset="0"/>
              </a:rPr>
              <a:t>Pagan Traditions</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10865" y="1330202"/>
            <a:ext cx="6096000" cy="4572000"/>
          </a:xfrm>
          <a:prstGeom prst="rect">
            <a:avLst/>
          </a:prstGeom>
          <a:effectLst>
            <a:softEdge rad="317500"/>
          </a:effectLst>
        </p:spPr>
      </p:pic>
      <p:pic>
        <p:nvPicPr>
          <p:cNvPr id="6" name="Picture 5">
            <a:extLst>
              <a:ext uri="{FF2B5EF4-FFF2-40B4-BE49-F238E27FC236}">
                <a16:creationId xmlns:a16="http://schemas.microsoft.com/office/drawing/2014/main" id="{2278B06D-C88D-D59B-BF2A-757151624627}"/>
              </a:ext>
            </a:extLst>
          </p:cNvPr>
          <p:cNvPicPr>
            <a:picLocks noChangeAspect="1"/>
          </p:cNvPicPr>
          <p:nvPr/>
        </p:nvPicPr>
        <p:blipFill>
          <a:blip r:embed="rId4"/>
          <a:stretch>
            <a:fillRect/>
          </a:stretch>
        </p:blipFill>
        <p:spPr>
          <a:xfrm>
            <a:off x="2360382" y="6906951"/>
            <a:ext cx="4423235" cy="5568821"/>
          </a:xfrm>
          <a:prstGeom prst="rect">
            <a:avLst/>
          </a:prstGeom>
          <a:effectLst>
            <a:softEdge rad="317500"/>
          </a:effectLst>
        </p:spPr>
      </p:pic>
      <p:pic>
        <p:nvPicPr>
          <p:cNvPr id="2052" name="Picture 4" descr="Image result for mistletoe gif">
            <a:extLst>
              <a:ext uri="{FF2B5EF4-FFF2-40B4-BE49-F238E27FC236}">
                <a16:creationId xmlns:a16="http://schemas.microsoft.com/office/drawing/2014/main" id="{2BC45A70-3BFF-9B87-C02A-62069FF3A3C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84384" y="2895600"/>
            <a:ext cx="4057650" cy="3067050"/>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33630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5"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vertical)">
                                      <p:cBhvr>
                                        <p:cTn id="7" dur="4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52"/>
                                        </p:tgtEl>
                                        <p:attrNameLst>
                                          <p:attrName>style.visibility</p:attrName>
                                        </p:attrNameLst>
                                      </p:cBhvr>
                                      <p:to>
                                        <p:strVal val="visible"/>
                                      </p:to>
                                    </p:set>
                                    <p:animEffect transition="in" filter="fade">
                                      <p:cBhvr>
                                        <p:cTn id="12"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234865" y="685800"/>
            <a:ext cx="3048000" cy="646331"/>
          </a:xfrm>
          <a:prstGeom prst="rect">
            <a:avLst/>
          </a:prstGeom>
          <a:noFill/>
        </p:spPr>
        <p:txBody>
          <a:bodyPr wrap="square" rtlCol="0">
            <a:spAutoFit/>
          </a:bodyPr>
          <a:lstStyle/>
          <a:p>
            <a:r>
              <a:rPr lang="en-US" sz="3600" b="1" dirty="0">
                <a:latin typeface="BernhardTango BT" panose="03040602040406080504" pitchFamily="66" charset="0"/>
              </a:rPr>
              <a:t>Pagan Traditions</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3998" y="-4861289"/>
            <a:ext cx="6096000" cy="4572000"/>
          </a:xfrm>
          <a:prstGeom prst="rect">
            <a:avLst/>
          </a:prstGeom>
          <a:effectLst>
            <a:softEdge rad="317500"/>
          </a:effectLst>
        </p:spPr>
      </p:pic>
      <p:pic>
        <p:nvPicPr>
          <p:cNvPr id="6" name="Picture 5">
            <a:extLst>
              <a:ext uri="{FF2B5EF4-FFF2-40B4-BE49-F238E27FC236}">
                <a16:creationId xmlns:a16="http://schemas.microsoft.com/office/drawing/2014/main" id="{2278B06D-C88D-D59B-BF2A-757151624627}"/>
              </a:ext>
            </a:extLst>
          </p:cNvPr>
          <p:cNvPicPr>
            <a:picLocks noChangeAspect="1"/>
          </p:cNvPicPr>
          <p:nvPr/>
        </p:nvPicPr>
        <p:blipFill>
          <a:blip r:embed="rId4"/>
          <a:stretch>
            <a:fillRect/>
          </a:stretch>
        </p:blipFill>
        <p:spPr>
          <a:xfrm>
            <a:off x="2323780" y="1197015"/>
            <a:ext cx="4496440" cy="5660985"/>
          </a:xfrm>
          <a:prstGeom prst="rect">
            <a:avLst/>
          </a:prstGeom>
          <a:effectLst>
            <a:softEdge rad="127000"/>
          </a:effectLst>
        </p:spPr>
      </p:pic>
      <p:pic>
        <p:nvPicPr>
          <p:cNvPr id="2052" name="Picture 4" descr="Image result for mistletoe gif">
            <a:extLst>
              <a:ext uri="{FF2B5EF4-FFF2-40B4-BE49-F238E27FC236}">
                <a16:creationId xmlns:a16="http://schemas.microsoft.com/office/drawing/2014/main" id="{2BC45A70-3BFF-9B87-C02A-62069FF3A3C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43174" y="12268200"/>
            <a:ext cx="4057650" cy="3067050"/>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14354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5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79" name="Rectangle 3078">
            <a:extLst>
              <a:ext uri="{FF2B5EF4-FFF2-40B4-BE49-F238E27FC236}">
                <a16:creationId xmlns:a16="http://schemas.microsoft.com/office/drawing/2014/main" id="{78BA5F19-D5E1-4ECC-BEC2-DF7AEDFD7C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1" name="Freeform: Shape 3080">
            <a:extLst>
              <a:ext uri="{FF2B5EF4-FFF2-40B4-BE49-F238E27FC236}">
                <a16:creationId xmlns:a16="http://schemas.microsoft.com/office/drawing/2014/main" id="{50CC88A9-A661-4C48-866E-8734E511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8452002" cy="2008639"/>
          </a:xfrm>
          <a:custGeom>
            <a:avLst/>
            <a:gdLst>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296127 w 11269336"/>
              <a:gd name="connsiteY139" fmla="*/ 2023208 h 2323145"/>
              <a:gd name="connsiteX140" fmla="*/ 5174645 w 11269336"/>
              <a:gd name="connsiteY140" fmla="*/ 2088358 h 2323145"/>
              <a:gd name="connsiteX141" fmla="*/ 5092476 w 11269336"/>
              <a:gd name="connsiteY141" fmla="*/ 2100737 h 2323145"/>
              <a:gd name="connsiteX142" fmla="*/ 5060738 w 11269336"/>
              <a:gd name="connsiteY142" fmla="*/ 2083274 h 2323145"/>
              <a:gd name="connsiteX143" fmla="*/ 4860988 w 11269336"/>
              <a:gd name="connsiteY143" fmla="*/ 2135698 h 2323145"/>
              <a:gd name="connsiteX144" fmla="*/ 4807902 w 11269336"/>
              <a:gd name="connsiteY144" fmla="*/ 2138894 h 2323145"/>
              <a:gd name="connsiteX145" fmla="*/ 4765388 w 11269336"/>
              <a:gd name="connsiteY145" fmla="*/ 2162525 h 2323145"/>
              <a:gd name="connsiteX146" fmla="*/ 4745033 w 11269336"/>
              <a:gd name="connsiteY146" fmla="*/ 2158859 h 2323145"/>
              <a:gd name="connsiteX147" fmla="*/ 4741475 w 11269336"/>
              <a:gd name="connsiteY147" fmla="*/ 2157998 h 2323145"/>
              <a:gd name="connsiteX148" fmla="*/ 4728247 w 11269336"/>
              <a:gd name="connsiteY148" fmla="*/ 2159526 h 2323145"/>
              <a:gd name="connsiteX149" fmla="*/ 4723263 w 11269336"/>
              <a:gd name="connsiteY149" fmla="*/ 2153742 h 2323145"/>
              <a:gd name="connsiteX150" fmla="*/ 4702453 w 11269336"/>
              <a:gd name="connsiteY150" fmla="*/ 2151586 h 2323145"/>
              <a:gd name="connsiteX151" fmla="*/ 4678455 w 11269336"/>
              <a:gd name="connsiteY151" fmla="*/ 2156131 h 2323145"/>
              <a:gd name="connsiteX152" fmla="*/ 4593061 w 11269336"/>
              <a:gd name="connsiteY152" fmla="*/ 2171597 h 2323145"/>
              <a:gd name="connsiteX153" fmla="*/ 4579902 w 11269336"/>
              <a:gd name="connsiteY153" fmla="*/ 2177927 h 2323145"/>
              <a:gd name="connsiteX154" fmla="*/ 4533444 w 11269336"/>
              <a:gd name="connsiteY154" fmla="*/ 2181200 h 2323145"/>
              <a:gd name="connsiteX155" fmla="*/ 4492832 w 11269336"/>
              <a:gd name="connsiteY155" fmla="*/ 2188033 h 2323145"/>
              <a:gd name="connsiteX156" fmla="*/ 4467257 w 11269336"/>
              <a:gd name="connsiteY156" fmla="*/ 2196121 h 2323145"/>
              <a:gd name="connsiteX157" fmla="*/ 4459937 w 11269336"/>
              <a:gd name="connsiteY157" fmla="*/ 2195182 h 2323145"/>
              <a:gd name="connsiteX158" fmla="*/ 4433312 w 11269336"/>
              <a:gd name="connsiteY158" fmla="*/ 2199004 h 2323145"/>
              <a:gd name="connsiteX159" fmla="*/ 4420601 w 11269336"/>
              <a:gd name="connsiteY159" fmla="*/ 2205158 h 2323145"/>
              <a:gd name="connsiteX160" fmla="*/ 4405765 w 11269336"/>
              <a:gd name="connsiteY160" fmla="*/ 2199902 h 2323145"/>
              <a:gd name="connsiteX161" fmla="*/ 4401354 w 11269336"/>
              <a:gd name="connsiteY161" fmla="*/ 2194745 h 2323145"/>
              <a:gd name="connsiteX162" fmla="*/ 4383151 w 11269336"/>
              <a:gd name="connsiteY162" fmla="*/ 2201140 h 2323145"/>
              <a:gd name="connsiteX163" fmla="*/ 4366646 w 11269336"/>
              <a:gd name="connsiteY163" fmla="*/ 2198564 h 2323145"/>
              <a:gd name="connsiteX164" fmla="*/ 4354009 w 11269336"/>
              <a:gd name="connsiteY164" fmla="*/ 2204984 h 2323145"/>
              <a:gd name="connsiteX165" fmla="*/ 4348284 w 11269336"/>
              <a:gd name="connsiteY165" fmla="*/ 2205270 h 2323145"/>
              <a:gd name="connsiteX166" fmla="*/ 4333906 w 11269336"/>
              <a:gd name="connsiteY166" fmla="*/ 2205251 h 2323145"/>
              <a:gd name="connsiteX167" fmla="*/ 4308819 w 11269336"/>
              <a:gd name="connsiteY167" fmla="*/ 2203822 h 2323145"/>
              <a:gd name="connsiteX168" fmla="*/ 4301210 w 11269336"/>
              <a:gd name="connsiteY168" fmla="*/ 2204456 h 2323145"/>
              <a:gd name="connsiteX169" fmla="*/ 4283095 w 11269336"/>
              <a:gd name="connsiteY169" fmla="*/ 2198177 h 2323145"/>
              <a:gd name="connsiteX170" fmla="*/ 4250119 w 11269336"/>
              <a:gd name="connsiteY170" fmla="*/ 2196342 h 2323145"/>
              <a:gd name="connsiteX171" fmla="*/ 4189203 w 11269336"/>
              <a:gd name="connsiteY171" fmla="*/ 2178994 h 2323145"/>
              <a:gd name="connsiteX172" fmla="*/ 4154035 w 11269336"/>
              <a:gd name="connsiteY172" fmla="*/ 2171950 h 2323145"/>
              <a:gd name="connsiteX173" fmla="*/ 4129569 w 11269336"/>
              <a:gd name="connsiteY173" fmla="*/ 2163850 h 2323145"/>
              <a:gd name="connsiteX174" fmla="*/ 4061250 w 11269336"/>
              <a:gd name="connsiteY174" fmla="*/ 2159236 h 2323145"/>
              <a:gd name="connsiteX175" fmla="*/ 3945480 w 11269336"/>
              <a:gd name="connsiteY175" fmla="*/ 2158279 h 2323145"/>
              <a:gd name="connsiteX176" fmla="*/ 3921468 w 11269336"/>
              <a:gd name="connsiteY176" fmla="*/ 2156588 h 2323145"/>
              <a:gd name="connsiteX177" fmla="*/ 3903348 w 11269336"/>
              <a:gd name="connsiteY177" fmla="*/ 2149220 h 2323145"/>
              <a:gd name="connsiteX178" fmla="*/ 3901342 w 11269336"/>
              <a:gd name="connsiteY178" fmla="*/ 2142355 h 2323145"/>
              <a:gd name="connsiteX179" fmla="*/ 3888539 w 11269336"/>
              <a:gd name="connsiteY179" fmla="*/ 2140476 h 2323145"/>
              <a:gd name="connsiteX180" fmla="*/ 3885662 w 11269336"/>
              <a:gd name="connsiteY180" fmla="*/ 2138740 h 2323145"/>
              <a:gd name="connsiteX181" fmla="*/ 3868627 w 11269336"/>
              <a:gd name="connsiteY181" fmla="*/ 2130023 h 2323145"/>
              <a:gd name="connsiteX182" fmla="*/ 3819177 w 11269336"/>
              <a:gd name="connsiteY182" fmla="*/ 2142111 h 2323145"/>
              <a:gd name="connsiteX183" fmla="*/ 3769100 w 11269336"/>
              <a:gd name="connsiteY183" fmla="*/ 2131731 h 2323145"/>
              <a:gd name="connsiteX184" fmla="*/ 3562752 w 11269336"/>
              <a:gd name="connsiteY184" fmla="*/ 2131785 h 2323145"/>
              <a:gd name="connsiteX185" fmla="*/ 3541402 w 11269336"/>
              <a:gd name="connsiteY185" fmla="*/ 2106821 h 2323145"/>
              <a:gd name="connsiteX186" fmla="*/ 3460591 w 11269336"/>
              <a:gd name="connsiteY186" fmla="*/ 2097951 h 2323145"/>
              <a:gd name="connsiteX187" fmla="*/ 3320348 w 11269336"/>
              <a:gd name="connsiteY187" fmla="*/ 2130191 h 2323145"/>
              <a:gd name="connsiteX188" fmla="*/ 3170922 w 11269336"/>
              <a:gd name="connsiteY188" fmla="*/ 2115957 h 2323145"/>
              <a:gd name="connsiteX189" fmla="*/ 3156256 w 11269336"/>
              <a:gd name="connsiteY189" fmla="*/ 2124773 h 2323145"/>
              <a:gd name="connsiteX190" fmla="*/ 3140298 w 11269336"/>
              <a:gd name="connsiteY190" fmla="*/ 2129182 h 2323145"/>
              <a:gd name="connsiteX191" fmla="*/ 3138514 w 11269336"/>
              <a:gd name="connsiteY191" fmla="*/ 2128069 h 2323145"/>
              <a:gd name="connsiteX192" fmla="*/ 3120467 w 11269336"/>
              <a:gd name="connsiteY192" fmla="*/ 2128281 h 2323145"/>
              <a:gd name="connsiteX193" fmla="*/ 3116175 w 11269336"/>
              <a:gd name="connsiteY193" fmla="*/ 2131633 h 2323145"/>
              <a:gd name="connsiteX194" fmla="*/ 3103685 w 11269336"/>
              <a:gd name="connsiteY194" fmla="*/ 2132814 h 2323145"/>
              <a:gd name="connsiteX195" fmla="*/ 3078794 w 11269336"/>
              <a:gd name="connsiteY195" fmla="*/ 2137935 h 2323145"/>
              <a:gd name="connsiteX196" fmla="*/ 3074407 w 11269336"/>
              <a:gd name="connsiteY196" fmla="*/ 2136274 h 2323145"/>
              <a:gd name="connsiteX197" fmla="*/ 3037285 w 11269336"/>
              <a:gd name="connsiteY197" fmla="*/ 2139919 h 2323145"/>
              <a:gd name="connsiteX198" fmla="*/ 3036901 w 11269336"/>
              <a:gd name="connsiteY198" fmla="*/ 2138726 h 2323145"/>
              <a:gd name="connsiteX199" fmla="*/ 3026996 w 11269336"/>
              <a:gd name="connsiteY199" fmla="*/ 2134322 h 2323145"/>
              <a:gd name="connsiteX200" fmla="*/ 3007772 w 11269336"/>
              <a:gd name="connsiteY200" fmla="*/ 2128742 h 2323145"/>
              <a:gd name="connsiteX201" fmla="*/ 2965030 w 11269336"/>
              <a:gd name="connsiteY201" fmla="*/ 2100494 h 2323145"/>
              <a:gd name="connsiteX202" fmla="*/ 2926342 w 11269336"/>
              <a:gd name="connsiteY202" fmla="*/ 2104155 h 2323145"/>
              <a:gd name="connsiteX203" fmla="*/ 2918608 w 11269336"/>
              <a:gd name="connsiteY203" fmla="*/ 2104215 h 2323145"/>
              <a:gd name="connsiteX204" fmla="*/ 2918475 w 11269336"/>
              <a:gd name="connsiteY204" fmla="*/ 2103937 h 2323145"/>
              <a:gd name="connsiteX205" fmla="*/ 2910360 w 11269336"/>
              <a:gd name="connsiteY205" fmla="*/ 2103444 h 2323145"/>
              <a:gd name="connsiteX206" fmla="*/ 2904507 w 11269336"/>
              <a:gd name="connsiteY206" fmla="*/ 2104326 h 2323145"/>
              <a:gd name="connsiteX207" fmla="*/ 2889503 w 11269336"/>
              <a:gd name="connsiteY207" fmla="*/ 2104443 h 2323145"/>
              <a:gd name="connsiteX208" fmla="*/ 2884480 w 11269336"/>
              <a:gd name="connsiteY208" fmla="*/ 2102626 h 2323145"/>
              <a:gd name="connsiteX209" fmla="*/ 2882689 w 11269336"/>
              <a:gd name="connsiteY209" fmla="*/ 2099228 h 2323145"/>
              <a:gd name="connsiteX210" fmla="*/ 2881291 w 11269336"/>
              <a:gd name="connsiteY210" fmla="*/ 2099618 h 2323145"/>
              <a:gd name="connsiteX211" fmla="*/ 2853979 w 11269336"/>
              <a:gd name="connsiteY211" fmla="*/ 2090388 h 2323145"/>
              <a:gd name="connsiteX212" fmla="*/ 2791790 w 11269336"/>
              <a:gd name="connsiteY212" fmla="*/ 2080332 h 2323145"/>
              <a:gd name="connsiteX213" fmla="*/ 2755844 w 11269336"/>
              <a:gd name="connsiteY213" fmla="*/ 2078874 h 2323145"/>
              <a:gd name="connsiteX214" fmla="*/ 2657742 w 11269336"/>
              <a:gd name="connsiteY214" fmla="*/ 2070179 h 2323145"/>
              <a:gd name="connsiteX215" fmla="*/ 2559549 w 11269336"/>
              <a:gd name="connsiteY215" fmla="*/ 2057873 h 2323145"/>
              <a:gd name="connsiteX216" fmla="*/ 2512054 w 11269336"/>
              <a:gd name="connsiteY216" fmla="*/ 2031671 h 2323145"/>
              <a:gd name="connsiteX217" fmla="*/ 2506437 w 11269336"/>
              <a:gd name="connsiteY217" fmla="*/ 2030918 h 2323145"/>
              <a:gd name="connsiteX218" fmla="*/ 2491752 w 11269336"/>
              <a:gd name="connsiteY218" fmla="*/ 2033906 h 2323145"/>
              <a:gd name="connsiteX219" fmla="*/ 2486338 w 11269336"/>
              <a:gd name="connsiteY219" fmla="*/ 2035862 h 2323145"/>
              <a:gd name="connsiteX220" fmla="*/ 2478186 w 11269336"/>
              <a:gd name="connsiteY220" fmla="*/ 2036953 h 2323145"/>
              <a:gd name="connsiteX221" fmla="*/ 2477950 w 11269336"/>
              <a:gd name="connsiteY221" fmla="*/ 2036715 h 2323145"/>
              <a:gd name="connsiteX222" fmla="*/ 2470381 w 11269336"/>
              <a:gd name="connsiteY222" fmla="*/ 2038256 h 2323145"/>
              <a:gd name="connsiteX223" fmla="*/ 2433781 w 11269336"/>
              <a:gd name="connsiteY223" fmla="*/ 2049140 h 2323145"/>
              <a:gd name="connsiteX224" fmla="*/ 2381172 w 11269336"/>
              <a:gd name="connsiteY224" fmla="*/ 2030645 h 2323145"/>
              <a:gd name="connsiteX225" fmla="*/ 2360198 w 11269336"/>
              <a:gd name="connsiteY225" fmla="*/ 2029059 h 2323145"/>
              <a:gd name="connsiteX226" fmla="*/ 2348815 w 11269336"/>
              <a:gd name="connsiteY226" fmla="*/ 2026798 h 2323145"/>
              <a:gd name="connsiteX227" fmla="*/ 2347988 w 11269336"/>
              <a:gd name="connsiteY227" fmla="*/ 2025745 h 2323145"/>
              <a:gd name="connsiteX228" fmla="*/ 2312920 w 11269336"/>
              <a:gd name="connsiteY228" fmla="*/ 2036311 h 2323145"/>
              <a:gd name="connsiteX229" fmla="*/ 2307986 w 11269336"/>
              <a:gd name="connsiteY229" fmla="*/ 2035583 h 2323145"/>
              <a:gd name="connsiteX230" fmla="*/ 2285481 w 11269336"/>
              <a:gd name="connsiteY230" fmla="*/ 2045197 h 2323145"/>
              <a:gd name="connsiteX231" fmla="*/ 2273666 w 11269336"/>
              <a:gd name="connsiteY231" fmla="*/ 2048710 h 2323145"/>
              <a:gd name="connsiteX232" fmla="*/ 2270719 w 11269336"/>
              <a:gd name="connsiteY232" fmla="*/ 2052702 h 2323145"/>
              <a:gd name="connsiteX233" fmla="*/ 2253080 w 11269336"/>
              <a:gd name="connsiteY233" fmla="*/ 2056363 h 2323145"/>
              <a:gd name="connsiteX234" fmla="*/ 2250906 w 11269336"/>
              <a:gd name="connsiteY234" fmla="*/ 2055654 h 2323145"/>
              <a:gd name="connsiteX235" fmla="*/ 2236905 w 11269336"/>
              <a:gd name="connsiteY235" fmla="*/ 2062882 h 2323145"/>
              <a:gd name="connsiteX236" fmla="*/ 2225830 w 11269336"/>
              <a:gd name="connsiteY236" fmla="*/ 2074027 h 2323145"/>
              <a:gd name="connsiteX237" fmla="*/ 2073776 w 11269336"/>
              <a:gd name="connsiteY237" fmla="*/ 2089244 h 2323145"/>
              <a:gd name="connsiteX238" fmla="*/ 1948256 w 11269336"/>
              <a:gd name="connsiteY238" fmla="*/ 2146616 h 2323145"/>
              <a:gd name="connsiteX239" fmla="*/ 1865582 w 11269336"/>
              <a:gd name="connsiteY239" fmla="*/ 2153738 h 2323145"/>
              <a:gd name="connsiteX240" fmla="*/ 1835210 w 11269336"/>
              <a:gd name="connsiteY240" fmla="*/ 2134244 h 2323145"/>
              <a:gd name="connsiteX241" fmla="*/ 1632661 w 11269336"/>
              <a:gd name="connsiteY241" fmla="*/ 2173882 h 2323145"/>
              <a:gd name="connsiteX242" fmla="*/ 1579590 w 11269336"/>
              <a:gd name="connsiteY242" fmla="*/ 2173680 h 2323145"/>
              <a:gd name="connsiteX243" fmla="*/ 1535601 w 11269336"/>
              <a:gd name="connsiteY243" fmla="*/ 2194590 h 2323145"/>
              <a:gd name="connsiteX244" fmla="*/ 1515594 w 11269336"/>
              <a:gd name="connsiteY244" fmla="*/ 2189622 h 2323145"/>
              <a:gd name="connsiteX245" fmla="*/ 1512113 w 11269336"/>
              <a:gd name="connsiteY245" fmla="*/ 2188534 h 2323145"/>
              <a:gd name="connsiteX246" fmla="*/ 1498838 w 11269336"/>
              <a:gd name="connsiteY246" fmla="*/ 2189213 h 2323145"/>
              <a:gd name="connsiteX247" fmla="*/ 1494279 w 11269336"/>
              <a:gd name="connsiteY247" fmla="*/ 2183112 h 2323145"/>
              <a:gd name="connsiteX248" fmla="*/ 1473714 w 11269336"/>
              <a:gd name="connsiteY248" fmla="*/ 2179625 h 2323145"/>
              <a:gd name="connsiteX249" fmla="*/ 1449503 w 11269336"/>
              <a:gd name="connsiteY249" fmla="*/ 2182633 h 2323145"/>
              <a:gd name="connsiteX250" fmla="*/ 1335495 w 11269336"/>
              <a:gd name="connsiteY250" fmla="*/ 2203940 h 2323145"/>
              <a:gd name="connsiteX251" fmla="*/ 1266687 w 11269336"/>
              <a:gd name="connsiteY251" fmla="*/ 2212688 h 2323145"/>
              <a:gd name="connsiteX252" fmla="*/ 1239614 w 11269336"/>
              <a:gd name="connsiteY252" fmla="*/ 2209727 h 2323145"/>
              <a:gd name="connsiteX253" fmla="*/ 1202436 w 11269336"/>
              <a:gd name="connsiteY253" fmla="*/ 2209817 h 2323145"/>
              <a:gd name="connsiteX254" fmla="*/ 1136097 w 11269336"/>
              <a:gd name="connsiteY254" fmla="*/ 2205112 h 2323145"/>
              <a:gd name="connsiteX255" fmla="*/ 1048229 w 11269336"/>
              <a:gd name="connsiteY255" fmla="*/ 2207249 h 2323145"/>
              <a:gd name="connsiteX256" fmla="*/ 988232 w 11269336"/>
              <a:gd name="connsiteY256" fmla="*/ 2235635 h 2323145"/>
              <a:gd name="connsiteX257" fmla="*/ 981959 w 11269336"/>
              <a:gd name="connsiteY257" fmla="*/ 2231607 h 2323145"/>
              <a:gd name="connsiteX258" fmla="*/ 938600 w 11269336"/>
              <a:gd name="connsiteY258" fmla="*/ 2238113 h 2323145"/>
              <a:gd name="connsiteX259" fmla="*/ 791788 w 11269336"/>
              <a:gd name="connsiteY259" fmla="*/ 2293224 h 2323145"/>
              <a:gd name="connsiteX260" fmla="*/ 706914 w 11269336"/>
              <a:gd name="connsiteY260" fmla="*/ 2305046 h 2323145"/>
              <a:gd name="connsiteX261" fmla="*/ 675971 w 11269336"/>
              <a:gd name="connsiteY261" fmla="*/ 2304030 h 2323145"/>
              <a:gd name="connsiteX262" fmla="*/ 624180 w 11269336"/>
              <a:gd name="connsiteY262" fmla="*/ 2302650 h 2323145"/>
              <a:gd name="connsiteX263" fmla="*/ 583453 w 11269336"/>
              <a:gd name="connsiteY263" fmla="*/ 2288788 h 2323145"/>
              <a:gd name="connsiteX264" fmla="*/ 540946 w 11269336"/>
              <a:gd name="connsiteY264" fmla="*/ 2292721 h 2323145"/>
              <a:gd name="connsiteX265" fmla="*/ 533680 w 11269336"/>
              <a:gd name="connsiteY265" fmla="*/ 2310233 h 2323145"/>
              <a:gd name="connsiteX266" fmla="*/ 487366 w 11269336"/>
              <a:gd name="connsiteY266" fmla="*/ 2309053 h 2323145"/>
              <a:gd name="connsiteX267" fmla="*/ 416820 w 11269336"/>
              <a:gd name="connsiteY267" fmla="*/ 2305443 h 2323145"/>
              <a:gd name="connsiteX268" fmla="*/ 376805 w 11269336"/>
              <a:gd name="connsiteY268" fmla="*/ 2307647 h 2323145"/>
              <a:gd name="connsiteX269" fmla="*/ 266777 w 11269336"/>
              <a:gd name="connsiteY269" fmla="*/ 2309012 h 2323145"/>
              <a:gd name="connsiteX270" fmla="*/ 156013 w 11269336"/>
              <a:gd name="connsiteY270" fmla="*/ 2306832 h 2323145"/>
              <a:gd name="connsiteX271" fmla="*/ 87258 w 11269336"/>
              <a:gd name="connsiteY271" fmla="*/ 2285511 h 2323145"/>
              <a:gd name="connsiteX272" fmla="*/ 23798 w 11269336"/>
              <a:gd name="connsiteY272" fmla="*/ 2281822 h 2323145"/>
              <a:gd name="connsiteX273" fmla="*/ 0 w 11269336"/>
              <a:gd name="connsiteY273" fmla="*/ 2285369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296127 w 11269336"/>
              <a:gd name="connsiteY139" fmla="*/ 2023208 h 2323145"/>
              <a:gd name="connsiteX140" fmla="*/ 5092476 w 11269336"/>
              <a:gd name="connsiteY140" fmla="*/ 2100737 h 2323145"/>
              <a:gd name="connsiteX141" fmla="*/ 5060738 w 11269336"/>
              <a:gd name="connsiteY141" fmla="*/ 2083274 h 2323145"/>
              <a:gd name="connsiteX142" fmla="*/ 4860988 w 11269336"/>
              <a:gd name="connsiteY142" fmla="*/ 2135698 h 2323145"/>
              <a:gd name="connsiteX143" fmla="*/ 4807902 w 11269336"/>
              <a:gd name="connsiteY143" fmla="*/ 2138894 h 2323145"/>
              <a:gd name="connsiteX144" fmla="*/ 4765388 w 11269336"/>
              <a:gd name="connsiteY144" fmla="*/ 2162525 h 2323145"/>
              <a:gd name="connsiteX145" fmla="*/ 4745033 w 11269336"/>
              <a:gd name="connsiteY145" fmla="*/ 2158859 h 2323145"/>
              <a:gd name="connsiteX146" fmla="*/ 4741475 w 11269336"/>
              <a:gd name="connsiteY146" fmla="*/ 2157998 h 2323145"/>
              <a:gd name="connsiteX147" fmla="*/ 4728247 w 11269336"/>
              <a:gd name="connsiteY147" fmla="*/ 2159526 h 2323145"/>
              <a:gd name="connsiteX148" fmla="*/ 4723263 w 11269336"/>
              <a:gd name="connsiteY148" fmla="*/ 2153742 h 2323145"/>
              <a:gd name="connsiteX149" fmla="*/ 4702453 w 11269336"/>
              <a:gd name="connsiteY149" fmla="*/ 2151586 h 2323145"/>
              <a:gd name="connsiteX150" fmla="*/ 4678455 w 11269336"/>
              <a:gd name="connsiteY150" fmla="*/ 2156131 h 2323145"/>
              <a:gd name="connsiteX151" fmla="*/ 4593061 w 11269336"/>
              <a:gd name="connsiteY151" fmla="*/ 2171597 h 2323145"/>
              <a:gd name="connsiteX152" fmla="*/ 4579902 w 11269336"/>
              <a:gd name="connsiteY152" fmla="*/ 2177927 h 2323145"/>
              <a:gd name="connsiteX153" fmla="*/ 4533444 w 11269336"/>
              <a:gd name="connsiteY153" fmla="*/ 2181200 h 2323145"/>
              <a:gd name="connsiteX154" fmla="*/ 4492832 w 11269336"/>
              <a:gd name="connsiteY154" fmla="*/ 2188033 h 2323145"/>
              <a:gd name="connsiteX155" fmla="*/ 4467257 w 11269336"/>
              <a:gd name="connsiteY155" fmla="*/ 2196121 h 2323145"/>
              <a:gd name="connsiteX156" fmla="*/ 4459937 w 11269336"/>
              <a:gd name="connsiteY156" fmla="*/ 2195182 h 2323145"/>
              <a:gd name="connsiteX157" fmla="*/ 4433312 w 11269336"/>
              <a:gd name="connsiteY157" fmla="*/ 2199004 h 2323145"/>
              <a:gd name="connsiteX158" fmla="*/ 4420601 w 11269336"/>
              <a:gd name="connsiteY158" fmla="*/ 2205158 h 2323145"/>
              <a:gd name="connsiteX159" fmla="*/ 4405765 w 11269336"/>
              <a:gd name="connsiteY159" fmla="*/ 2199902 h 2323145"/>
              <a:gd name="connsiteX160" fmla="*/ 4401354 w 11269336"/>
              <a:gd name="connsiteY160" fmla="*/ 2194745 h 2323145"/>
              <a:gd name="connsiteX161" fmla="*/ 4383151 w 11269336"/>
              <a:gd name="connsiteY161" fmla="*/ 2201140 h 2323145"/>
              <a:gd name="connsiteX162" fmla="*/ 4366646 w 11269336"/>
              <a:gd name="connsiteY162" fmla="*/ 2198564 h 2323145"/>
              <a:gd name="connsiteX163" fmla="*/ 4354009 w 11269336"/>
              <a:gd name="connsiteY163" fmla="*/ 2204984 h 2323145"/>
              <a:gd name="connsiteX164" fmla="*/ 4348284 w 11269336"/>
              <a:gd name="connsiteY164" fmla="*/ 2205270 h 2323145"/>
              <a:gd name="connsiteX165" fmla="*/ 4333906 w 11269336"/>
              <a:gd name="connsiteY165" fmla="*/ 2205251 h 2323145"/>
              <a:gd name="connsiteX166" fmla="*/ 4308819 w 11269336"/>
              <a:gd name="connsiteY166" fmla="*/ 2203822 h 2323145"/>
              <a:gd name="connsiteX167" fmla="*/ 4301210 w 11269336"/>
              <a:gd name="connsiteY167" fmla="*/ 2204456 h 2323145"/>
              <a:gd name="connsiteX168" fmla="*/ 4283095 w 11269336"/>
              <a:gd name="connsiteY168" fmla="*/ 2198177 h 2323145"/>
              <a:gd name="connsiteX169" fmla="*/ 4250119 w 11269336"/>
              <a:gd name="connsiteY169" fmla="*/ 2196342 h 2323145"/>
              <a:gd name="connsiteX170" fmla="*/ 4189203 w 11269336"/>
              <a:gd name="connsiteY170" fmla="*/ 2178994 h 2323145"/>
              <a:gd name="connsiteX171" fmla="*/ 4154035 w 11269336"/>
              <a:gd name="connsiteY171" fmla="*/ 2171950 h 2323145"/>
              <a:gd name="connsiteX172" fmla="*/ 4129569 w 11269336"/>
              <a:gd name="connsiteY172" fmla="*/ 2163850 h 2323145"/>
              <a:gd name="connsiteX173" fmla="*/ 4061250 w 11269336"/>
              <a:gd name="connsiteY173" fmla="*/ 2159236 h 2323145"/>
              <a:gd name="connsiteX174" fmla="*/ 3945480 w 11269336"/>
              <a:gd name="connsiteY174" fmla="*/ 2158279 h 2323145"/>
              <a:gd name="connsiteX175" fmla="*/ 3921468 w 11269336"/>
              <a:gd name="connsiteY175" fmla="*/ 2156588 h 2323145"/>
              <a:gd name="connsiteX176" fmla="*/ 3903348 w 11269336"/>
              <a:gd name="connsiteY176" fmla="*/ 2149220 h 2323145"/>
              <a:gd name="connsiteX177" fmla="*/ 3901342 w 11269336"/>
              <a:gd name="connsiteY177" fmla="*/ 2142355 h 2323145"/>
              <a:gd name="connsiteX178" fmla="*/ 3888539 w 11269336"/>
              <a:gd name="connsiteY178" fmla="*/ 2140476 h 2323145"/>
              <a:gd name="connsiteX179" fmla="*/ 3885662 w 11269336"/>
              <a:gd name="connsiteY179" fmla="*/ 2138740 h 2323145"/>
              <a:gd name="connsiteX180" fmla="*/ 3868627 w 11269336"/>
              <a:gd name="connsiteY180" fmla="*/ 2130023 h 2323145"/>
              <a:gd name="connsiteX181" fmla="*/ 3819177 w 11269336"/>
              <a:gd name="connsiteY181" fmla="*/ 2142111 h 2323145"/>
              <a:gd name="connsiteX182" fmla="*/ 3769100 w 11269336"/>
              <a:gd name="connsiteY182" fmla="*/ 2131731 h 2323145"/>
              <a:gd name="connsiteX183" fmla="*/ 3562752 w 11269336"/>
              <a:gd name="connsiteY183" fmla="*/ 2131785 h 2323145"/>
              <a:gd name="connsiteX184" fmla="*/ 3541402 w 11269336"/>
              <a:gd name="connsiteY184" fmla="*/ 2106821 h 2323145"/>
              <a:gd name="connsiteX185" fmla="*/ 3460591 w 11269336"/>
              <a:gd name="connsiteY185" fmla="*/ 2097951 h 2323145"/>
              <a:gd name="connsiteX186" fmla="*/ 3320348 w 11269336"/>
              <a:gd name="connsiteY186" fmla="*/ 2130191 h 2323145"/>
              <a:gd name="connsiteX187" fmla="*/ 3170922 w 11269336"/>
              <a:gd name="connsiteY187" fmla="*/ 2115957 h 2323145"/>
              <a:gd name="connsiteX188" fmla="*/ 3156256 w 11269336"/>
              <a:gd name="connsiteY188" fmla="*/ 2124773 h 2323145"/>
              <a:gd name="connsiteX189" fmla="*/ 3140298 w 11269336"/>
              <a:gd name="connsiteY189" fmla="*/ 2129182 h 2323145"/>
              <a:gd name="connsiteX190" fmla="*/ 3138514 w 11269336"/>
              <a:gd name="connsiteY190" fmla="*/ 2128069 h 2323145"/>
              <a:gd name="connsiteX191" fmla="*/ 3120467 w 11269336"/>
              <a:gd name="connsiteY191" fmla="*/ 2128281 h 2323145"/>
              <a:gd name="connsiteX192" fmla="*/ 3116175 w 11269336"/>
              <a:gd name="connsiteY192" fmla="*/ 2131633 h 2323145"/>
              <a:gd name="connsiteX193" fmla="*/ 3103685 w 11269336"/>
              <a:gd name="connsiteY193" fmla="*/ 2132814 h 2323145"/>
              <a:gd name="connsiteX194" fmla="*/ 3078794 w 11269336"/>
              <a:gd name="connsiteY194" fmla="*/ 2137935 h 2323145"/>
              <a:gd name="connsiteX195" fmla="*/ 3074407 w 11269336"/>
              <a:gd name="connsiteY195" fmla="*/ 2136274 h 2323145"/>
              <a:gd name="connsiteX196" fmla="*/ 3037285 w 11269336"/>
              <a:gd name="connsiteY196" fmla="*/ 2139919 h 2323145"/>
              <a:gd name="connsiteX197" fmla="*/ 3036901 w 11269336"/>
              <a:gd name="connsiteY197" fmla="*/ 2138726 h 2323145"/>
              <a:gd name="connsiteX198" fmla="*/ 3026996 w 11269336"/>
              <a:gd name="connsiteY198" fmla="*/ 2134322 h 2323145"/>
              <a:gd name="connsiteX199" fmla="*/ 3007772 w 11269336"/>
              <a:gd name="connsiteY199" fmla="*/ 2128742 h 2323145"/>
              <a:gd name="connsiteX200" fmla="*/ 2965030 w 11269336"/>
              <a:gd name="connsiteY200" fmla="*/ 2100494 h 2323145"/>
              <a:gd name="connsiteX201" fmla="*/ 2926342 w 11269336"/>
              <a:gd name="connsiteY201" fmla="*/ 2104155 h 2323145"/>
              <a:gd name="connsiteX202" fmla="*/ 2918608 w 11269336"/>
              <a:gd name="connsiteY202" fmla="*/ 2104215 h 2323145"/>
              <a:gd name="connsiteX203" fmla="*/ 2918475 w 11269336"/>
              <a:gd name="connsiteY203" fmla="*/ 2103937 h 2323145"/>
              <a:gd name="connsiteX204" fmla="*/ 2910360 w 11269336"/>
              <a:gd name="connsiteY204" fmla="*/ 2103444 h 2323145"/>
              <a:gd name="connsiteX205" fmla="*/ 2904507 w 11269336"/>
              <a:gd name="connsiteY205" fmla="*/ 2104326 h 2323145"/>
              <a:gd name="connsiteX206" fmla="*/ 2889503 w 11269336"/>
              <a:gd name="connsiteY206" fmla="*/ 2104443 h 2323145"/>
              <a:gd name="connsiteX207" fmla="*/ 2884480 w 11269336"/>
              <a:gd name="connsiteY207" fmla="*/ 2102626 h 2323145"/>
              <a:gd name="connsiteX208" fmla="*/ 2882689 w 11269336"/>
              <a:gd name="connsiteY208" fmla="*/ 2099228 h 2323145"/>
              <a:gd name="connsiteX209" fmla="*/ 2881291 w 11269336"/>
              <a:gd name="connsiteY209" fmla="*/ 2099618 h 2323145"/>
              <a:gd name="connsiteX210" fmla="*/ 2853979 w 11269336"/>
              <a:gd name="connsiteY210" fmla="*/ 2090388 h 2323145"/>
              <a:gd name="connsiteX211" fmla="*/ 2791790 w 11269336"/>
              <a:gd name="connsiteY211" fmla="*/ 2080332 h 2323145"/>
              <a:gd name="connsiteX212" fmla="*/ 2755844 w 11269336"/>
              <a:gd name="connsiteY212" fmla="*/ 2078874 h 2323145"/>
              <a:gd name="connsiteX213" fmla="*/ 2657742 w 11269336"/>
              <a:gd name="connsiteY213" fmla="*/ 2070179 h 2323145"/>
              <a:gd name="connsiteX214" fmla="*/ 2559549 w 11269336"/>
              <a:gd name="connsiteY214" fmla="*/ 2057873 h 2323145"/>
              <a:gd name="connsiteX215" fmla="*/ 2512054 w 11269336"/>
              <a:gd name="connsiteY215" fmla="*/ 2031671 h 2323145"/>
              <a:gd name="connsiteX216" fmla="*/ 2506437 w 11269336"/>
              <a:gd name="connsiteY216" fmla="*/ 2030918 h 2323145"/>
              <a:gd name="connsiteX217" fmla="*/ 2491752 w 11269336"/>
              <a:gd name="connsiteY217" fmla="*/ 2033906 h 2323145"/>
              <a:gd name="connsiteX218" fmla="*/ 2486338 w 11269336"/>
              <a:gd name="connsiteY218" fmla="*/ 2035862 h 2323145"/>
              <a:gd name="connsiteX219" fmla="*/ 2478186 w 11269336"/>
              <a:gd name="connsiteY219" fmla="*/ 2036953 h 2323145"/>
              <a:gd name="connsiteX220" fmla="*/ 2477950 w 11269336"/>
              <a:gd name="connsiteY220" fmla="*/ 2036715 h 2323145"/>
              <a:gd name="connsiteX221" fmla="*/ 2470381 w 11269336"/>
              <a:gd name="connsiteY221" fmla="*/ 2038256 h 2323145"/>
              <a:gd name="connsiteX222" fmla="*/ 2433781 w 11269336"/>
              <a:gd name="connsiteY222" fmla="*/ 2049140 h 2323145"/>
              <a:gd name="connsiteX223" fmla="*/ 2381172 w 11269336"/>
              <a:gd name="connsiteY223" fmla="*/ 2030645 h 2323145"/>
              <a:gd name="connsiteX224" fmla="*/ 2360198 w 11269336"/>
              <a:gd name="connsiteY224" fmla="*/ 2029059 h 2323145"/>
              <a:gd name="connsiteX225" fmla="*/ 2348815 w 11269336"/>
              <a:gd name="connsiteY225" fmla="*/ 2026798 h 2323145"/>
              <a:gd name="connsiteX226" fmla="*/ 2347988 w 11269336"/>
              <a:gd name="connsiteY226" fmla="*/ 2025745 h 2323145"/>
              <a:gd name="connsiteX227" fmla="*/ 2312920 w 11269336"/>
              <a:gd name="connsiteY227" fmla="*/ 2036311 h 2323145"/>
              <a:gd name="connsiteX228" fmla="*/ 2307986 w 11269336"/>
              <a:gd name="connsiteY228" fmla="*/ 2035583 h 2323145"/>
              <a:gd name="connsiteX229" fmla="*/ 2285481 w 11269336"/>
              <a:gd name="connsiteY229" fmla="*/ 2045197 h 2323145"/>
              <a:gd name="connsiteX230" fmla="*/ 2273666 w 11269336"/>
              <a:gd name="connsiteY230" fmla="*/ 2048710 h 2323145"/>
              <a:gd name="connsiteX231" fmla="*/ 2270719 w 11269336"/>
              <a:gd name="connsiteY231" fmla="*/ 2052702 h 2323145"/>
              <a:gd name="connsiteX232" fmla="*/ 2253080 w 11269336"/>
              <a:gd name="connsiteY232" fmla="*/ 2056363 h 2323145"/>
              <a:gd name="connsiteX233" fmla="*/ 2250906 w 11269336"/>
              <a:gd name="connsiteY233" fmla="*/ 2055654 h 2323145"/>
              <a:gd name="connsiteX234" fmla="*/ 2236905 w 11269336"/>
              <a:gd name="connsiteY234" fmla="*/ 2062882 h 2323145"/>
              <a:gd name="connsiteX235" fmla="*/ 2225830 w 11269336"/>
              <a:gd name="connsiteY235" fmla="*/ 2074027 h 2323145"/>
              <a:gd name="connsiteX236" fmla="*/ 2073776 w 11269336"/>
              <a:gd name="connsiteY236" fmla="*/ 2089244 h 2323145"/>
              <a:gd name="connsiteX237" fmla="*/ 1948256 w 11269336"/>
              <a:gd name="connsiteY237" fmla="*/ 2146616 h 2323145"/>
              <a:gd name="connsiteX238" fmla="*/ 1865582 w 11269336"/>
              <a:gd name="connsiteY238" fmla="*/ 2153738 h 2323145"/>
              <a:gd name="connsiteX239" fmla="*/ 1835210 w 11269336"/>
              <a:gd name="connsiteY239" fmla="*/ 2134244 h 2323145"/>
              <a:gd name="connsiteX240" fmla="*/ 1632661 w 11269336"/>
              <a:gd name="connsiteY240" fmla="*/ 2173882 h 2323145"/>
              <a:gd name="connsiteX241" fmla="*/ 1579590 w 11269336"/>
              <a:gd name="connsiteY241" fmla="*/ 2173680 h 2323145"/>
              <a:gd name="connsiteX242" fmla="*/ 1535601 w 11269336"/>
              <a:gd name="connsiteY242" fmla="*/ 2194590 h 2323145"/>
              <a:gd name="connsiteX243" fmla="*/ 1515594 w 11269336"/>
              <a:gd name="connsiteY243" fmla="*/ 2189622 h 2323145"/>
              <a:gd name="connsiteX244" fmla="*/ 1512113 w 11269336"/>
              <a:gd name="connsiteY244" fmla="*/ 2188534 h 2323145"/>
              <a:gd name="connsiteX245" fmla="*/ 1498838 w 11269336"/>
              <a:gd name="connsiteY245" fmla="*/ 2189213 h 2323145"/>
              <a:gd name="connsiteX246" fmla="*/ 1494279 w 11269336"/>
              <a:gd name="connsiteY246" fmla="*/ 2183112 h 2323145"/>
              <a:gd name="connsiteX247" fmla="*/ 1473714 w 11269336"/>
              <a:gd name="connsiteY247" fmla="*/ 2179625 h 2323145"/>
              <a:gd name="connsiteX248" fmla="*/ 1449503 w 11269336"/>
              <a:gd name="connsiteY248" fmla="*/ 2182633 h 2323145"/>
              <a:gd name="connsiteX249" fmla="*/ 1335495 w 11269336"/>
              <a:gd name="connsiteY249" fmla="*/ 2203940 h 2323145"/>
              <a:gd name="connsiteX250" fmla="*/ 1266687 w 11269336"/>
              <a:gd name="connsiteY250" fmla="*/ 2212688 h 2323145"/>
              <a:gd name="connsiteX251" fmla="*/ 1239614 w 11269336"/>
              <a:gd name="connsiteY251" fmla="*/ 2209727 h 2323145"/>
              <a:gd name="connsiteX252" fmla="*/ 1202436 w 11269336"/>
              <a:gd name="connsiteY252" fmla="*/ 2209817 h 2323145"/>
              <a:gd name="connsiteX253" fmla="*/ 1136097 w 11269336"/>
              <a:gd name="connsiteY253" fmla="*/ 2205112 h 2323145"/>
              <a:gd name="connsiteX254" fmla="*/ 1048229 w 11269336"/>
              <a:gd name="connsiteY254" fmla="*/ 2207249 h 2323145"/>
              <a:gd name="connsiteX255" fmla="*/ 988232 w 11269336"/>
              <a:gd name="connsiteY255" fmla="*/ 2235635 h 2323145"/>
              <a:gd name="connsiteX256" fmla="*/ 981959 w 11269336"/>
              <a:gd name="connsiteY256" fmla="*/ 2231607 h 2323145"/>
              <a:gd name="connsiteX257" fmla="*/ 938600 w 11269336"/>
              <a:gd name="connsiteY257" fmla="*/ 2238113 h 2323145"/>
              <a:gd name="connsiteX258" fmla="*/ 791788 w 11269336"/>
              <a:gd name="connsiteY258" fmla="*/ 2293224 h 2323145"/>
              <a:gd name="connsiteX259" fmla="*/ 706914 w 11269336"/>
              <a:gd name="connsiteY259" fmla="*/ 2305046 h 2323145"/>
              <a:gd name="connsiteX260" fmla="*/ 675971 w 11269336"/>
              <a:gd name="connsiteY260" fmla="*/ 2304030 h 2323145"/>
              <a:gd name="connsiteX261" fmla="*/ 624180 w 11269336"/>
              <a:gd name="connsiteY261" fmla="*/ 2302650 h 2323145"/>
              <a:gd name="connsiteX262" fmla="*/ 583453 w 11269336"/>
              <a:gd name="connsiteY262" fmla="*/ 2288788 h 2323145"/>
              <a:gd name="connsiteX263" fmla="*/ 540946 w 11269336"/>
              <a:gd name="connsiteY263" fmla="*/ 2292721 h 2323145"/>
              <a:gd name="connsiteX264" fmla="*/ 533680 w 11269336"/>
              <a:gd name="connsiteY264" fmla="*/ 2310233 h 2323145"/>
              <a:gd name="connsiteX265" fmla="*/ 487366 w 11269336"/>
              <a:gd name="connsiteY265" fmla="*/ 2309053 h 2323145"/>
              <a:gd name="connsiteX266" fmla="*/ 416820 w 11269336"/>
              <a:gd name="connsiteY266" fmla="*/ 2305443 h 2323145"/>
              <a:gd name="connsiteX267" fmla="*/ 376805 w 11269336"/>
              <a:gd name="connsiteY267" fmla="*/ 2307647 h 2323145"/>
              <a:gd name="connsiteX268" fmla="*/ 266777 w 11269336"/>
              <a:gd name="connsiteY268" fmla="*/ 2309012 h 2323145"/>
              <a:gd name="connsiteX269" fmla="*/ 156013 w 11269336"/>
              <a:gd name="connsiteY269" fmla="*/ 2306832 h 2323145"/>
              <a:gd name="connsiteX270" fmla="*/ 87258 w 11269336"/>
              <a:gd name="connsiteY270" fmla="*/ 2285511 h 2323145"/>
              <a:gd name="connsiteX271" fmla="*/ 23798 w 11269336"/>
              <a:gd name="connsiteY271" fmla="*/ 2281822 h 2323145"/>
              <a:gd name="connsiteX272" fmla="*/ 0 w 11269336"/>
              <a:gd name="connsiteY272" fmla="*/ 2285369 h 2323145"/>
              <a:gd name="connsiteX273" fmla="*/ 0 w 11269336"/>
              <a:gd name="connsiteY273"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092476 w 11269336"/>
              <a:gd name="connsiteY139" fmla="*/ 2100737 h 2323145"/>
              <a:gd name="connsiteX140" fmla="*/ 5060738 w 11269336"/>
              <a:gd name="connsiteY140" fmla="*/ 208327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460591 w 11269336"/>
              <a:gd name="connsiteY184" fmla="*/ 2097951 h 2323145"/>
              <a:gd name="connsiteX185" fmla="*/ 3320348 w 11269336"/>
              <a:gd name="connsiteY185" fmla="*/ 2130191 h 2323145"/>
              <a:gd name="connsiteX186" fmla="*/ 3170922 w 11269336"/>
              <a:gd name="connsiteY186" fmla="*/ 2115957 h 2323145"/>
              <a:gd name="connsiteX187" fmla="*/ 3156256 w 11269336"/>
              <a:gd name="connsiteY187" fmla="*/ 2124773 h 2323145"/>
              <a:gd name="connsiteX188" fmla="*/ 3140298 w 11269336"/>
              <a:gd name="connsiteY188" fmla="*/ 2129182 h 2323145"/>
              <a:gd name="connsiteX189" fmla="*/ 3138514 w 11269336"/>
              <a:gd name="connsiteY189" fmla="*/ 2128069 h 2323145"/>
              <a:gd name="connsiteX190" fmla="*/ 3120467 w 11269336"/>
              <a:gd name="connsiteY190" fmla="*/ 2128281 h 2323145"/>
              <a:gd name="connsiteX191" fmla="*/ 3116175 w 11269336"/>
              <a:gd name="connsiteY191" fmla="*/ 2131633 h 2323145"/>
              <a:gd name="connsiteX192" fmla="*/ 3103685 w 11269336"/>
              <a:gd name="connsiteY192" fmla="*/ 2132814 h 2323145"/>
              <a:gd name="connsiteX193" fmla="*/ 3078794 w 11269336"/>
              <a:gd name="connsiteY193" fmla="*/ 2137935 h 2323145"/>
              <a:gd name="connsiteX194" fmla="*/ 3074407 w 11269336"/>
              <a:gd name="connsiteY194" fmla="*/ 2136274 h 2323145"/>
              <a:gd name="connsiteX195" fmla="*/ 3037285 w 11269336"/>
              <a:gd name="connsiteY195" fmla="*/ 2139919 h 2323145"/>
              <a:gd name="connsiteX196" fmla="*/ 3036901 w 11269336"/>
              <a:gd name="connsiteY196" fmla="*/ 2138726 h 2323145"/>
              <a:gd name="connsiteX197" fmla="*/ 3026996 w 11269336"/>
              <a:gd name="connsiteY197" fmla="*/ 2134322 h 2323145"/>
              <a:gd name="connsiteX198" fmla="*/ 3007772 w 11269336"/>
              <a:gd name="connsiteY198" fmla="*/ 2128742 h 2323145"/>
              <a:gd name="connsiteX199" fmla="*/ 2965030 w 11269336"/>
              <a:gd name="connsiteY199" fmla="*/ 2100494 h 2323145"/>
              <a:gd name="connsiteX200" fmla="*/ 2926342 w 11269336"/>
              <a:gd name="connsiteY200" fmla="*/ 2104155 h 2323145"/>
              <a:gd name="connsiteX201" fmla="*/ 2918608 w 11269336"/>
              <a:gd name="connsiteY201" fmla="*/ 2104215 h 2323145"/>
              <a:gd name="connsiteX202" fmla="*/ 2918475 w 11269336"/>
              <a:gd name="connsiteY202" fmla="*/ 2103937 h 2323145"/>
              <a:gd name="connsiteX203" fmla="*/ 2910360 w 11269336"/>
              <a:gd name="connsiteY203" fmla="*/ 2103444 h 2323145"/>
              <a:gd name="connsiteX204" fmla="*/ 2904507 w 11269336"/>
              <a:gd name="connsiteY204" fmla="*/ 2104326 h 2323145"/>
              <a:gd name="connsiteX205" fmla="*/ 2889503 w 11269336"/>
              <a:gd name="connsiteY205" fmla="*/ 2104443 h 2323145"/>
              <a:gd name="connsiteX206" fmla="*/ 2884480 w 11269336"/>
              <a:gd name="connsiteY206" fmla="*/ 2102626 h 2323145"/>
              <a:gd name="connsiteX207" fmla="*/ 2882689 w 11269336"/>
              <a:gd name="connsiteY207" fmla="*/ 2099228 h 2323145"/>
              <a:gd name="connsiteX208" fmla="*/ 2881291 w 11269336"/>
              <a:gd name="connsiteY208" fmla="*/ 2099618 h 2323145"/>
              <a:gd name="connsiteX209" fmla="*/ 2853979 w 11269336"/>
              <a:gd name="connsiteY209" fmla="*/ 2090388 h 2323145"/>
              <a:gd name="connsiteX210" fmla="*/ 2791790 w 11269336"/>
              <a:gd name="connsiteY210" fmla="*/ 2080332 h 2323145"/>
              <a:gd name="connsiteX211" fmla="*/ 2755844 w 11269336"/>
              <a:gd name="connsiteY211" fmla="*/ 2078874 h 2323145"/>
              <a:gd name="connsiteX212" fmla="*/ 2657742 w 11269336"/>
              <a:gd name="connsiteY212" fmla="*/ 2070179 h 2323145"/>
              <a:gd name="connsiteX213" fmla="*/ 2559549 w 11269336"/>
              <a:gd name="connsiteY213" fmla="*/ 2057873 h 2323145"/>
              <a:gd name="connsiteX214" fmla="*/ 2512054 w 11269336"/>
              <a:gd name="connsiteY214" fmla="*/ 2031671 h 2323145"/>
              <a:gd name="connsiteX215" fmla="*/ 2506437 w 11269336"/>
              <a:gd name="connsiteY215" fmla="*/ 2030918 h 2323145"/>
              <a:gd name="connsiteX216" fmla="*/ 2491752 w 11269336"/>
              <a:gd name="connsiteY216" fmla="*/ 2033906 h 2323145"/>
              <a:gd name="connsiteX217" fmla="*/ 2486338 w 11269336"/>
              <a:gd name="connsiteY217" fmla="*/ 2035862 h 2323145"/>
              <a:gd name="connsiteX218" fmla="*/ 2478186 w 11269336"/>
              <a:gd name="connsiteY218" fmla="*/ 2036953 h 2323145"/>
              <a:gd name="connsiteX219" fmla="*/ 2477950 w 11269336"/>
              <a:gd name="connsiteY219" fmla="*/ 2036715 h 2323145"/>
              <a:gd name="connsiteX220" fmla="*/ 2470381 w 11269336"/>
              <a:gd name="connsiteY220" fmla="*/ 2038256 h 2323145"/>
              <a:gd name="connsiteX221" fmla="*/ 2433781 w 11269336"/>
              <a:gd name="connsiteY221" fmla="*/ 2049140 h 2323145"/>
              <a:gd name="connsiteX222" fmla="*/ 2381172 w 11269336"/>
              <a:gd name="connsiteY222" fmla="*/ 2030645 h 2323145"/>
              <a:gd name="connsiteX223" fmla="*/ 2360198 w 11269336"/>
              <a:gd name="connsiteY223" fmla="*/ 2029059 h 2323145"/>
              <a:gd name="connsiteX224" fmla="*/ 2348815 w 11269336"/>
              <a:gd name="connsiteY224" fmla="*/ 2026798 h 2323145"/>
              <a:gd name="connsiteX225" fmla="*/ 2347988 w 11269336"/>
              <a:gd name="connsiteY225" fmla="*/ 2025745 h 2323145"/>
              <a:gd name="connsiteX226" fmla="*/ 2312920 w 11269336"/>
              <a:gd name="connsiteY226" fmla="*/ 2036311 h 2323145"/>
              <a:gd name="connsiteX227" fmla="*/ 2307986 w 11269336"/>
              <a:gd name="connsiteY227" fmla="*/ 2035583 h 2323145"/>
              <a:gd name="connsiteX228" fmla="*/ 2285481 w 11269336"/>
              <a:gd name="connsiteY228" fmla="*/ 2045197 h 2323145"/>
              <a:gd name="connsiteX229" fmla="*/ 2273666 w 11269336"/>
              <a:gd name="connsiteY229" fmla="*/ 2048710 h 2323145"/>
              <a:gd name="connsiteX230" fmla="*/ 2270719 w 11269336"/>
              <a:gd name="connsiteY230" fmla="*/ 2052702 h 2323145"/>
              <a:gd name="connsiteX231" fmla="*/ 2253080 w 11269336"/>
              <a:gd name="connsiteY231" fmla="*/ 2056363 h 2323145"/>
              <a:gd name="connsiteX232" fmla="*/ 2250906 w 11269336"/>
              <a:gd name="connsiteY232" fmla="*/ 2055654 h 2323145"/>
              <a:gd name="connsiteX233" fmla="*/ 2236905 w 11269336"/>
              <a:gd name="connsiteY233" fmla="*/ 2062882 h 2323145"/>
              <a:gd name="connsiteX234" fmla="*/ 2225830 w 11269336"/>
              <a:gd name="connsiteY234" fmla="*/ 2074027 h 2323145"/>
              <a:gd name="connsiteX235" fmla="*/ 2073776 w 11269336"/>
              <a:gd name="connsiteY235" fmla="*/ 2089244 h 2323145"/>
              <a:gd name="connsiteX236" fmla="*/ 1948256 w 11269336"/>
              <a:gd name="connsiteY236" fmla="*/ 2146616 h 2323145"/>
              <a:gd name="connsiteX237" fmla="*/ 1865582 w 11269336"/>
              <a:gd name="connsiteY237" fmla="*/ 2153738 h 2323145"/>
              <a:gd name="connsiteX238" fmla="*/ 1835210 w 11269336"/>
              <a:gd name="connsiteY238" fmla="*/ 2134244 h 2323145"/>
              <a:gd name="connsiteX239" fmla="*/ 1632661 w 11269336"/>
              <a:gd name="connsiteY239" fmla="*/ 2173882 h 2323145"/>
              <a:gd name="connsiteX240" fmla="*/ 1579590 w 11269336"/>
              <a:gd name="connsiteY240" fmla="*/ 2173680 h 2323145"/>
              <a:gd name="connsiteX241" fmla="*/ 1535601 w 11269336"/>
              <a:gd name="connsiteY241" fmla="*/ 2194590 h 2323145"/>
              <a:gd name="connsiteX242" fmla="*/ 1515594 w 11269336"/>
              <a:gd name="connsiteY242" fmla="*/ 2189622 h 2323145"/>
              <a:gd name="connsiteX243" fmla="*/ 1512113 w 11269336"/>
              <a:gd name="connsiteY243" fmla="*/ 2188534 h 2323145"/>
              <a:gd name="connsiteX244" fmla="*/ 1498838 w 11269336"/>
              <a:gd name="connsiteY244" fmla="*/ 2189213 h 2323145"/>
              <a:gd name="connsiteX245" fmla="*/ 1494279 w 11269336"/>
              <a:gd name="connsiteY245" fmla="*/ 2183112 h 2323145"/>
              <a:gd name="connsiteX246" fmla="*/ 1473714 w 11269336"/>
              <a:gd name="connsiteY246" fmla="*/ 2179625 h 2323145"/>
              <a:gd name="connsiteX247" fmla="*/ 1449503 w 11269336"/>
              <a:gd name="connsiteY247" fmla="*/ 2182633 h 2323145"/>
              <a:gd name="connsiteX248" fmla="*/ 1335495 w 11269336"/>
              <a:gd name="connsiteY248" fmla="*/ 2203940 h 2323145"/>
              <a:gd name="connsiteX249" fmla="*/ 1266687 w 11269336"/>
              <a:gd name="connsiteY249" fmla="*/ 2212688 h 2323145"/>
              <a:gd name="connsiteX250" fmla="*/ 1239614 w 11269336"/>
              <a:gd name="connsiteY250" fmla="*/ 2209727 h 2323145"/>
              <a:gd name="connsiteX251" fmla="*/ 1202436 w 11269336"/>
              <a:gd name="connsiteY251" fmla="*/ 2209817 h 2323145"/>
              <a:gd name="connsiteX252" fmla="*/ 1136097 w 11269336"/>
              <a:gd name="connsiteY252" fmla="*/ 2205112 h 2323145"/>
              <a:gd name="connsiteX253" fmla="*/ 1048229 w 11269336"/>
              <a:gd name="connsiteY253" fmla="*/ 2207249 h 2323145"/>
              <a:gd name="connsiteX254" fmla="*/ 988232 w 11269336"/>
              <a:gd name="connsiteY254" fmla="*/ 2235635 h 2323145"/>
              <a:gd name="connsiteX255" fmla="*/ 981959 w 11269336"/>
              <a:gd name="connsiteY255" fmla="*/ 2231607 h 2323145"/>
              <a:gd name="connsiteX256" fmla="*/ 938600 w 11269336"/>
              <a:gd name="connsiteY256" fmla="*/ 2238113 h 2323145"/>
              <a:gd name="connsiteX257" fmla="*/ 791788 w 11269336"/>
              <a:gd name="connsiteY257" fmla="*/ 2293224 h 2323145"/>
              <a:gd name="connsiteX258" fmla="*/ 706914 w 11269336"/>
              <a:gd name="connsiteY258" fmla="*/ 2305046 h 2323145"/>
              <a:gd name="connsiteX259" fmla="*/ 675971 w 11269336"/>
              <a:gd name="connsiteY259" fmla="*/ 2304030 h 2323145"/>
              <a:gd name="connsiteX260" fmla="*/ 624180 w 11269336"/>
              <a:gd name="connsiteY260" fmla="*/ 2302650 h 2323145"/>
              <a:gd name="connsiteX261" fmla="*/ 583453 w 11269336"/>
              <a:gd name="connsiteY261" fmla="*/ 2288788 h 2323145"/>
              <a:gd name="connsiteX262" fmla="*/ 540946 w 11269336"/>
              <a:gd name="connsiteY262" fmla="*/ 2292721 h 2323145"/>
              <a:gd name="connsiteX263" fmla="*/ 533680 w 11269336"/>
              <a:gd name="connsiteY263" fmla="*/ 2310233 h 2323145"/>
              <a:gd name="connsiteX264" fmla="*/ 487366 w 11269336"/>
              <a:gd name="connsiteY264" fmla="*/ 2309053 h 2323145"/>
              <a:gd name="connsiteX265" fmla="*/ 416820 w 11269336"/>
              <a:gd name="connsiteY265" fmla="*/ 2305443 h 2323145"/>
              <a:gd name="connsiteX266" fmla="*/ 376805 w 11269336"/>
              <a:gd name="connsiteY266" fmla="*/ 2307647 h 2323145"/>
              <a:gd name="connsiteX267" fmla="*/ 266777 w 11269336"/>
              <a:gd name="connsiteY267" fmla="*/ 2309012 h 2323145"/>
              <a:gd name="connsiteX268" fmla="*/ 156013 w 11269336"/>
              <a:gd name="connsiteY268" fmla="*/ 2306832 h 2323145"/>
              <a:gd name="connsiteX269" fmla="*/ 87258 w 11269336"/>
              <a:gd name="connsiteY269" fmla="*/ 2285511 h 2323145"/>
              <a:gd name="connsiteX270" fmla="*/ 23798 w 11269336"/>
              <a:gd name="connsiteY270" fmla="*/ 2281822 h 2323145"/>
              <a:gd name="connsiteX271" fmla="*/ 0 w 11269336"/>
              <a:gd name="connsiteY271" fmla="*/ 2285369 h 2323145"/>
              <a:gd name="connsiteX272" fmla="*/ 0 w 11269336"/>
              <a:gd name="connsiteY27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60738 w 11269336"/>
              <a:gd name="connsiteY140" fmla="*/ 208327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460591 w 11269336"/>
              <a:gd name="connsiteY184" fmla="*/ 2097951 h 2323145"/>
              <a:gd name="connsiteX185" fmla="*/ 3320348 w 11269336"/>
              <a:gd name="connsiteY185" fmla="*/ 2130191 h 2323145"/>
              <a:gd name="connsiteX186" fmla="*/ 3170922 w 11269336"/>
              <a:gd name="connsiteY186" fmla="*/ 2115957 h 2323145"/>
              <a:gd name="connsiteX187" fmla="*/ 3156256 w 11269336"/>
              <a:gd name="connsiteY187" fmla="*/ 2124773 h 2323145"/>
              <a:gd name="connsiteX188" fmla="*/ 3140298 w 11269336"/>
              <a:gd name="connsiteY188" fmla="*/ 2129182 h 2323145"/>
              <a:gd name="connsiteX189" fmla="*/ 3138514 w 11269336"/>
              <a:gd name="connsiteY189" fmla="*/ 2128069 h 2323145"/>
              <a:gd name="connsiteX190" fmla="*/ 3120467 w 11269336"/>
              <a:gd name="connsiteY190" fmla="*/ 2128281 h 2323145"/>
              <a:gd name="connsiteX191" fmla="*/ 3116175 w 11269336"/>
              <a:gd name="connsiteY191" fmla="*/ 2131633 h 2323145"/>
              <a:gd name="connsiteX192" fmla="*/ 3103685 w 11269336"/>
              <a:gd name="connsiteY192" fmla="*/ 2132814 h 2323145"/>
              <a:gd name="connsiteX193" fmla="*/ 3078794 w 11269336"/>
              <a:gd name="connsiteY193" fmla="*/ 2137935 h 2323145"/>
              <a:gd name="connsiteX194" fmla="*/ 3074407 w 11269336"/>
              <a:gd name="connsiteY194" fmla="*/ 2136274 h 2323145"/>
              <a:gd name="connsiteX195" fmla="*/ 3037285 w 11269336"/>
              <a:gd name="connsiteY195" fmla="*/ 2139919 h 2323145"/>
              <a:gd name="connsiteX196" fmla="*/ 3036901 w 11269336"/>
              <a:gd name="connsiteY196" fmla="*/ 2138726 h 2323145"/>
              <a:gd name="connsiteX197" fmla="*/ 3026996 w 11269336"/>
              <a:gd name="connsiteY197" fmla="*/ 2134322 h 2323145"/>
              <a:gd name="connsiteX198" fmla="*/ 3007772 w 11269336"/>
              <a:gd name="connsiteY198" fmla="*/ 2128742 h 2323145"/>
              <a:gd name="connsiteX199" fmla="*/ 2965030 w 11269336"/>
              <a:gd name="connsiteY199" fmla="*/ 2100494 h 2323145"/>
              <a:gd name="connsiteX200" fmla="*/ 2926342 w 11269336"/>
              <a:gd name="connsiteY200" fmla="*/ 2104155 h 2323145"/>
              <a:gd name="connsiteX201" fmla="*/ 2918608 w 11269336"/>
              <a:gd name="connsiteY201" fmla="*/ 2104215 h 2323145"/>
              <a:gd name="connsiteX202" fmla="*/ 2918475 w 11269336"/>
              <a:gd name="connsiteY202" fmla="*/ 2103937 h 2323145"/>
              <a:gd name="connsiteX203" fmla="*/ 2910360 w 11269336"/>
              <a:gd name="connsiteY203" fmla="*/ 2103444 h 2323145"/>
              <a:gd name="connsiteX204" fmla="*/ 2904507 w 11269336"/>
              <a:gd name="connsiteY204" fmla="*/ 2104326 h 2323145"/>
              <a:gd name="connsiteX205" fmla="*/ 2889503 w 11269336"/>
              <a:gd name="connsiteY205" fmla="*/ 2104443 h 2323145"/>
              <a:gd name="connsiteX206" fmla="*/ 2884480 w 11269336"/>
              <a:gd name="connsiteY206" fmla="*/ 2102626 h 2323145"/>
              <a:gd name="connsiteX207" fmla="*/ 2882689 w 11269336"/>
              <a:gd name="connsiteY207" fmla="*/ 2099228 h 2323145"/>
              <a:gd name="connsiteX208" fmla="*/ 2881291 w 11269336"/>
              <a:gd name="connsiteY208" fmla="*/ 2099618 h 2323145"/>
              <a:gd name="connsiteX209" fmla="*/ 2853979 w 11269336"/>
              <a:gd name="connsiteY209" fmla="*/ 2090388 h 2323145"/>
              <a:gd name="connsiteX210" fmla="*/ 2791790 w 11269336"/>
              <a:gd name="connsiteY210" fmla="*/ 2080332 h 2323145"/>
              <a:gd name="connsiteX211" fmla="*/ 2755844 w 11269336"/>
              <a:gd name="connsiteY211" fmla="*/ 2078874 h 2323145"/>
              <a:gd name="connsiteX212" fmla="*/ 2657742 w 11269336"/>
              <a:gd name="connsiteY212" fmla="*/ 2070179 h 2323145"/>
              <a:gd name="connsiteX213" fmla="*/ 2559549 w 11269336"/>
              <a:gd name="connsiteY213" fmla="*/ 2057873 h 2323145"/>
              <a:gd name="connsiteX214" fmla="*/ 2512054 w 11269336"/>
              <a:gd name="connsiteY214" fmla="*/ 2031671 h 2323145"/>
              <a:gd name="connsiteX215" fmla="*/ 2506437 w 11269336"/>
              <a:gd name="connsiteY215" fmla="*/ 2030918 h 2323145"/>
              <a:gd name="connsiteX216" fmla="*/ 2491752 w 11269336"/>
              <a:gd name="connsiteY216" fmla="*/ 2033906 h 2323145"/>
              <a:gd name="connsiteX217" fmla="*/ 2486338 w 11269336"/>
              <a:gd name="connsiteY217" fmla="*/ 2035862 h 2323145"/>
              <a:gd name="connsiteX218" fmla="*/ 2478186 w 11269336"/>
              <a:gd name="connsiteY218" fmla="*/ 2036953 h 2323145"/>
              <a:gd name="connsiteX219" fmla="*/ 2477950 w 11269336"/>
              <a:gd name="connsiteY219" fmla="*/ 2036715 h 2323145"/>
              <a:gd name="connsiteX220" fmla="*/ 2470381 w 11269336"/>
              <a:gd name="connsiteY220" fmla="*/ 2038256 h 2323145"/>
              <a:gd name="connsiteX221" fmla="*/ 2433781 w 11269336"/>
              <a:gd name="connsiteY221" fmla="*/ 2049140 h 2323145"/>
              <a:gd name="connsiteX222" fmla="*/ 2381172 w 11269336"/>
              <a:gd name="connsiteY222" fmla="*/ 2030645 h 2323145"/>
              <a:gd name="connsiteX223" fmla="*/ 2360198 w 11269336"/>
              <a:gd name="connsiteY223" fmla="*/ 2029059 h 2323145"/>
              <a:gd name="connsiteX224" fmla="*/ 2348815 w 11269336"/>
              <a:gd name="connsiteY224" fmla="*/ 2026798 h 2323145"/>
              <a:gd name="connsiteX225" fmla="*/ 2347988 w 11269336"/>
              <a:gd name="connsiteY225" fmla="*/ 2025745 h 2323145"/>
              <a:gd name="connsiteX226" fmla="*/ 2312920 w 11269336"/>
              <a:gd name="connsiteY226" fmla="*/ 2036311 h 2323145"/>
              <a:gd name="connsiteX227" fmla="*/ 2307986 w 11269336"/>
              <a:gd name="connsiteY227" fmla="*/ 2035583 h 2323145"/>
              <a:gd name="connsiteX228" fmla="*/ 2285481 w 11269336"/>
              <a:gd name="connsiteY228" fmla="*/ 2045197 h 2323145"/>
              <a:gd name="connsiteX229" fmla="*/ 2273666 w 11269336"/>
              <a:gd name="connsiteY229" fmla="*/ 2048710 h 2323145"/>
              <a:gd name="connsiteX230" fmla="*/ 2270719 w 11269336"/>
              <a:gd name="connsiteY230" fmla="*/ 2052702 h 2323145"/>
              <a:gd name="connsiteX231" fmla="*/ 2253080 w 11269336"/>
              <a:gd name="connsiteY231" fmla="*/ 2056363 h 2323145"/>
              <a:gd name="connsiteX232" fmla="*/ 2250906 w 11269336"/>
              <a:gd name="connsiteY232" fmla="*/ 2055654 h 2323145"/>
              <a:gd name="connsiteX233" fmla="*/ 2236905 w 11269336"/>
              <a:gd name="connsiteY233" fmla="*/ 2062882 h 2323145"/>
              <a:gd name="connsiteX234" fmla="*/ 2225830 w 11269336"/>
              <a:gd name="connsiteY234" fmla="*/ 2074027 h 2323145"/>
              <a:gd name="connsiteX235" fmla="*/ 2073776 w 11269336"/>
              <a:gd name="connsiteY235" fmla="*/ 2089244 h 2323145"/>
              <a:gd name="connsiteX236" fmla="*/ 1948256 w 11269336"/>
              <a:gd name="connsiteY236" fmla="*/ 2146616 h 2323145"/>
              <a:gd name="connsiteX237" fmla="*/ 1865582 w 11269336"/>
              <a:gd name="connsiteY237" fmla="*/ 2153738 h 2323145"/>
              <a:gd name="connsiteX238" fmla="*/ 1835210 w 11269336"/>
              <a:gd name="connsiteY238" fmla="*/ 2134244 h 2323145"/>
              <a:gd name="connsiteX239" fmla="*/ 1632661 w 11269336"/>
              <a:gd name="connsiteY239" fmla="*/ 2173882 h 2323145"/>
              <a:gd name="connsiteX240" fmla="*/ 1579590 w 11269336"/>
              <a:gd name="connsiteY240" fmla="*/ 2173680 h 2323145"/>
              <a:gd name="connsiteX241" fmla="*/ 1535601 w 11269336"/>
              <a:gd name="connsiteY241" fmla="*/ 2194590 h 2323145"/>
              <a:gd name="connsiteX242" fmla="*/ 1515594 w 11269336"/>
              <a:gd name="connsiteY242" fmla="*/ 2189622 h 2323145"/>
              <a:gd name="connsiteX243" fmla="*/ 1512113 w 11269336"/>
              <a:gd name="connsiteY243" fmla="*/ 2188534 h 2323145"/>
              <a:gd name="connsiteX244" fmla="*/ 1498838 w 11269336"/>
              <a:gd name="connsiteY244" fmla="*/ 2189213 h 2323145"/>
              <a:gd name="connsiteX245" fmla="*/ 1494279 w 11269336"/>
              <a:gd name="connsiteY245" fmla="*/ 2183112 h 2323145"/>
              <a:gd name="connsiteX246" fmla="*/ 1473714 w 11269336"/>
              <a:gd name="connsiteY246" fmla="*/ 2179625 h 2323145"/>
              <a:gd name="connsiteX247" fmla="*/ 1449503 w 11269336"/>
              <a:gd name="connsiteY247" fmla="*/ 2182633 h 2323145"/>
              <a:gd name="connsiteX248" fmla="*/ 1335495 w 11269336"/>
              <a:gd name="connsiteY248" fmla="*/ 2203940 h 2323145"/>
              <a:gd name="connsiteX249" fmla="*/ 1266687 w 11269336"/>
              <a:gd name="connsiteY249" fmla="*/ 2212688 h 2323145"/>
              <a:gd name="connsiteX250" fmla="*/ 1239614 w 11269336"/>
              <a:gd name="connsiteY250" fmla="*/ 2209727 h 2323145"/>
              <a:gd name="connsiteX251" fmla="*/ 1202436 w 11269336"/>
              <a:gd name="connsiteY251" fmla="*/ 2209817 h 2323145"/>
              <a:gd name="connsiteX252" fmla="*/ 1136097 w 11269336"/>
              <a:gd name="connsiteY252" fmla="*/ 2205112 h 2323145"/>
              <a:gd name="connsiteX253" fmla="*/ 1048229 w 11269336"/>
              <a:gd name="connsiteY253" fmla="*/ 2207249 h 2323145"/>
              <a:gd name="connsiteX254" fmla="*/ 988232 w 11269336"/>
              <a:gd name="connsiteY254" fmla="*/ 2235635 h 2323145"/>
              <a:gd name="connsiteX255" fmla="*/ 981959 w 11269336"/>
              <a:gd name="connsiteY255" fmla="*/ 2231607 h 2323145"/>
              <a:gd name="connsiteX256" fmla="*/ 938600 w 11269336"/>
              <a:gd name="connsiteY256" fmla="*/ 2238113 h 2323145"/>
              <a:gd name="connsiteX257" fmla="*/ 791788 w 11269336"/>
              <a:gd name="connsiteY257" fmla="*/ 2293224 h 2323145"/>
              <a:gd name="connsiteX258" fmla="*/ 706914 w 11269336"/>
              <a:gd name="connsiteY258" fmla="*/ 2305046 h 2323145"/>
              <a:gd name="connsiteX259" fmla="*/ 675971 w 11269336"/>
              <a:gd name="connsiteY259" fmla="*/ 2304030 h 2323145"/>
              <a:gd name="connsiteX260" fmla="*/ 624180 w 11269336"/>
              <a:gd name="connsiteY260" fmla="*/ 2302650 h 2323145"/>
              <a:gd name="connsiteX261" fmla="*/ 583453 w 11269336"/>
              <a:gd name="connsiteY261" fmla="*/ 2288788 h 2323145"/>
              <a:gd name="connsiteX262" fmla="*/ 540946 w 11269336"/>
              <a:gd name="connsiteY262" fmla="*/ 2292721 h 2323145"/>
              <a:gd name="connsiteX263" fmla="*/ 533680 w 11269336"/>
              <a:gd name="connsiteY263" fmla="*/ 2310233 h 2323145"/>
              <a:gd name="connsiteX264" fmla="*/ 487366 w 11269336"/>
              <a:gd name="connsiteY264" fmla="*/ 2309053 h 2323145"/>
              <a:gd name="connsiteX265" fmla="*/ 416820 w 11269336"/>
              <a:gd name="connsiteY265" fmla="*/ 2305443 h 2323145"/>
              <a:gd name="connsiteX266" fmla="*/ 376805 w 11269336"/>
              <a:gd name="connsiteY266" fmla="*/ 2307647 h 2323145"/>
              <a:gd name="connsiteX267" fmla="*/ 266777 w 11269336"/>
              <a:gd name="connsiteY267" fmla="*/ 2309012 h 2323145"/>
              <a:gd name="connsiteX268" fmla="*/ 156013 w 11269336"/>
              <a:gd name="connsiteY268" fmla="*/ 2306832 h 2323145"/>
              <a:gd name="connsiteX269" fmla="*/ 87258 w 11269336"/>
              <a:gd name="connsiteY269" fmla="*/ 2285511 h 2323145"/>
              <a:gd name="connsiteX270" fmla="*/ 23798 w 11269336"/>
              <a:gd name="connsiteY270" fmla="*/ 2281822 h 2323145"/>
              <a:gd name="connsiteX271" fmla="*/ 0 w 11269336"/>
              <a:gd name="connsiteY271" fmla="*/ 2285369 h 2323145"/>
              <a:gd name="connsiteX272" fmla="*/ 0 w 11269336"/>
              <a:gd name="connsiteY27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41688 w 11269336"/>
              <a:gd name="connsiteY140" fmla="*/ 202233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460591 w 11269336"/>
              <a:gd name="connsiteY184" fmla="*/ 2097951 h 2323145"/>
              <a:gd name="connsiteX185" fmla="*/ 3320348 w 11269336"/>
              <a:gd name="connsiteY185" fmla="*/ 2130191 h 2323145"/>
              <a:gd name="connsiteX186" fmla="*/ 3170922 w 11269336"/>
              <a:gd name="connsiteY186" fmla="*/ 2115957 h 2323145"/>
              <a:gd name="connsiteX187" fmla="*/ 3156256 w 11269336"/>
              <a:gd name="connsiteY187" fmla="*/ 2124773 h 2323145"/>
              <a:gd name="connsiteX188" fmla="*/ 3140298 w 11269336"/>
              <a:gd name="connsiteY188" fmla="*/ 2129182 h 2323145"/>
              <a:gd name="connsiteX189" fmla="*/ 3138514 w 11269336"/>
              <a:gd name="connsiteY189" fmla="*/ 2128069 h 2323145"/>
              <a:gd name="connsiteX190" fmla="*/ 3120467 w 11269336"/>
              <a:gd name="connsiteY190" fmla="*/ 2128281 h 2323145"/>
              <a:gd name="connsiteX191" fmla="*/ 3116175 w 11269336"/>
              <a:gd name="connsiteY191" fmla="*/ 2131633 h 2323145"/>
              <a:gd name="connsiteX192" fmla="*/ 3103685 w 11269336"/>
              <a:gd name="connsiteY192" fmla="*/ 2132814 h 2323145"/>
              <a:gd name="connsiteX193" fmla="*/ 3078794 w 11269336"/>
              <a:gd name="connsiteY193" fmla="*/ 2137935 h 2323145"/>
              <a:gd name="connsiteX194" fmla="*/ 3074407 w 11269336"/>
              <a:gd name="connsiteY194" fmla="*/ 2136274 h 2323145"/>
              <a:gd name="connsiteX195" fmla="*/ 3037285 w 11269336"/>
              <a:gd name="connsiteY195" fmla="*/ 2139919 h 2323145"/>
              <a:gd name="connsiteX196" fmla="*/ 3036901 w 11269336"/>
              <a:gd name="connsiteY196" fmla="*/ 2138726 h 2323145"/>
              <a:gd name="connsiteX197" fmla="*/ 3026996 w 11269336"/>
              <a:gd name="connsiteY197" fmla="*/ 2134322 h 2323145"/>
              <a:gd name="connsiteX198" fmla="*/ 3007772 w 11269336"/>
              <a:gd name="connsiteY198" fmla="*/ 2128742 h 2323145"/>
              <a:gd name="connsiteX199" fmla="*/ 2965030 w 11269336"/>
              <a:gd name="connsiteY199" fmla="*/ 2100494 h 2323145"/>
              <a:gd name="connsiteX200" fmla="*/ 2926342 w 11269336"/>
              <a:gd name="connsiteY200" fmla="*/ 2104155 h 2323145"/>
              <a:gd name="connsiteX201" fmla="*/ 2918608 w 11269336"/>
              <a:gd name="connsiteY201" fmla="*/ 2104215 h 2323145"/>
              <a:gd name="connsiteX202" fmla="*/ 2918475 w 11269336"/>
              <a:gd name="connsiteY202" fmla="*/ 2103937 h 2323145"/>
              <a:gd name="connsiteX203" fmla="*/ 2910360 w 11269336"/>
              <a:gd name="connsiteY203" fmla="*/ 2103444 h 2323145"/>
              <a:gd name="connsiteX204" fmla="*/ 2904507 w 11269336"/>
              <a:gd name="connsiteY204" fmla="*/ 2104326 h 2323145"/>
              <a:gd name="connsiteX205" fmla="*/ 2889503 w 11269336"/>
              <a:gd name="connsiteY205" fmla="*/ 2104443 h 2323145"/>
              <a:gd name="connsiteX206" fmla="*/ 2884480 w 11269336"/>
              <a:gd name="connsiteY206" fmla="*/ 2102626 h 2323145"/>
              <a:gd name="connsiteX207" fmla="*/ 2882689 w 11269336"/>
              <a:gd name="connsiteY207" fmla="*/ 2099228 h 2323145"/>
              <a:gd name="connsiteX208" fmla="*/ 2881291 w 11269336"/>
              <a:gd name="connsiteY208" fmla="*/ 2099618 h 2323145"/>
              <a:gd name="connsiteX209" fmla="*/ 2853979 w 11269336"/>
              <a:gd name="connsiteY209" fmla="*/ 2090388 h 2323145"/>
              <a:gd name="connsiteX210" fmla="*/ 2791790 w 11269336"/>
              <a:gd name="connsiteY210" fmla="*/ 2080332 h 2323145"/>
              <a:gd name="connsiteX211" fmla="*/ 2755844 w 11269336"/>
              <a:gd name="connsiteY211" fmla="*/ 2078874 h 2323145"/>
              <a:gd name="connsiteX212" fmla="*/ 2657742 w 11269336"/>
              <a:gd name="connsiteY212" fmla="*/ 2070179 h 2323145"/>
              <a:gd name="connsiteX213" fmla="*/ 2559549 w 11269336"/>
              <a:gd name="connsiteY213" fmla="*/ 2057873 h 2323145"/>
              <a:gd name="connsiteX214" fmla="*/ 2512054 w 11269336"/>
              <a:gd name="connsiteY214" fmla="*/ 2031671 h 2323145"/>
              <a:gd name="connsiteX215" fmla="*/ 2506437 w 11269336"/>
              <a:gd name="connsiteY215" fmla="*/ 2030918 h 2323145"/>
              <a:gd name="connsiteX216" fmla="*/ 2491752 w 11269336"/>
              <a:gd name="connsiteY216" fmla="*/ 2033906 h 2323145"/>
              <a:gd name="connsiteX217" fmla="*/ 2486338 w 11269336"/>
              <a:gd name="connsiteY217" fmla="*/ 2035862 h 2323145"/>
              <a:gd name="connsiteX218" fmla="*/ 2478186 w 11269336"/>
              <a:gd name="connsiteY218" fmla="*/ 2036953 h 2323145"/>
              <a:gd name="connsiteX219" fmla="*/ 2477950 w 11269336"/>
              <a:gd name="connsiteY219" fmla="*/ 2036715 h 2323145"/>
              <a:gd name="connsiteX220" fmla="*/ 2470381 w 11269336"/>
              <a:gd name="connsiteY220" fmla="*/ 2038256 h 2323145"/>
              <a:gd name="connsiteX221" fmla="*/ 2433781 w 11269336"/>
              <a:gd name="connsiteY221" fmla="*/ 2049140 h 2323145"/>
              <a:gd name="connsiteX222" fmla="*/ 2381172 w 11269336"/>
              <a:gd name="connsiteY222" fmla="*/ 2030645 h 2323145"/>
              <a:gd name="connsiteX223" fmla="*/ 2360198 w 11269336"/>
              <a:gd name="connsiteY223" fmla="*/ 2029059 h 2323145"/>
              <a:gd name="connsiteX224" fmla="*/ 2348815 w 11269336"/>
              <a:gd name="connsiteY224" fmla="*/ 2026798 h 2323145"/>
              <a:gd name="connsiteX225" fmla="*/ 2347988 w 11269336"/>
              <a:gd name="connsiteY225" fmla="*/ 2025745 h 2323145"/>
              <a:gd name="connsiteX226" fmla="*/ 2312920 w 11269336"/>
              <a:gd name="connsiteY226" fmla="*/ 2036311 h 2323145"/>
              <a:gd name="connsiteX227" fmla="*/ 2307986 w 11269336"/>
              <a:gd name="connsiteY227" fmla="*/ 2035583 h 2323145"/>
              <a:gd name="connsiteX228" fmla="*/ 2285481 w 11269336"/>
              <a:gd name="connsiteY228" fmla="*/ 2045197 h 2323145"/>
              <a:gd name="connsiteX229" fmla="*/ 2273666 w 11269336"/>
              <a:gd name="connsiteY229" fmla="*/ 2048710 h 2323145"/>
              <a:gd name="connsiteX230" fmla="*/ 2270719 w 11269336"/>
              <a:gd name="connsiteY230" fmla="*/ 2052702 h 2323145"/>
              <a:gd name="connsiteX231" fmla="*/ 2253080 w 11269336"/>
              <a:gd name="connsiteY231" fmla="*/ 2056363 h 2323145"/>
              <a:gd name="connsiteX232" fmla="*/ 2250906 w 11269336"/>
              <a:gd name="connsiteY232" fmla="*/ 2055654 h 2323145"/>
              <a:gd name="connsiteX233" fmla="*/ 2236905 w 11269336"/>
              <a:gd name="connsiteY233" fmla="*/ 2062882 h 2323145"/>
              <a:gd name="connsiteX234" fmla="*/ 2225830 w 11269336"/>
              <a:gd name="connsiteY234" fmla="*/ 2074027 h 2323145"/>
              <a:gd name="connsiteX235" fmla="*/ 2073776 w 11269336"/>
              <a:gd name="connsiteY235" fmla="*/ 2089244 h 2323145"/>
              <a:gd name="connsiteX236" fmla="*/ 1948256 w 11269336"/>
              <a:gd name="connsiteY236" fmla="*/ 2146616 h 2323145"/>
              <a:gd name="connsiteX237" fmla="*/ 1865582 w 11269336"/>
              <a:gd name="connsiteY237" fmla="*/ 2153738 h 2323145"/>
              <a:gd name="connsiteX238" fmla="*/ 1835210 w 11269336"/>
              <a:gd name="connsiteY238" fmla="*/ 2134244 h 2323145"/>
              <a:gd name="connsiteX239" fmla="*/ 1632661 w 11269336"/>
              <a:gd name="connsiteY239" fmla="*/ 2173882 h 2323145"/>
              <a:gd name="connsiteX240" fmla="*/ 1579590 w 11269336"/>
              <a:gd name="connsiteY240" fmla="*/ 2173680 h 2323145"/>
              <a:gd name="connsiteX241" fmla="*/ 1535601 w 11269336"/>
              <a:gd name="connsiteY241" fmla="*/ 2194590 h 2323145"/>
              <a:gd name="connsiteX242" fmla="*/ 1515594 w 11269336"/>
              <a:gd name="connsiteY242" fmla="*/ 2189622 h 2323145"/>
              <a:gd name="connsiteX243" fmla="*/ 1512113 w 11269336"/>
              <a:gd name="connsiteY243" fmla="*/ 2188534 h 2323145"/>
              <a:gd name="connsiteX244" fmla="*/ 1498838 w 11269336"/>
              <a:gd name="connsiteY244" fmla="*/ 2189213 h 2323145"/>
              <a:gd name="connsiteX245" fmla="*/ 1494279 w 11269336"/>
              <a:gd name="connsiteY245" fmla="*/ 2183112 h 2323145"/>
              <a:gd name="connsiteX246" fmla="*/ 1473714 w 11269336"/>
              <a:gd name="connsiteY246" fmla="*/ 2179625 h 2323145"/>
              <a:gd name="connsiteX247" fmla="*/ 1449503 w 11269336"/>
              <a:gd name="connsiteY247" fmla="*/ 2182633 h 2323145"/>
              <a:gd name="connsiteX248" fmla="*/ 1335495 w 11269336"/>
              <a:gd name="connsiteY248" fmla="*/ 2203940 h 2323145"/>
              <a:gd name="connsiteX249" fmla="*/ 1266687 w 11269336"/>
              <a:gd name="connsiteY249" fmla="*/ 2212688 h 2323145"/>
              <a:gd name="connsiteX250" fmla="*/ 1239614 w 11269336"/>
              <a:gd name="connsiteY250" fmla="*/ 2209727 h 2323145"/>
              <a:gd name="connsiteX251" fmla="*/ 1202436 w 11269336"/>
              <a:gd name="connsiteY251" fmla="*/ 2209817 h 2323145"/>
              <a:gd name="connsiteX252" fmla="*/ 1136097 w 11269336"/>
              <a:gd name="connsiteY252" fmla="*/ 2205112 h 2323145"/>
              <a:gd name="connsiteX253" fmla="*/ 1048229 w 11269336"/>
              <a:gd name="connsiteY253" fmla="*/ 2207249 h 2323145"/>
              <a:gd name="connsiteX254" fmla="*/ 988232 w 11269336"/>
              <a:gd name="connsiteY254" fmla="*/ 2235635 h 2323145"/>
              <a:gd name="connsiteX255" fmla="*/ 981959 w 11269336"/>
              <a:gd name="connsiteY255" fmla="*/ 2231607 h 2323145"/>
              <a:gd name="connsiteX256" fmla="*/ 938600 w 11269336"/>
              <a:gd name="connsiteY256" fmla="*/ 2238113 h 2323145"/>
              <a:gd name="connsiteX257" fmla="*/ 791788 w 11269336"/>
              <a:gd name="connsiteY257" fmla="*/ 2293224 h 2323145"/>
              <a:gd name="connsiteX258" fmla="*/ 706914 w 11269336"/>
              <a:gd name="connsiteY258" fmla="*/ 2305046 h 2323145"/>
              <a:gd name="connsiteX259" fmla="*/ 675971 w 11269336"/>
              <a:gd name="connsiteY259" fmla="*/ 2304030 h 2323145"/>
              <a:gd name="connsiteX260" fmla="*/ 624180 w 11269336"/>
              <a:gd name="connsiteY260" fmla="*/ 2302650 h 2323145"/>
              <a:gd name="connsiteX261" fmla="*/ 583453 w 11269336"/>
              <a:gd name="connsiteY261" fmla="*/ 2288788 h 2323145"/>
              <a:gd name="connsiteX262" fmla="*/ 540946 w 11269336"/>
              <a:gd name="connsiteY262" fmla="*/ 2292721 h 2323145"/>
              <a:gd name="connsiteX263" fmla="*/ 533680 w 11269336"/>
              <a:gd name="connsiteY263" fmla="*/ 2310233 h 2323145"/>
              <a:gd name="connsiteX264" fmla="*/ 487366 w 11269336"/>
              <a:gd name="connsiteY264" fmla="*/ 2309053 h 2323145"/>
              <a:gd name="connsiteX265" fmla="*/ 416820 w 11269336"/>
              <a:gd name="connsiteY265" fmla="*/ 2305443 h 2323145"/>
              <a:gd name="connsiteX266" fmla="*/ 376805 w 11269336"/>
              <a:gd name="connsiteY266" fmla="*/ 2307647 h 2323145"/>
              <a:gd name="connsiteX267" fmla="*/ 266777 w 11269336"/>
              <a:gd name="connsiteY267" fmla="*/ 2309012 h 2323145"/>
              <a:gd name="connsiteX268" fmla="*/ 156013 w 11269336"/>
              <a:gd name="connsiteY268" fmla="*/ 2306832 h 2323145"/>
              <a:gd name="connsiteX269" fmla="*/ 87258 w 11269336"/>
              <a:gd name="connsiteY269" fmla="*/ 2285511 h 2323145"/>
              <a:gd name="connsiteX270" fmla="*/ 23798 w 11269336"/>
              <a:gd name="connsiteY270" fmla="*/ 2281822 h 2323145"/>
              <a:gd name="connsiteX271" fmla="*/ 0 w 11269336"/>
              <a:gd name="connsiteY271" fmla="*/ 2285369 h 2323145"/>
              <a:gd name="connsiteX272" fmla="*/ 0 w 11269336"/>
              <a:gd name="connsiteY27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41688 w 11269336"/>
              <a:gd name="connsiteY140" fmla="*/ 202233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460591 w 11269336"/>
              <a:gd name="connsiteY184" fmla="*/ 2097951 h 2323145"/>
              <a:gd name="connsiteX185" fmla="*/ 3170922 w 11269336"/>
              <a:gd name="connsiteY185" fmla="*/ 2115957 h 2323145"/>
              <a:gd name="connsiteX186" fmla="*/ 3156256 w 11269336"/>
              <a:gd name="connsiteY186" fmla="*/ 2124773 h 2323145"/>
              <a:gd name="connsiteX187" fmla="*/ 3140298 w 11269336"/>
              <a:gd name="connsiteY187" fmla="*/ 2129182 h 2323145"/>
              <a:gd name="connsiteX188" fmla="*/ 3138514 w 11269336"/>
              <a:gd name="connsiteY188" fmla="*/ 2128069 h 2323145"/>
              <a:gd name="connsiteX189" fmla="*/ 3120467 w 11269336"/>
              <a:gd name="connsiteY189" fmla="*/ 2128281 h 2323145"/>
              <a:gd name="connsiteX190" fmla="*/ 3116175 w 11269336"/>
              <a:gd name="connsiteY190" fmla="*/ 2131633 h 2323145"/>
              <a:gd name="connsiteX191" fmla="*/ 3103685 w 11269336"/>
              <a:gd name="connsiteY191" fmla="*/ 2132814 h 2323145"/>
              <a:gd name="connsiteX192" fmla="*/ 3078794 w 11269336"/>
              <a:gd name="connsiteY192" fmla="*/ 2137935 h 2323145"/>
              <a:gd name="connsiteX193" fmla="*/ 3074407 w 11269336"/>
              <a:gd name="connsiteY193" fmla="*/ 2136274 h 2323145"/>
              <a:gd name="connsiteX194" fmla="*/ 3037285 w 11269336"/>
              <a:gd name="connsiteY194" fmla="*/ 2139919 h 2323145"/>
              <a:gd name="connsiteX195" fmla="*/ 3036901 w 11269336"/>
              <a:gd name="connsiteY195" fmla="*/ 2138726 h 2323145"/>
              <a:gd name="connsiteX196" fmla="*/ 3026996 w 11269336"/>
              <a:gd name="connsiteY196" fmla="*/ 2134322 h 2323145"/>
              <a:gd name="connsiteX197" fmla="*/ 3007772 w 11269336"/>
              <a:gd name="connsiteY197" fmla="*/ 2128742 h 2323145"/>
              <a:gd name="connsiteX198" fmla="*/ 2965030 w 11269336"/>
              <a:gd name="connsiteY198" fmla="*/ 2100494 h 2323145"/>
              <a:gd name="connsiteX199" fmla="*/ 2926342 w 11269336"/>
              <a:gd name="connsiteY199" fmla="*/ 2104155 h 2323145"/>
              <a:gd name="connsiteX200" fmla="*/ 2918608 w 11269336"/>
              <a:gd name="connsiteY200" fmla="*/ 2104215 h 2323145"/>
              <a:gd name="connsiteX201" fmla="*/ 2918475 w 11269336"/>
              <a:gd name="connsiteY201" fmla="*/ 2103937 h 2323145"/>
              <a:gd name="connsiteX202" fmla="*/ 2910360 w 11269336"/>
              <a:gd name="connsiteY202" fmla="*/ 2103444 h 2323145"/>
              <a:gd name="connsiteX203" fmla="*/ 2904507 w 11269336"/>
              <a:gd name="connsiteY203" fmla="*/ 2104326 h 2323145"/>
              <a:gd name="connsiteX204" fmla="*/ 2889503 w 11269336"/>
              <a:gd name="connsiteY204" fmla="*/ 2104443 h 2323145"/>
              <a:gd name="connsiteX205" fmla="*/ 2884480 w 11269336"/>
              <a:gd name="connsiteY205" fmla="*/ 2102626 h 2323145"/>
              <a:gd name="connsiteX206" fmla="*/ 2882689 w 11269336"/>
              <a:gd name="connsiteY206" fmla="*/ 2099228 h 2323145"/>
              <a:gd name="connsiteX207" fmla="*/ 2881291 w 11269336"/>
              <a:gd name="connsiteY207" fmla="*/ 2099618 h 2323145"/>
              <a:gd name="connsiteX208" fmla="*/ 2853979 w 11269336"/>
              <a:gd name="connsiteY208" fmla="*/ 2090388 h 2323145"/>
              <a:gd name="connsiteX209" fmla="*/ 2791790 w 11269336"/>
              <a:gd name="connsiteY209" fmla="*/ 2080332 h 2323145"/>
              <a:gd name="connsiteX210" fmla="*/ 2755844 w 11269336"/>
              <a:gd name="connsiteY210" fmla="*/ 2078874 h 2323145"/>
              <a:gd name="connsiteX211" fmla="*/ 2657742 w 11269336"/>
              <a:gd name="connsiteY211" fmla="*/ 2070179 h 2323145"/>
              <a:gd name="connsiteX212" fmla="*/ 2559549 w 11269336"/>
              <a:gd name="connsiteY212" fmla="*/ 2057873 h 2323145"/>
              <a:gd name="connsiteX213" fmla="*/ 2512054 w 11269336"/>
              <a:gd name="connsiteY213" fmla="*/ 2031671 h 2323145"/>
              <a:gd name="connsiteX214" fmla="*/ 2506437 w 11269336"/>
              <a:gd name="connsiteY214" fmla="*/ 2030918 h 2323145"/>
              <a:gd name="connsiteX215" fmla="*/ 2491752 w 11269336"/>
              <a:gd name="connsiteY215" fmla="*/ 2033906 h 2323145"/>
              <a:gd name="connsiteX216" fmla="*/ 2486338 w 11269336"/>
              <a:gd name="connsiteY216" fmla="*/ 2035862 h 2323145"/>
              <a:gd name="connsiteX217" fmla="*/ 2478186 w 11269336"/>
              <a:gd name="connsiteY217" fmla="*/ 2036953 h 2323145"/>
              <a:gd name="connsiteX218" fmla="*/ 2477950 w 11269336"/>
              <a:gd name="connsiteY218" fmla="*/ 2036715 h 2323145"/>
              <a:gd name="connsiteX219" fmla="*/ 2470381 w 11269336"/>
              <a:gd name="connsiteY219" fmla="*/ 2038256 h 2323145"/>
              <a:gd name="connsiteX220" fmla="*/ 2433781 w 11269336"/>
              <a:gd name="connsiteY220" fmla="*/ 2049140 h 2323145"/>
              <a:gd name="connsiteX221" fmla="*/ 2381172 w 11269336"/>
              <a:gd name="connsiteY221" fmla="*/ 2030645 h 2323145"/>
              <a:gd name="connsiteX222" fmla="*/ 2360198 w 11269336"/>
              <a:gd name="connsiteY222" fmla="*/ 2029059 h 2323145"/>
              <a:gd name="connsiteX223" fmla="*/ 2348815 w 11269336"/>
              <a:gd name="connsiteY223" fmla="*/ 2026798 h 2323145"/>
              <a:gd name="connsiteX224" fmla="*/ 2347988 w 11269336"/>
              <a:gd name="connsiteY224" fmla="*/ 2025745 h 2323145"/>
              <a:gd name="connsiteX225" fmla="*/ 2312920 w 11269336"/>
              <a:gd name="connsiteY225" fmla="*/ 2036311 h 2323145"/>
              <a:gd name="connsiteX226" fmla="*/ 2307986 w 11269336"/>
              <a:gd name="connsiteY226" fmla="*/ 2035583 h 2323145"/>
              <a:gd name="connsiteX227" fmla="*/ 2285481 w 11269336"/>
              <a:gd name="connsiteY227" fmla="*/ 2045197 h 2323145"/>
              <a:gd name="connsiteX228" fmla="*/ 2273666 w 11269336"/>
              <a:gd name="connsiteY228" fmla="*/ 2048710 h 2323145"/>
              <a:gd name="connsiteX229" fmla="*/ 2270719 w 11269336"/>
              <a:gd name="connsiteY229" fmla="*/ 2052702 h 2323145"/>
              <a:gd name="connsiteX230" fmla="*/ 2253080 w 11269336"/>
              <a:gd name="connsiteY230" fmla="*/ 2056363 h 2323145"/>
              <a:gd name="connsiteX231" fmla="*/ 2250906 w 11269336"/>
              <a:gd name="connsiteY231" fmla="*/ 2055654 h 2323145"/>
              <a:gd name="connsiteX232" fmla="*/ 2236905 w 11269336"/>
              <a:gd name="connsiteY232" fmla="*/ 2062882 h 2323145"/>
              <a:gd name="connsiteX233" fmla="*/ 2225830 w 11269336"/>
              <a:gd name="connsiteY233" fmla="*/ 2074027 h 2323145"/>
              <a:gd name="connsiteX234" fmla="*/ 2073776 w 11269336"/>
              <a:gd name="connsiteY234" fmla="*/ 2089244 h 2323145"/>
              <a:gd name="connsiteX235" fmla="*/ 1948256 w 11269336"/>
              <a:gd name="connsiteY235" fmla="*/ 2146616 h 2323145"/>
              <a:gd name="connsiteX236" fmla="*/ 1865582 w 11269336"/>
              <a:gd name="connsiteY236" fmla="*/ 2153738 h 2323145"/>
              <a:gd name="connsiteX237" fmla="*/ 1835210 w 11269336"/>
              <a:gd name="connsiteY237" fmla="*/ 2134244 h 2323145"/>
              <a:gd name="connsiteX238" fmla="*/ 1632661 w 11269336"/>
              <a:gd name="connsiteY238" fmla="*/ 2173882 h 2323145"/>
              <a:gd name="connsiteX239" fmla="*/ 1579590 w 11269336"/>
              <a:gd name="connsiteY239" fmla="*/ 2173680 h 2323145"/>
              <a:gd name="connsiteX240" fmla="*/ 1535601 w 11269336"/>
              <a:gd name="connsiteY240" fmla="*/ 2194590 h 2323145"/>
              <a:gd name="connsiteX241" fmla="*/ 1515594 w 11269336"/>
              <a:gd name="connsiteY241" fmla="*/ 2189622 h 2323145"/>
              <a:gd name="connsiteX242" fmla="*/ 1512113 w 11269336"/>
              <a:gd name="connsiteY242" fmla="*/ 2188534 h 2323145"/>
              <a:gd name="connsiteX243" fmla="*/ 1498838 w 11269336"/>
              <a:gd name="connsiteY243" fmla="*/ 2189213 h 2323145"/>
              <a:gd name="connsiteX244" fmla="*/ 1494279 w 11269336"/>
              <a:gd name="connsiteY244" fmla="*/ 2183112 h 2323145"/>
              <a:gd name="connsiteX245" fmla="*/ 1473714 w 11269336"/>
              <a:gd name="connsiteY245" fmla="*/ 2179625 h 2323145"/>
              <a:gd name="connsiteX246" fmla="*/ 1449503 w 11269336"/>
              <a:gd name="connsiteY246" fmla="*/ 2182633 h 2323145"/>
              <a:gd name="connsiteX247" fmla="*/ 1335495 w 11269336"/>
              <a:gd name="connsiteY247" fmla="*/ 2203940 h 2323145"/>
              <a:gd name="connsiteX248" fmla="*/ 1266687 w 11269336"/>
              <a:gd name="connsiteY248" fmla="*/ 2212688 h 2323145"/>
              <a:gd name="connsiteX249" fmla="*/ 1239614 w 11269336"/>
              <a:gd name="connsiteY249" fmla="*/ 2209727 h 2323145"/>
              <a:gd name="connsiteX250" fmla="*/ 1202436 w 11269336"/>
              <a:gd name="connsiteY250" fmla="*/ 2209817 h 2323145"/>
              <a:gd name="connsiteX251" fmla="*/ 1136097 w 11269336"/>
              <a:gd name="connsiteY251" fmla="*/ 2205112 h 2323145"/>
              <a:gd name="connsiteX252" fmla="*/ 1048229 w 11269336"/>
              <a:gd name="connsiteY252" fmla="*/ 2207249 h 2323145"/>
              <a:gd name="connsiteX253" fmla="*/ 988232 w 11269336"/>
              <a:gd name="connsiteY253" fmla="*/ 2235635 h 2323145"/>
              <a:gd name="connsiteX254" fmla="*/ 981959 w 11269336"/>
              <a:gd name="connsiteY254" fmla="*/ 2231607 h 2323145"/>
              <a:gd name="connsiteX255" fmla="*/ 938600 w 11269336"/>
              <a:gd name="connsiteY255" fmla="*/ 2238113 h 2323145"/>
              <a:gd name="connsiteX256" fmla="*/ 791788 w 11269336"/>
              <a:gd name="connsiteY256" fmla="*/ 2293224 h 2323145"/>
              <a:gd name="connsiteX257" fmla="*/ 706914 w 11269336"/>
              <a:gd name="connsiteY257" fmla="*/ 2305046 h 2323145"/>
              <a:gd name="connsiteX258" fmla="*/ 675971 w 11269336"/>
              <a:gd name="connsiteY258" fmla="*/ 2304030 h 2323145"/>
              <a:gd name="connsiteX259" fmla="*/ 624180 w 11269336"/>
              <a:gd name="connsiteY259" fmla="*/ 2302650 h 2323145"/>
              <a:gd name="connsiteX260" fmla="*/ 583453 w 11269336"/>
              <a:gd name="connsiteY260" fmla="*/ 2288788 h 2323145"/>
              <a:gd name="connsiteX261" fmla="*/ 540946 w 11269336"/>
              <a:gd name="connsiteY261" fmla="*/ 2292721 h 2323145"/>
              <a:gd name="connsiteX262" fmla="*/ 533680 w 11269336"/>
              <a:gd name="connsiteY262" fmla="*/ 2310233 h 2323145"/>
              <a:gd name="connsiteX263" fmla="*/ 487366 w 11269336"/>
              <a:gd name="connsiteY263" fmla="*/ 2309053 h 2323145"/>
              <a:gd name="connsiteX264" fmla="*/ 416820 w 11269336"/>
              <a:gd name="connsiteY264" fmla="*/ 2305443 h 2323145"/>
              <a:gd name="connsiteX265" fmla="*/ 376805 w 11269336"/>
              <a:gd name="connsiteY265" fmla="*/ 2307647 h 2323145"/>
              <a:gd name="connsiteX266" fmla="*/ 266777 w 11269336"/>
              <a:gd name="connsiteY266" fmla="*/ 2309012 h 2323145"/>
              <a:gd name="connsiteX267" fmla="*/ 156013 w 11269336"/>
              <a:gd name="connsiteY267" fmla="*/ 2306832 h 2323145"/>
              <a:gd name="connsiteX268" fmla="*/ 87258 w 11269336"/>
              <a:gd name="connsiteY268" fmla="*/ 2285511 h 2323145"/>
              <a:gd name="connsiteX269" fmla="*/ 23798 w 11269336"/>
              <a:gd name="connsiteY269" fmla="*/ 2281822 h 2323145"/>
              <a:gd name="connsiteX270" fmla="*/ 0 w 11269336"/>
              <a:gd name="connsiteY270" fmla="*/ 2285369 h 2323145"/>
              <a:gd name="connsiteX271" fmla="*/ 0 w 11269336"/>
              <a:gd name="connsiteY271"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41688 w 11269336"/>
              <a:gd name="connsiteY140" fmla="*/ 202233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365341 w 11269336"/>
              <a:gd name="connsiteY184" fmla="*/ 2077638 h 2323145"/>
              <a:gd name="connsiteX185" fmla="*/ 3170922 w 11269336"/>
              <a:gd name="connsiteY185" fmla="*/ 2115957 h 2323145"/>
              <a:gd name="connsiteX186" fmla="*/ 3156256 w 11269336"/>
              <a:gd name="connsiteY186" fmla="*/ 2124773 h 2323145"/>
              <a:gd name="connsiteX187" fmla="*/ 3140298 w 11269336"/>
              <a:gd name="connsiteY187" fmla="*/ 2129182 h 2323145"/>
              <a:gd name="connsiteX188" fmla="*/ 3138514 w 11269336"/>
              <a:gd name="connsiteY188" fmla="*/ 2128069 h 2323145"/>
              <a:gd name="connsiteX189" fmla="*/ 3120467 w 11269336"/>
              <a:gd name="connsiteY189" fmla="*/ 2128281 h 2323145"/>
              <a:gd name="connsiteX190" fmla="*/ 3116175 w 11269336"/>
              <a:gd name="connsiteY190" fmla="*/ 2131633 h 2323145"/>
              <a:gd name="connsiteX191" fmla="*/ 3103685 w 11269336"/>
              <a:gd name="connsiteY191" fmla="*/ 2132814 h 2323145"/>
              <a:gd name="connsiteX192" fmla="*/ 3078794 w 11269336"/>
              <a:gd name="connsiteY192" fmla="*/ 2137935 h 2323145"/>
              <a:gd name="connsiteX193" fmla="*/ 3074407 w 11269336"/>
              <a:gd name="connsiteY193" fmla="*/ 2136274 h 2323145"/>
              <a:gd name="connsiteX194" fmla="*/ 3037285 w 11269336"/>
              <a:gd name="connsiteY194" fmla="*/ 2139919 h 2323145"/>
              <a:gd name="connsiteX195" fmla="*/ 3036901 w 11269336"/>
              <a:gd name="connsiteY195" fmla="*/ 2138726 h 2323145"/>
              <a:gd name="connsiteX196" fmla="*/ 3026996 w 11269336"/>
              <a:gd name="connsiteY196" fmla="*/ 2134322 h 2323145"/>
              <a:gd name="connsiteX197" fmla="*/ 3007772 w 11269336"/>
              <a:gd name="connsiteY197" fmla="*/ 2128742 h 2323145"/>
              <a:gd name="connsiteX198" fmla="*/ 2965030 w 11269336"/>
              <a:gd name="connsiteY198" fmla="*/ 2100494 h 2323145"/>
              <a:gd name="connsiteX199" fmla="*/ 2926342 w 11269336"/>
              <a:gd name="connsiteY199" fmla="*/ 2104155 h 2323145"/>
              <a:gd name="connsiteX200" fmla="*/ 2918608 w 11269336"/>
              <a:gd name="connsiteY200" fmla="*/ 2104215 h 2323145"/>
              <a:gd name="connsiteX201" fmla="*/ 2918475 w 11269336"/>
              <a:gd name="connsiteY201" fmla="*/ 2103937 h 2323145"/>
              <a:gd name="connsiteX202" fmla="*/ 2910360 w 11269336"/>
              <a:gd name="connsiteY202" fmla="*/ 2103444 h 2323145"/>
              <a:gd name="connsiteX203" fmla="*/ 2904507 w 11269336"/>
              <a:gd name="connsiteY203" fmla="*/ 2104326 h 2323145"/>
              <a:gd name="connsiteX204" fmla="*/ 2889503 w 11269336"/>
              <a:gd name="connsiteY204" fmla="*/ 2104443 h 2323145"/>
              <a:gd name="connsiteX205" fmla="*/ 2884480 w 11269336"/>
              <a:gd name="connsiteY205" fmla="*/ 2102626 h 2323145"/>
              <a:gd name="connsiteX206" fmla="*/ 2882689 w 11269336"/>
              <a:gd name="connsiteY206" fmla="*/ 2099228 h 2323145"/>
              <a:gd name="connsiteX207" fmla="*/ 2881291 w 11269336"/>
              <a:gd name="connsiteY207" fmla="*/ 2099618 h 2323145"/>
              <a:gd name="connsiteX208" fmla="*/ 2853979 w 11269336"/>
              <a:gd name="connsiteY208" fmla="*/ 2090388 h 2323145"/>
              <a:gd name="connsiteX209" fmla="*/ 2791790 w 11269336"/>
              <a:gd name="connsiteY209" fmla="*/ 2080332 h 2323145"/>
              <a:gd name="connsiteX210" fmla="*/ 2755844 w 11269336"/>
              <a:gd name="connsiteY210" fmla="*/ 2078874 h 2323145"/>
              <a:gd name="connsiteX211" fmla="*/ 2657742 w 11269336"/>
              <a:gd name="connsiteY211" fmla="*/ 2070179 h 2323145"/>
              <a:gd name="connsiteX212" fmla="*/ 2559549 w 11269336"/>
              <a:gd name="connsiteY212" fmla="*/ 2057873 h 2323145"/>
              <a:gd name="connsiteX213" fmla="*/ 2512054 w 11269336"/>
              <a:gd name="connsiteY213" fmla="*/ 2031671 h 2323145"/>
              <a:gd name="connsiteX214" fmla="*/ 2506437 w 11269336"/>
              <a:gd name="connsiteY214" fmla="*/ 2030918 h 2323145"/>
              <a:gd name="connsiteX215" fmla="*/ 2491752 w 11269336"/>
              <a:gd name="connsiteY215" fmla="*/ 2033906 h 2323145"/>
              <a:gd name="connsiteX216" fmla="*/ 2486338 w 11269336"/>
              <a:gd name="connsiteY216" fmla="*/ 2035862 h 2323145"/>
              <a:gd name="connsiteX217" fmla="*/ 2478186 w 11269336"/>
              <a:gd name="connsiteY217" fmla="*/ 2036953 h 2323145"/>
              <a:gd name="connsiteX218" fmla="*/ 2477950 w 11269336"/>
              <a:gd name="connsiteY218" fmla="*/ 2036715 h 2323145"/>
              <a:gd name="connsiteX219" fmla="*/ 2470381 w 11269336"/>
              <a:gd name="connsiteY219" fmla="*/ 2038256 h 2323145"/>
              <a:gd name="connsiteX220" fmla="*/ 2433781 w 11269336"/>
              <a:gd name="connsiteY220" fmla="*/ 2049140 h 2323145"/>
              <a:gd name="connsiteX221" fmla="*/ 2381172 w 11269336"/>
              <a:gd name="connsiteY221" fmla="*/ 2030645 h 2323145"/>
              <a:gd name="connsiteX222" fmla="*/ 2360198 w 11269336"/>
              <a:gd name="connsiteY222" fmla="*/ 2029059 h 2323145"/>
              <a:gd name="connsiteX223" fmla="*/ 2348815 w 11269336"/>
              <a:gd name="connsiteY223" fmla="*/ 2026798 h 2323145"/>
              <a:gd name="connsiteX224" fmla="*/ 2347988 w 11269336"/>
              <a:gd name="connsiteY224" fmla="*/ 2025745 h 2323145"/>
              <a:gd name="connsiteX225" fmla="*/ 2312920 w 11269336"/>
              <a:gd name="connsiteY225" fmla="*/ 2036311 h 2323145"/>
              <a:gd name="connsiteX226" fmla="*/ 2307986 w 11269336"/>
              <a:gd name="connsiteY226" fmla="*/ 2035583 h 2323145"/>
              <a:gd name="connsiteX227" fmla="*/ 2285481 w 11269336"/>
              <a:gd name="connsiteY227" fmla="*/ 2045197 h 2323145"/>
              <a:gd name="connsiteX228" fmla="*/ 2273666 w 11269336"/>
              <a:gd name="connsiteY228" fmla="*/ 2048710 h 2323145"/>
              <a:gd name="connsiteX229" fmla="*/ 2270719 w 11269336"/>
              <a:gd name="connsiteY229" fmla="*/ 2052702 h 2323145"/>
              <a:gd name="connsiteX230" fmla="*/ 2253080 w 11269336"/>
              <a:gd name="connsiteY230" fmla="*/ 2056363 h 2323145"/>
              <a:gd name="connsiteX231" fmla="*/ 2250906 w 11269336"/>
              <a:gd name="connsiteY231" fmla="*/ 2055654 h 2323145"/>
              <a:gd name="connsiteX232" fmla="*/ 2236905 w 11269336"/>
              <a:gd name="connsiteY232" fmla="*/ 2062882 h 2323145"/>
              <a:gd name="connsiteX233" fmla="*/ 2225830 w 11269336"/>
              <a:gd name="connsiteY233" fmla="*/ 2074027 h 2323145"/>
              <a:gd name="connsiteX234" fmla="*/ 2073776 w 11269336"/>
              <a:gd name="connsiteY234" fmla="*/ 2089244 h 2323145"/>
              <a:gd name="connsiteX235" fmla="*/ 1948256 w 11269336"/>
              <a:gd name="connsiteY235" fmla="*/ 2146616 h 2323145"/>
              <a:gd name="connsiteX236" fmla="*/ 1865582 w 11269336"/>
              <a:gd name="connsiteY236" fmla="*/ 2153738 h 2323145"/>
              <a:gd name="connsiteX237" fmla="*/ 1835210 w 11269336"/>
              <a:gd name="connsiteY237" fmla="*/ 2134244 h 2323145"/>
              <a:gd name="connsiteX238" fmla="*/ 1632661 w 11269336"/>
              <a:gd name="connsiteY238" fmla="*/ 2173882 h 2323145"/>
              <a:gd name="connsiteX239" fmla="*/ 1579590 w 11269336"/>
              <a:gd name="connsiteY239" fmla="*/ 2173680 h 2323145"/>
              <a:gd name="connsiteX240" fmla="*/ 1535601 w 11269336"/>
              <a:gd name="connsiteY240" fmla="*/ 2194590 h 2323145"/>
              <a:gd name="connsiteX241" fmla="*/ 1515594 w 11269336"/>
              <a:gd name="connsiteY241" fmla="*/ 2189622 h 2323145"/>
              <a:gd name="connsiteX242" fmla="*/ 1512113 w 11269336"/>
              <a:gd name="connsiteY242" fmla="*/ 2188534 h 2323145"/>
              <a:gd name="connsiteX243" fmla="*/ 1498838 w 11269336"/>
              <a:gd name="connsiteY243" fmla="*/ 2189213 h 2323145"/>
              <a:gd name="connsiteX244" fmla="*/ 1494279 w 11269336"/>
              <a:gd name="connsiteY244" fmla="*/ 2183112 h 2323145"/>
              <a:gd name="connsiteX245" fmla="*/ 1473714 w 11269336"/>
              <a:gd name="connsiteY245" fmla="*/ 2179625 h 2323145"/>
              <a:gd name="connsiteX246" fmla="*/ 1449503 w 11269336"/>
              <a:gd name="connsiteY246" fmla="*/ 2182633 h 2323145"/>
              <a:gd name="connsiteX247" fmla="*/ 1335495 w 11269336"/>
              <a:gd name="connsiteY247" fmla="*/ 2203940 h 2323145"/>
              <a:gd name="connsiteX248" fmla="*/ 1266687 w 11269336"/>
              <a:gd name="connsiteY248" fmla="*/ 2212688 h 2323145"/>
              <a:gd name="connsiteX249" fmla="*/ 1239614 w 11269336"/>
              <a:gd name="connsiteY249" fmla="*/ 2209727 h 2323145"/>
              <a:gd name="connsiteX250" fmla="*/ 1202436 w 11269336"/>
              <a:gd name="connsiteY250" fmla="*/ 2209817 h 2323145"/>
              <a:gd name="connsiteX251" fmla="*/ 1136097 w 11269336"/>
              <a:gd name="connsiteY251" fmla="*/ 2205112 h 2323145"/>
              <a:gd name="connsiteX252" fmla="*/ 1048229 w 11269336"/>
              <a:gd name="connsiteY252" fmla="*/ 2207249 h 2323145"/>
              <a:gd name="connsiteX253" fmla="*/ 988232 w 11269336"/>
              <a:gd name="connsiteY253" fmla="*/ 2235635 h 2323145"/>
              <a:gd name="connsiteX254" fmla="*/ 981959 w 11269336"/>
              <a:gd name="connsiteY254" fmla="*/ 2231607 h 2323145"/>
              <a:gd name="connsiteX255" fmla="*/ 938600 w 11269336"/>
              <a:gd name="connsiteY255" fmla="*/ 2238113 h 2323145"/>
              <a:gd name="connsiteX256" fmla="*/ 791788 w 11269336"/>
              <a:gd name="connsiteY256" fmla="*/ 2293224 h 2323145"/>
              <a:gd name="connsiteX257" fmla="*/ 706914 w 11269336"/>
              <a:gd name="connsiteY257" fmla="*/ 2305046 h 2323145"/>
              <a:gd name="connsiteX258" fmla="*/ 675971 w 11269336"/>
              <a:gd name="connsiteY258" fmla="*/ 2304030 h 2323145"/>
              <a:gd name="connsiteX259" fmla="*/ 624180 w 11269336"/>
              <a:gd name="connsiteY259" fmla="*/ 2302650 h 2323145"/>
              <a:gd name="connsiteX260" fmla="*/ 583453 w 11269336"/>
              <a:gd name="connsiteY260" fmla="*/ 2288788 h 2323145"/>
              <a:gd name="connsiteX261" fmla="*/ 540946 w 11269336"/>
              <a:gd name="connsiteY261" fmla="*/ 2292721 h 2323145"/>
              <a:gd name="connsiteX262" fmla="*/ 533680 w 11269336"/>
              <a:gd name="connsiteY262" fmla="*/ 2310233 h 2323145"/>
              <a:gd name="connsiteX263" fmla="*/ 487366 w 11269336"/>
              <a:gd name="connsiteY263" fmla="*/ 2309053 h 2323145"/>
              <a:gd name="connsiteX264" fmla="*/ 416820 w 11269336"/>
              <a:gd name="connsiteY264" fmla="*/ 2305443 h 2323145"/>
              <a:gd name="connsiteX265" fmla="*/ 376805 w 11269336"/>
              <a:gd name="connsiteY265" fmla="*/ 2307647 h 2323145"/>
              <a:gd name="connsiteX266" fmla="*/ 266777 w 11269336"/>
              <a:gd name="connsiteY266" fmla="*/ 2309012 h 2323145"/>
              <a:gd name="connsiteX267" fmla="*/ 156013 w 11269336"/>
              <a:gd name="connsiteY267" fmla="*/ 2306832 h 2323145"/>
              <a:gd name="connsiteX268" fmla="*/ 87258 w 11269336"/>
              <a:gd name="connsiteY268" fmla="*/ 2285511 h 2323145"/>
              <a:gd name="connsiteX269" fmla="*/ 23798 w 11269336"/>
              <a:gd name="connsiteY269" fmla="*/ 2281822 h 2323145"/>
              <a:gd name="connsiteX270" fmla="*/ 0 w 11269336"/>
              <a:gd name="connsiteY270" fmla="*/ 2285369 h 2323145"/>
              <a:gd name="connsiteX271" fmla="*/ 0 w 11269336"/>
              <a:gd name="connsiteY271"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41688 w 11269336"/>
              <a:gd name="connsiteY140" fmla="*/ 202233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365341 w 11269336"/>
              <a:gd name="connsiteY184" fmla="*/ 2077638 h 2323145"/>
              <a:gd name="connsiteX185" fmla="*/ 3170922 w 11269336"/>
              <a:gd name="connsiteY185" fmla="*/ 2115957 h 2323145"/>
              <a:gd name="connsiteX186" fmla="*/ 3156256 w 11269336"/>
              <a:gd name="connsiteY186" fmla="*/ 2124773 h 2323145"/>
              <a:gd name="connsiteX187" fmla="*/ 3140298 w 11269336"/>
              <a:gd name="connsiteY187" fmla="*/ 2129182 h 2323145"/>
              <a:gd name="connsiteX188" fmla="*/ 3138514 w 11269336"/>
              <a:gd name="connsiteY188" fmla="*/ 2128069 h 2323145"/>
              <a:gd name="connsiteX189" fmla="*/ 3120467 w 11269336"/>
              <a:gd name="connsiteY189" fmla="*/ 2128281 h 2323145"/>
              <a:gd name="connsiteX190" fmla="*/ 3116175 w 11269336"/>
              <a:gd name="connsiteY190" fmla="*/ 2131633 h 2323145"/>
              <a:gd name="connsiteX191" fmla="*/ 3103685 w 11269336"/>
              <a:gd name="connsiteY191" fmla="*/ 2132814 h 2323145"/>
              <a:gd name="connsiteX192" fmla="*/ 3078794 w 11269336"/>
              <a:gd name="connsiteY192" fmla="*/ 2137935 h 2323145"/>
              <a:gd name="connsiteX193" fmla="*/ 3074407 w 11269336"/>
              <a:gd name="connsiteY193" fmla="*/ 2136274 h 2323145"/>
              <a:gd name="connsiteX194" fmla="*/ 3037285 w 11269336"/>
              <a:gd name="connsiteY194" fmla="*/ 2139919 h 2323145"/>
              <a:gd name="connsiteX195" fmla="*/ 3036901 w 11269336"/>
              <a:gd name="connsiteY195" fmla="*/ 2138726 h 2323145"/>
              <a:gd name="connsiteX196" fmla="*/ 3026996 w 11269336"/>
              <a:gd name="connsiteY196" fmla="*/ 2134322 h 2323145"/>
              <a:gd name="connsiteX197" fmla="*/ 3007772 w 11269336"/>
              <a:gd name="connsiteY197" fmla="*/ 2128742 h 2323145"/>
              <a:gd name="connsiteX198" fmla="*/ 2965030 w 11269336"/>
              <a:gd name="connsiteY198" fmla="*/ 2100494 h 2323145"/>
              <a:gd name="connsiteX199" fmla="*/ 2926342 w 11269336"/>
              <a:gd name="connsiteY199" fmla="*/ 2104155 h 2323145"/>
              <a:gd name="connsiteX200" fmla="*/ 2918608 w 11269336"/>
              <a:gd name="connsiteY200" fmla="*/ 2104215 h 2323145"/>
              <a:gd name="connsiteX201" fmla="*/ 2918475 w 11269336"/>
              <a:gd name="connsiteY201" fmla="*/ 2103937 h 2323145"/>
              <a:gd name="connsiteX202" fmla="*/ 2910360 w 11269336"/>
              <a:gd name="connsiteY202" fmla="*/ 2103444 h 2323145"/>
              <a:gd name="connsiteX203" fmla="*/ 2904507 w 11269336"/>
              <a:gd name="connsiteY203" fmla="*/ 2104326 h 2323145"/>
              <a:gd name="connsiteX204" fmla="*/ 2889503 w 11269336"/>
              <a:gd name="connsiteY204" fmla="*/ 2104443 h 2323145"/>
              <a:gd name="connsiteX205" fmla="*/ 2884480 w 11269336"/>
              <a:gd name="connsiteY205" fmla="*/ 2102626 h 2323145"/>
              <a:gd name="connsiteX206" fmla="*/ 2882689 w 11269336"/>
              <a:gd name="connsiteY206" fmla="*/ 2099228 h 2323145"/>
              <a:gd name="connsiteX207" fmla="*/ 2881291 w 11269336"/>
              <a:gd name="connsiteY207" fmla="*/ 2099618 h 2323145"/>
              <a:gd name="connsiteX208" fmla="*/ 2853979 w 11269336"/>
              <a:gd name="connsiteY208" fmla="*/ 2090388 h 2323145"/>
              <a:gd name="connsiteX209" fmla="*/ 2791790 w 11269336"/>
              <a:gd name="connsiteY209" fmla="*/ 2080332 h 2323145"/>
              <a:gd name="connsiteX210" fmla="*/ 2755844 w 11269336"/>
              <a:gd name="connsiteY210" fmla="*/ 2078874 h 2323145"/>
              <a:gd name="connsiteX211" fmla="*/ 2657742 w 11269336"/>
              <a:gd name="connsiteY211" fmla="*/ 2070179 h 2323145"/>
              <a:gd name="connsiteX212" fmla="*/ 2559549 w 11269336"/>
              <a:gd name="connsiteY212" fmla="*/ 2057873 h 2323145"/>
              <a:gd name="connsiteX213" fmla="*/ 2512054 w 11269336"/>
              <a:gd name="connsiteY213" fmla="*/ 2031671 h 2323145"/>
              <a:gd name="connsiteX214" fmla="*/ 2506437 w 11269336"/>
              <a:gd name="connsiteY214" fmla="*/ 2030918 h 2323145"/>
              <a:gd name="connsiteX215" fmla="*/ 2491752 w 11269336"/>
              <a:gd name="connsiteY215" fmla="*/ 2033906 h 2323145"/>
              <a:gd name="connsiteX216" fmla="*/ 2486338 w 11269336"/>
              <a:gd name="connsiteY216" fmla="*/ 2035862 h 2323145"/>
              <a:gd name="connsiteX217" fmla="*/ 2478186 w 11269336"/>
              <a:gd name="connsiteY217" fmla="*/ 2036953 h 2323145"/>
              <a:gd name="connsiteX218" fmla="*/ 2477950 w 11269336"/>
              <a:gd name="connsiteY218" fmla="*/ 2036715 h 2323145"/>
              <a:gd name="connsiteX219" fmla="*/ 2470381 w 11269336"/>
              <a:gd name="connsiteY219" fmla="*/ 2038256 h 2323145"/>
              <a:gd name="connsiteX220" fmla="*/ 2433781 w 11269336"/>
              <a:gd name="connsiteY220" fmla="*/ 2049140 h 2323145"/>
              <a:gd name="connsiteX221" fmla="*/ 2381172 w 11269336"/>
              <a:gd name="connsiteY221" fmla="*/ 2030645 h 2323145"/>
              <a:gd name="connsiteX222" fmla="*/ 2360198 w 11269336"/>
              <a:gd name="connsiteY222" fmla="*/ 2029059 h 2323145"/>
              <a:gd name="connsiteX223" fmla="*/ 2348815 w 11269336"/>
              <a:gd name="connsiteY223" fmla="*/ 2026798 h 2323145"/>
              <a:gd name="connsiteX224" fmla="*/ 2347988 w 11269336"/>
              <a:gd name="connsiteY224" fmla="*/ 2025745 h 2323145"/>
              <a:gd name="connsiteX225" fmla="*/ 2312920 w 11269336"/>
              <a:gd name="connsiteY225" fmla="*/ 2036311 h 2323145"/>
              <a:gd name="connsiteX226" fmla="*/ 2307986 w 11269336"/>
              <a:gd name="connsiteY226" fmla="*/ 2035583 h 2323145"/>
              <a:gd name="connsiteX227" fmla="*/ 2285481 w 11269336"/>
              <a:gd name="connsiteY227" fmla="*/ 2045197 h 2323145"/>
              <a:gd name="connsiteX228" fmla="*/ 2273666 w 11269336"/>
              <a:gd name="connsiteY228" fmla="*/ 2048710 h 2323145"/>
              <a:gd name="connsiteX229" fmla="*/ 2270719 w 11269336"/>
              <a:gd name="connsiteY229" fmla="*/ 2052702 h 2323145"/>
              <a:gd name="connsiteX230" fmla="*/ 2253080 w 11269336"/>
              <a:gd name="connsiteY230" fmla="*/ 2056363 h 2323145"/>
              <a:gd name="connsiteX231" fmla="*/ 2250906 w 11269336"/>
              <a:gd name="connsiteY231" fmla="*/ 2055654 h 2323145"/>
              <a:gd name="connsiteX232" fmla="*/ 2236905 w 11269336"/>
              <a:gd name="connsiteY232" fmla="*/ 2062882 h 2323145"/>
              <a:gd name="connsiteX233" fmla="*/ 2225830 w 11269336"/>
              <a:gd name="connsiteY233" fmla="*/ 2074027 h 2323145"/>
              <a:gd name="connsiteX234" fmla="*/ 2073776 w 11269336"/>
              <a:gd name="connsiteY234" fmla="*/ 2089244 h 2323145"/>
              <a:gd name="connsiteX235" fmla="*/ 1948256 w 11269336"/>
              <a:gd name="connsiteY235" fmla="*/ 2146616 h 2323145"/>
              <a:gd name="connsiteX236" fmla="*/ 1865582 w 11269336"/>
              <a:gd name="connsiteY236" fmla="*/ 2153738 h 2323145"/>
              <a:gd name="connsiteX237" fmla="*/ 1835210 w 11269336"/>
              <a:gd name="connsiteY237" fmla="*/ 2134244 h 2323145"/>
              <a:gd name="connsiteX238" fmla="*/ 1632661 w 11269336"/>
              <a:gd name="connsiteY238" fmla="*/ 2173882 h 2323145"/>
              <a:gd name="connsiteX239" fmla="*/ 1579590 w 11269336"/>
              <a:gd name="connsiteY239" fmla="*/ 2173680 h 2323145"/>
              <a:gd name="connsiteX240" fmla="*/ 1535601 w 11269336"/>
              <a:gd name="connsiteY240" fmla="*/ 2194590 h 2323145"/>
              <a:gd name="connsiteX241" fmla="*/ 1515594 w 11269336"/>
              <a:gd name="connsiteY241" fmla="*/ 2189622 h 2323145"/>
              <a:gd name="connsiteX242" fmla="*/ 1512113 w 11269336"/>
              <a:gd name="connsiteY242" fmla="*/ 2188534 h 2323145"/>
              <a:gd name="connsiteX243" fmla="*/ 1498838 w 11269336"/>
              <a:gd name="connsiteY243" fmla="*/ 2189213 h 2323145"/>
              <a:gd name="connsiteX244" fmla="*/ 1494279 w 11269336"/>
              <a:gd name="connsiteY244" fmla="*/ 2183112 h 2323145"/>
              <a:gd name="connsiteX245" fmla="*/ 1473714 w 11269336"/>
              <a:gd name="connsiteY245" fmla="*/ 2179625 h 2323145"/>
              <a:gd name="connsiteX246" fmla="*/ 1449503 w 11269336"/>
              <a:gd name="connsiteY246" fmla="*/ 2182633 h 2323145"/>
              <a:gd name="connsiteX247" fmla="*/ 1335495 w 11269336"/>
              <a:gd name="connsiteY247" fmla="*/ 2203940 h 2323145"/>
              <a:gd name="connsiteX248" fmla="*/ 1266687 w 11269336"/>
              <a:gd name="connsiteY248" fmla="*/ 2212688 h 2323145"/>
              <a:gd name="connsiteX249" fmla="*/ 1239614 w 11269336"/>
              <a:gd name="connsiteY249" fmla="*/ 2209727 h 2323145"/>
              <a:gd name="connsiteX250" fmla="*/ 1202436 w 11269336"/>
              <a:gd name="connsiteY250" fmla="*/ 2209817 h 2323145"/>
              <a:gd name="connsiteX251" fmla="*/ 1136097 w 11269336"/>
              <a:gd name="connsiteY251" fmla="*/ 2205112 h 2323145"/>
              <a:gd name="connsiteX252" fmla="*/ 988232 w 11269336"/>
              <a:gd name="connsiteY252" fmla="*/ 2235635 h 2323145"/>
              <a:gd name="connsiteX253" fmla="*/ 981959 w 11269336"/>
              <a:gd name="connsiteY253" fmla="*/ 2231607 h 2323145"/>
              <a:gd name="connsiteX254" fmla="*/ 938600 w 11269336"/>
              <a:gd name="connsiteY254" fmla="*/ 2238113 h 2323145"/>
              <a:gd name="connsiteX255" fmla="*/ 791788 w 11269336"/>
              <a:gd name="connsiteY255" fmla="*/ 2293224 h 2323145"/>
              <a:gd name="connsiteX256" fmla="*/ 706914 w 11269336"/>
              <a:gd name="connsiteY256" fmla="*/ 2305046 h 2323145"/>
              <a:gd name="connsiteX257" fmla="*/ 675971 w 11269336"/>
              <a:gd name="connsiteY257" fmla="*/ 2304030 h 2323145"/>
              <a:gd name="connsiteX258" fmla="*/ 624180 w 11269336"/>
              <a:gd name="connsiteY258" fmla="*/ 2302650 h 2323145"/>
              <a:gd name="connsiteX259" fmla="*/ 583453 w 11269336"/>
              <a:gd name="connsiteY259" fmla="*/ 2288788 h 2323145"/>
              <a:gd name="connsiteX260" fmla="*/ 540946 w 11269336"/>
              <a:gd name="connsiteY260" fmla="*/ 2292721 h 2323145"/>
              <a:gd name="connsiteX261" fmla="*/ 533680 w 11269336"/>
              <a:gd name="connsiteY261" fmla="*/ 2310233 h 2323145"/>
              <a:gd name="connsiteX262" fmla="*/ 487366 w 11269336"/>
              <a:gd name="connsiteY262" fmla="*/ 2309053 h 2323145"/>
              <a:gd name="connsiteX263" fmla="*/ 416820 w 11269336"/>
              <a:gd name="connsiteY263" fmla="*/ 2305443 h 2323145"/>
              <a:gd name="connsiteX264" fmla="*/ 376805 w 11269336"/>
              <a:gd name="connsiteY264" fmla="*/ 2307647 h 2323145"/>
              <a:gd name="connsiteX265" fmla="*/ 266777 w 11269336"/>
              <a:gd name="connsiteY265" fmla="*/ 2309012 h 2323145"/>
              <a:gd name="connsiteX266" fmla="*/ 156013 w 11269336"/>
              <a:gd name="connsiteY266" fmla="*/ 2306832 h 2323145"/>
              <a:gd name="connsiteX267" fmla="*/ 87258 w 11269336"/>
              <a:gd name="connsiteY267" fmla="*/ 2285511 h 2323145"/>
              <a:gd name="connsiteX268" fmla="*/ 23798 w 11269336"/>
              <a:gd name="connsiteY268" fmla="*/ 2281822 h 2323145"/>
              <a:gd name="connsiteX269" fmla="*/ 0 w 11269336"/>
              <a:gd name="connsiteY269" fmla="*/ 2285369 h 2323145"/>
              <a:gd name="connsiteX270" fmla="*/ 0 w 11269336"/>
              <a:gd name="connsiteY270"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41688 w 11269336"/>
              <a:gd name="connsiteY140" fmla="*/ 202233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365341 w 11269336"/>
              <a:gd name="connsiteY184" fmla="*/ 2077638 h 2323145"/>
              <a:gd name="connsiteX185" fmla="*/ 3170922 w 11269336"/>
              <a:gd name="connsiteY185" fmla="*/ 2115957 h 2323145"/>
              <a:gd name="connsiteX186" fmla="*/ 3156256 w 11269336"/>
              <a:gd name="connsiteY186" fmla="*/ 2124773 h 2323145"/>
              <a:gd name="connsiteX187" fmla="*/ 3140298 w 11269336"/>
              <a:gd name="connsiteY187" fmla="*/ 2129182 h 2323145"/>
              <a:gd name="connsiteX188" fmla="*/ 3138514 w 11269336"/>
              <a:gd name="connsiteY188" fmla="*/ 2128069 h 2323145"/>
              <a:gd name="connsiteX189" fmla="*/ 3120467 w 11269336"/>
              <a:gd name="connsiteY189" fmla="*/ 2128281 h 2323145"/>
              <a:gd name="connsiteX190" fmla="*/ 3116175 w 11269336"/>
              <a:gd name="connsiteY190" fmla="*/ 2131633 h 2323145"/>
              <a:gd name="connsiteX191" fmla="*/ 3103685 w 11269336"/>
              <a:gd name="connsiteY191" fmla="*/ 2132814 h 2323145"/>
              <a:gd name="connsiteX192" fmla="*/ 3078794 w 11269336"/>
              <a:gd name="connsiteY192" fmla="*/ 2137935 h 2323145"/>
              <a:gd name="connsiteX193" fmla="*/ 3074407 w 11269336"/>
              <a:gd name="connsiteY193" fmla="*/ 2136274 h 2323145"/>
              <a:gd name="connsiteX194" fmla="*/ 3037285 w 11269336"/>
              <a:gd name="connsiteY194" fmla="*/ 2139919 h 2323145"/>
              <a:gd name="connsiteX195" fmla="*/ 3036901 w 11269336"/>
              <a:gd name="connsiteY195" fmla="*/ 2138726 h 2323145"/>
              <a:gd name="connsiteX196" fmla="*/ 3026996 w 11269336"/>
              <a:gd name="connsiteY196" fmla="*/ 2134322 h 2323145"/>
              <a:gd name="connsiteX197" fmla="*/ 3007772 w 11269336"/>
              <a:gd name="connsiteY197" fmla="*/ 2128742 h 2323145"/>
              <a:gd name="connsiteX198" fmla="*/ 2965030 w 11269336"/>
              <a:gd name="connsiteY198" fmla="*/ 2100494 h 2323145"/>
              <a:gd name="connsiteX199" fmla="*/ 2926342 w 11269336"/>
              <a:gd name="connsiteY199" fmla="*/ 2104155 h 2323145"/>
              <a:gd name="connsiteX200" fmla="*/ 2918608 w 11269336"/>
              <a:gd name="connsiteY200" fmla="*/ 2104215 h 2323145"/>
              <a:gd name="connsiteX201" fmla="*/ 2918475 w 11269336"/>
              <a:gd name="connsiteY201" fmla="*/ 2103937 h 2323145"/>
              <a:gd name="connsiteX202" fmla="*/ 2910360 w 11269336"/>
              <a:gd name="connsiteY202" fmla="*/ 2103444 h 2323145"/>
              <a:gd name="connsiteX203" fmla="*/ 2904507 w 11269336"/>
              <a:gd name="connsiteY203" fmla="*/ 2104326 h 2323145"/>
              <a:gd name="connsiteX204" fmla="*/ 2889503 w 11269336"/>
              <a:gd name="connsiteY204" fmla="*/ 2104443 h 2323145"/>
              <a:gd name="connsiteX205" fmla="*/ 2884480 w 11269336"/>
              <a:gd name="connsiteY205" fmla="*/ 2102626 h 2323145"/>
              <a:gd name="connsiteX206" fmla="*/ 2882689 w 11269336"/>
              <a:gd name="connsiteY206" fmla="*/ 2099228 h 2323145"/>
              <a:gd name="connsiteX207" fmla="*/ 2881291 w 11269336"/>
              <a:gd name="connsiteY207" fmla="*/ 2099618 h 2323145"/>
              <a:gd name="connsiteX208" fmla="*/ 2853979 w 11269336"/>
              <a:gd name="connsiteY208" fmla="*/ 2090388 h 2323145"/>
              <a:gd name="connsiteX209" fmla="*/ 2791790 w 11269336"/>
              <a:gd name="connsiteY209" fmla="*/ 2080332 h 2323145"/>
              <a:gd name="connsiteX210" fmla="*/ 2755844 w 11269336"/>
              <a:gd name="connsiteY210" fmla="*/ 2078874 h 2323145"/>
              <a:gd name="connsiteX211" fmla="*/ 2657742 w 11269336"/>
              <a:gd name="connsiteY211" fmla="*/ 2070179 h 2323145"/>
              <a:gd name="connsiteX212" fmla="*/ 2559549 w 11269336"/>
              <a:gd name="connsiteY212" fmla="*/ 2057873 h 2323145"/>
              <a:gd name="connsiteX213" fmla="*/ 2512054 w 11269336"/>
              <a:gd name="connsiteY213" fmla="*/ 2031671 h 2323145"/>
              <a:gd name="connsiteX214" fmla="*/ 2506437 w 11269336"/>
              <a:gd name="connsiteY214" fmla="*/ 2030918 h 2323145"/>
              <a:gd name="connsiteX215" fmla="*/ 2491752 w 11269336"/>
              <a:gd name="connsiteY215" fmla="*/ 2033906 h 2323145"/>
              <a:gd name="connsiteX216" fmla="*/ 2486338 w 11269336"/>
              <a:gd name="connsiteY216" fmla="*/ 2035862 h 2323145"/>
              <a:gd name="connsiteX217" fmla="*/ 2478186 w 11269336"/>
              <a:gd name="connsiteY217" fmla="*/ 2036953 h 2323145"/>
              <a:gd name="connsiteX218" fmla="*/ 2477950 w 11269336"/>
              <a:gd name="connsiteY218" fmla="*/ 2036715 h 2323145"/>
              <a:gd name="connsiteX219" fmla="*/ 2470381 w 11269336"/>
              <a:gd name="connsiteY219" fmla="*/ 2038256 h 2323145"/>
              <a:gd name="connsiteX220" fmla="*/ 2433781 w 11269336"/>
              <a:gd name="connsiteY220" fmla="*/ 2049140 h 2323145"/>
              <a:gd name="connsiteX221" fmla="*/ 2381172 w 11269336"/>
              <a:gd name="connsiteY221" fmla="*/ 2030645 h 2323145"/>
              <a:gd name="connsiteX222" fmla="*/ 2360198 w 11269336"/>
              <a:gd name="connsiteY222" fmla="*/ 2029059 h 2323145"/>
              <a:gd name="connsiteX223" fmla="*/ 2348815 w 11269336"/>
              <a:gd name="connsiteY223" fmla="*/ 2026798 h 2323145"/>
              <a:gd name="connsiteX224" fmla="*/ 2347988 w 11269336"/>
              <a:gd name="connsiteY224" fmla="*/ 2025745 h 2323145"/>
              <a:gd name="connsiteX225" fmla="*/ 2312920 w 11269336"/>
              <a:gd name="connsiteY225" fmla="*/ 2036311 h 2323145"/>
              <a:gd name="connsiteX226" fmla="*/ 2307986 w 11269336"/>
              <a:gd name="connsiteY226" fmla="*/ 2035583 h 2323145"/>
              <a:gd name="connsiteX227" fmla="*/ 2285481 w 11269336"/>
              <a:gd name="connsiteY227" fmla="*/ 2045197 h 2323145"/>
              <a:gd name="connsiteX228" fmla="*/ 2273666 w 11269336"/>
              <a:gd name="connsiteY228" fmla="*/ 2048710 h 2323145"/>
              <a:gd name="connsiteX229" fmla="*/ 2270719 w 11269336"/>
              <a:gd name="connsiteY229" fmla="*/ 2052702 h 2323145"/>
              <a:gd name="connsiteX230" fmla="*/ 2253080 w 11269336"/>
              <a:gd name="connsiteY230" fmla="*/ 2056363 h 2323145"/>
              <a:gd name="connsiteX231" fmla="*/ 2250906 w 11269336"/>
              <a:gd name="connsiteY231" fmla="*/ 2055654 h 2323145"/>
              <a:gd name="connsiteX232" fmla="*/ 2236905 w 11269336"/>
              <a:gd name="connsiteY232" fmla="*/ 2062882 h 2323145"/>
              <a:gd name="connsiteX233" fmla="*/ 2225830 w 11269336"/>
              <a:gd name="connsiteY233" fmla="*/ 2074027 h 2323145"/>
              <a:gd name="connsiteX234" fmla="*/ 2073776 w 11269336"/>
              <a:gd name="connsiteY234" fmla="*/ 2089244 h 2323145"/>
              <a:gd name="connsiteX235" fmla="*/ 1948256 w 11269336"/>
              <a:gd name="connsiteY235" fmla="*/ 2146616 h 2323145"/>
              <a:gd name="connsiteX236" fmla="*/ 1865582 w 11269336"/>
              <a:gd name="connsiteY236" fmla="*/ 2153738 h 2323145"/>
              <a:gd name="connsiteX237" fmla="*/ 1835210 w 11269336"/>
              <a:gd name="connsiteY237" fmla="*/ 2134244 h 2323145"/>
              <a:gd name="connsiteX238" fmla="*/ 1632661 w 11269336"/>
              <a:gd name="connsiteY238" fmla="*/ 2173882 h 2323145"/>
              <a:gd name="connsiteX239" fmla="*/ 1579590 w 11269336"/>
              <a:gd name="connsiteY239" fmla="*/ 2173680 h 2323145"/>
              <a:gd name="connsiteX240" fmla="*/ 1535601 w 11269336"/>
              <a:gd name="connsiteY240" fmla="*/ 2194590 h 2323145"/>
              <a:gd name="connsiteX241" fmla="*/ 1515594 w 11269336"/>
              <a:gd name="connsiteY241" fmla="*/ 2189622 h 2323145"/>
              <a:gd name="connsiteX242" fmla="*/ 1512113 w 11269336"/>
              <a:gd name="connsiteY242" fmla="*/ 2188534 h 2323145"/>
              <a:gd name="connsiteX243" fmla="*/ 1498838 w 11269336"/>
              <a:gd name="connsiteY243" fmla="*/ 2189213 h 2323145"/>
              <a:gd name="connsiteX244" fmla="*/ 1494279 w 11269336"/>
              <a:gd name="connsiteY244" fmla="*/ 2183112 h 2323145"/>
              <a:gd name="connsiteX245" fmla="*/ 1473714 w 11269336"/>
              <a:gd name="connsiteY245" fmla="*/ 2179625 h 2323145"/>
              <a:gd name="connsiteX246" fmla="*/ 1449503 w 11269336"/>
              <a:gd name="connsiteY246" fmla="*/ 2182633 h 2323145"/>
              <a:gd name="connsiteX247" fmla="*/ 1266687 w 11269336"/>
              <a:gd name="connsiteY247" fmla="*/ 2212688 h 2323145"/>
              <a:gd name="connsiteX248" fmla="*/ 1239614 w 11269336"/>
              <a:gd name="connsiteY248" fmla="*/ 2209727 h 2323145"/>
              <a:gd name="connsiteX249" fmla="*/ 1202436 w 11269336"/>
              <a:gd name="connsiteY249" fmla="*/ 2209817 h 2323145"/>
              <a:gd name="connsiteX250" fmla="*/ 1136097 w 11269336"/>
              <a:gd name="connsiteY250" fmla="*/ 2205112 h 2323145"/>
              <a:gd name="connsiteX251" fmla="*/ 988232 w 11269336"/>
              <a:gd name="connsiteY251" fmla="*/ 2235635 h 2323145"/>
              <a:gd name="connsiteX252" fmla="*/ 981959 w 11269336"/>
              <a:gd name="connsiteY252" fmla="*/ 2231607 h 2323145"/>
              <a:gd name="connsiteX253" fmla="*/ 938600 w 11269336"/>
              <a:gd name="connsiteY253" fmla="*/ 2238113 h 2323145"/>
              <a:gd name="connsiteX254" fmla="*/ 791788 w 11269336"/>
              <a:gd name="connsiteY254" fmla="*/ 2293224 h 2323145"/>
              <a:gd name="connsiteX255" fmla="*/ 706914 w 11269336"/>
              <a:gd name="connsiteY255" fmla="*/ 2305046 h 2323145"/>
              <a:gd name="connsiteX256" fmla="*/ 675971 w 11269336"/>
              <a:gd name="connsiteY256" fmla="*/ 2304030 h 2323145"/>
              <a:gd name="connsiteX257" fmla="*/ 624180 w 11269336"/>
              <a:gd name="connsiteY257" fmla="*/ 2302650 h 2323145"/>
              <a:gd name="connsiteX258" fmla="*/ 583453 w 11269336"/>
              <a:gd name="connsiteY258" fmla="*/ 2288788 h 2323145"/>
              <a:gd name="connsiteX259" fmla="*/ 540946 w 11269336"/>
              <a:gd name="connsiteY259" fmla="*/ 2292721 h 2323145"/>
              <a:gd name="connsiteX260" fmla="*/ 533680 w 11269336"/>
              <a:gd name="connsiteY260" fmla="*/ 2310233 h 2323145"/>
              <a:gd name="connsiteX261" fmla="*/ 487366 w 11269336"/>
              <a:gd name="connsiteY261" fmla="*/ 2309053 h 2323145"/>
              <a:gd name="connsiteX262" fmla="*/ 416820 w 11269336"/>
              <a:gd name="connsiteY262" fmla="*/ 2305443 h 2323145"/>
              <a:gd name="connsiteX263" fmla="*/ 376805 w 11269336"/>
              <a:gd name="connsiteY263" fmla="*/ 2307647 h 2323145"/>
              <a:gd name="connsiteX264" fmla="*/ 266777 w 11269336"/>
              <a:gd name="connsiteY264" fmla="*/ 2309012 h 2323145"/>
              <a:gd name="connsiteX265" fmla="*/ 156013 w 11269336"/>
              <a:gd name="connsiteY265" fmla="*/ 2306832 h 2323145"/>
              <a:gd name="connsiteX266" fmla="*/ 87258 w 11269336"/>
              <a:gd name="connsiteY266" fmla="*/ 2285511 h 2323145"/>
              <a:gd name="connsiteX267" fmla="*/ 23798 w 11269336"/>
              <a:gd name="connsiteY267" fmla="*/ 2281822 h 2323145"/>
              <a:gd name="connsiteX268" fmla="*/ 0 w 11269336"/>
              <a:gd name="connsiteY268" fmla="*/ 2285369 h 2323145"/>
              <a:gd name="connsiteX269" fmla="*/ 0 w 11269336"/>
              <a:gd name="connsiteY269"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197391 w 11269336"/>
              <a:gd name="connsiteY54" fmla="*/ 1107746 h 2323145"/>
              <a:gd name="connsiteX55" fmla="*/ 8081474 w 11269336"/>
              <a:gd name="connsiteY55" fmla="*/ 1130125 h 2323145"/>
              <a:gd name="connsiteX56" fmla="*/ 8053585 w 11269336"/>
              <a:gd name="connsiteY56" fmla="*/ 1129169 h 2323145"/>
              <a:gd name="connsiteX57" fmla="*/ 8038422 w 11269336"/>
              <a:gd name="connsiteY57" fmla="*/ 1119092 h 2323145"/>
              <a:gd name="connsiteX58" fmla="*/ 8029450 w 11269336"/>
              <a:gd name="connsiteY58" fmla="*/ 1125592 h 2323145"/>
              <a:gd name="connsiteX59" fmla="*/ 7959552 w 11269336"/>
              <a:gd name="connsiteY59" fmla="*/ 1140188 h 2323145"/>
              <a:gd name="connsiteX60" fmla="*/ 7914188 w 11269336"/>
              <a:gd name="connsiteY60" fmla="*/ 1150862 h 2323145"/>
              <a:gd name="connsiteX61" fmla="*/ 7914918 w 11269336"/>
              <a:gd name="connsiteY61" fmla="*/ 1168758 h 2323145"/>
              <a:gd name="connsiteX62" fmla="*/ 7875510 w 11269336"/>
              <a:gd name="connsiteY62" fmla="*/ 1183153 h 2323145"/>
              <a:gd name="connsiteX63" fmla="*/ 7829932 w 11269336"/>
              <a:gd name="connsiteY63" fmla="*/ 1180782 h 2323145"/>
              <a:gd name="connsiteX64" fmla="*/ 7779182 w 11269336"/>
              <a:gd name="connsiteY64" fmla="*/ 1192665 h 2323145"/>
              <a:gd name="connsiteX65" fmla="*/ 7748774 w 11269336"/>
              <a:gd name="connsiteY65" fmla="*/ 1199586 h 2323145"/>
              <a:gd name="connsiteX66" fmla="*/ 7671846 w 11269336"/>
              <a:gd name="connsiteY66" fmla="*/ 1231966 h 2323145"/>
              <a:gd name="connsiteX67" fmla="*/ 7554146 w 11269336"/>
              <a:gd name="connsiteY67" fmla="*/ 1319748 h 2323145"/>
              <a:gd name="connsiteX68" fmla="*/ 7515052 w 11269336"/>
              <a:gd name="connsiteY68" fmla="*/ 1336718 h 2323145"/>
              <a:gd name="connsiteX69" fmla="*/ 7507193 w 11269336"/>
              <a:gd name="connsiteY69" fmla="*/ 1334617 h 2323145"/>
              <a:gd name="connsiteX70" fmla="*/ 7461694 w 11269336"/>
              <a:gd name="connsiteY70" fmla="*/ 1375866 h 2323145"/>
              <a:gd name="connsiteX71" fmla="*/ 7377571 w 11269336"/>
              <a:gd name="connsiteY71" fmla="*/ 1400128 h 2323145"/>
              <a:gd name="connsiteX72" fmla="*/ 7311261 w 11269336"/>
              <a:gd name="connsiteY72" fmla="*/ 1412652 h 2323145"/>
              <a:gd name="connsiteX73" fmla="*/ 7275307 w 11269336"/>
              <a:gd name="connsiteY73" fmla="*/ 1422171 h 2323145"/>
              <a:gd name="connsiteX74" fmla="*/ 7247783 w 11269336"/>
              <a:gd name="connsiteY74" fmla="*/ 1426330 h 2323145"/>
              <a:gd name="connsiteX75" fmla="*/ 7185047 w 11269336"/>
              <a:gd name="connsiteY75" fmla="*/ 1451812 h 2323145"/>
              <a:gd name="connsiteX76" fmla="*/ 7084117 w 11269336"/>
              <a:gd name="connsiteY76" fmla="*/ 1500281 h 2323145"/>
              <a:gd name="connsiteX77" fmla="*/ 7062011 w 11269336"/>
              <a:gd name="connsiteY77" fmla="*/ 1509183 h 2323145"/>
              <a:gd name="connsiteX78" fmla="*/ 7040555 w 11269336"/>
              <a:gd name="connsiteY78" fmla="*/ 1511207 h 2323145"/>
              <a:gd name="connsiteX79" fmla="*/ 7033438 w 11269336"/>
              <a:gd name="connsiteY79" fmla="*/ 1506772 h 2323145"/>
              <a:gd name="connsiteX80" fmla="*/ 7020886 w 11269336"/>
              <a:gd name="connsiteY80" fmla="*/ 1510764 h 2323145"/>
              <a:gd name="connsiteX81" fmla="*/ 7017033 w 11269336"/>
              <a:gd name="connsiteY81" fmla="*/ 1510650 h 2323145"/>
              <a:gd name="connsiteX82" fmla="*/ 6995460 w 11269336"/>
              <a:gd name="connsiteY82" fmla="*/ 1511173 h 2323145"/>
              <a:gd name="connsiteX83" fmla="*/ 6962144 w 11269336"/>
              <a:gd name="connsiteY83" fmla="*/ 1541508 h 2323145"/>
              <a:gd name="connsiteX84" fmla="*/ 6910674 w 11269336"/>
              <a:gd name="connsiteY84" fmla="*/ 1554793 h 2323145"/>
              <a:gd name="connsiteX85" fmla="*/ 6732152 w 11269336"/>
              <a:gd name="connsiteY85" fmla="*/ 1642538 h 2323145"/>
              <a:gd name="connsiteX86" fmla="*/ 6694106 w 11269336"/>
              <a:gd name="connsiteY86" fmla="*/ 1632377 h 2323145"/>
              <a:gd name="connsiteX87" fmla="*/ 6617223 w 11269336"/>
              <a:gd name="connsiteY87" fmla="*/ 1659889 h 2323145"/>
              <a:gd name="connsiteX88" fmla="*/ 6521138 w 11269336"/>
              <a:gd name="connsiteY88" fmla="*/ 1744340 h 2323145"/>
              <a:gd name="connsiteX89" fmla="*/ 6380677 w 11269336"/>
              <a:gd name="connsiteY89" fmla="*/ 1796883 h 2323145"/>
              <a:gd name="connsiteX90" fmla="*/ 6374897 w 11269336"/>
              <a:gd name="connsiteY90" fmla="*/ 1809910 h 2323145"/>
              <a:gd name="connsiteX91" fmla="*/ 6364545 w 11269336"/>
              <a:gd name="connsiteY91" fmla="*/ 1820090 h 2323145"/>
              <a:gd name="connsiteX92" fmla="*/ 6362126 w 11269336"/>
              <a:gd name="connsiteY92" fmla="*/ 1819991 h 2323145"/>
              <a:gd name="connsiteX93" fmla="*/ 6346673 w 11269336"/>
              <a:gd name="connsiteY93" fmla="*/ 1827824 h 2323145"/>
              <a:gd name="connsiteX94" fmla="*/ 6345588 w 11269336"/>
              <a:gd name="connsiteY94" fmla="*/ 1832232 h 2323145"/>
              <a:gd name="connsiteX95" fmla="*/ 6335708 w 11269336"/>
              <a:gd name="connsiteY95" fmla="*/ 1838451 h 2323145"/>
              <a:gd name="connsiteX96" fmla="*/ 6318182 w 11269336"/>
              <a:gd name="connsiteY96" fmla="*/ 1852975 h 2323145"/>
              <a:gd name="connsiteX97" fmla="*/ 6313084 w 11269336"/>
              <a:gd name="connsiteY97" fmla="*/ 1853561 h 2323145"/>
              <a:gd name="connsiteX98" fmla="*/ 6283816 w 11269336"/>
              <a:gd name="connsiteY98" fmla="*/ 1872148 h 2323145"/>
              <a:gd name="connsiteX99" fmla="*/ 6282550 w 11269336"/>
              <a:gd name="connsiteY99" fmla="*/ 1871392 h 2323145"/>
              <a:gd name="connsiteX100" fmla="*/ 6270527 w 11269336"/>
              <a:gd name="connsiteY100" fmla="*/ 1872208 h 2323145"/>
              <a:gd name="connsiteX101" fmla="*/ 6249518 w 11269336"/>
              <a:gd name="connsiteY101" fmla="*/ 1876079 h 2323145"/>
              <a:gd name="connsiteX102" fmla="*/ 6190386 w 11269336"/>
              <a:gd name="connsiteY102" fmla="*/ 1872478 h 2323145"/>
              <a:gd name="connsiteX103" fmla="*/ 6159777 w 11269336"/>
              <a:gd name="connsiteY103" fmla="*/ 1891745 h 2323145"/>
              <a:gd name="connsiteX104" fmla="*/ 6153131 w 11269336"/>
              <a:gd name="connsiteY104" fmla="*/ 1895079 h 2323145"/>
              <a:gd name="connsiteX105" fmla="*/ 6152798 w 11269336"/>
              <a:gd name="connsiteY105" fmla="*/ 1894920 h 2323145"/>
              <a:gd name="connsiteX106" fmla="*/ 6145388 w 11269336"/>
              <a:gd name="connsiteY106" fmla="*/ 1897990 h 2323145"/>
              <a:gd name="connsiteX107" fmla="*/ 6141014 w 11269336"/>
              <a:gd name="connsiteY107" fmla="*/ 1901155 h 2323145"/>
              <a:gd name="connsiteX108" fmla="*/ 6128122 w 11269336"/>
              <a:gd name="connsiteY108" fmla="*/ 1907623 h 2323145"/>
              <a:gd name="connsiteX109" fmla="*/ 6122351 w 11269336"/>
              <a:gd name="connsiteY109" fmla="*/ 1908359 h 2323145"/>
              <a:gd name="connsiteX110" fmla="*/ 6064750 w 11269336"/>
              <a:gd name="connsiteY110" fmla="*/ 1896394 h 2323145"/>
              <a:gd name="connsiteX111" fmla="*/ 5964230 w 11269336"/>
              <a:gd name="connsiteY111" fmla="*/ 1910038 h 2323145"/>
              <a:gd name="connsiteX112" fmla="*/ 5865399 w 11269336"/>
              <a:gd name="connsiteY112" fmla="*/ 1926966 h 2323145"/>
              <a:gd name="connsiteX113" fmla="*/ 5829951 w 11269336"/>
              <a:gd name="connsiteY113" fmla="*/ 1934755 h 2323145"/>
              <a:gd name="connsiteX114" fmla="*/ 5765285 w 11269336"/>
              <a:gd name="connsiteY114" fmla="*/ 1941322 h 2323145"/>
              <a:gd name="connsiteX115" fmla="*/ 5734750 w 11269336"/>
              <a:gd name="connsiteY115" fmla="*/ 1939793 h 2323145"/>
              <a:gd name="connsiteX116" fmla="*/ 5733569 w 11269336"/>
              <a:gd name="connsiteY116" fmla="*/ 1940505 h 2323145"/>
              <a:gd name="connsiteX117" fmla="*/ 5730329 w 11269336"/>
              <a:gd name="connsiteY117" fmla="*/ 1937845 h 2323145"/>
              <a:gd name="connsiteX118" fmla="*/ 5724661 w 11269336"/>
              <a:gd name="connsiteY118" fmla="*/ 1937455 h 2323145"/>
              <a:gd name="connsiteX119" fmla="*/ 5710186 w 11269336"/>
              <a:gd name="connsiteY119" fmla="*/ 1941370 h 2323145"/>
              <a:gd name="connsiteX120" fmla="*/ 5704910 w 11269336"/>
              <a:gd name="connsiteY120" fmla="*/ 1943663 h 2323145"/>
              <a:gd name="connsiteX121" fmla="*/ 5696836 w 11269336"/>
              <a:gd name="connsiteY121" fmla="*/ 1945271 h 2323145"/>
              <a:gd name="connsiteX122" fmla="*/ 5696583 w 11269336"/>
              <a:gd name="connsiteY122" fmla="*/ 1945050 h 2323145"/>
              <a:gd name="connsiteX123" fmla="*/ 5689123 w 11269336"/>
              <a:gd name="connsiteY123" fmla="*/ 1947067 h 2323145"/>
              <a:gd name="connsiteX124" fmla="*/ 5653291 w 11269336"/>
              <a:gd name="connsiteY124" fmla="*/ 1960245 h 2323145"/>
              <a:gd name="connsiteX125" fmla="*/ 5599385 w 11269336"/>
              <a:gd name="connsiteY125" fmla="*/ 1945198 h 2323145"/>
              <a:gd name="connsiteX126" fmla="*/ 5578300 w 11269336"/>
              <a:gd name="connsiteY126" fmla="*/ 1944963 h 2323145"/>
              <a:gd name="connsiteX127" fmla="*/ 5566758 w 11269336"/>
              <a:gd name="connsiteY127" fmla="*/ 1943441 h 2323145"/>
              <a:gd name="connsiteX128" fmla="*/ 5565857 w 11269336"/>
              <a:gd name="connsiteY128" fmla="*/ 1942445 h 2323145"/>
              <a:gd name="connsiteX129" fmla="*/ 5531534 w 11269336"/>
              <a:gd name="connsiteY129" fmla="*/ 1955208 h 2323145"/>
              <a:gd name="connsiteX130" fmla="*/ 5526552 w 11269336"/>
              <a:gd name="connsiteY130" fmla="*/ 1954799 h 2323145"/>
              <a:gd name="connsiteX131" fmla="*/ 5504723 w 11269336"/>
              <a:gd name="connsiteY131" fmla="*/ 1965811 h 2323145"/>
              <a:gd name="connsiteX132" fmla="*/ 5493156 w 11269336"/>
              <a:gd name="connsiteY132" fmla="*/ 1970063 h 2323145"/>
              <a:gd name="connsiteX133" fmla="*/ 5490486 w 11269336"/>
              <a:gd name="connsiteY133" fmla="*/ 1974227 h 2323145"/>
              <a:gd name="connsiteX134" fmla="*/ 5473107 w 11269336"/>
              <a:gd name="connsiteY134" fmla="*/ 1979001 h 2323145"/>
              <a:gd name="connsiteX135" fmla="*/ 5470885 w 11269336"/>
              <a:gd name="connsiteY135" fmla="*/ 1978432 h 2323145"/>
              <a:gd name="connsiteX136" fmla="*/ 5457393 w 11269336"/>
              <a:gd name="connsiteY136" fmla="*/ 1986525 h 2323145"/>
              <a:gd name="connsiteX137" fmla="*/ 5447102 w 11269336"/>
              <a:gd name="connsiteY137" fmla="*/ 1998329 h 2323145"/>
              <a:gd name="connsiteX138" fmla="*/ 5159151 w 11269336"/>
              <a:gd name="connsiteY138" fmla="*/ 2029640 h 2323145"/>
              <a:gd name="connsiteX139" fmla="*/ 5041688 w 11269336"/>
              <a:gd name="connsiteY139" fmla="*/ 2022334 h 2323145"/>
              <a:gd name="connsiteX140" fmla="*/ 4860988 w 11269336"/>
              <a:gd name="connsiteY140" fmla="*/ 2135698 h 2323145"/>
              <a:gd name="connsiteX141" fmla="*/ 4807902 w 11269336"/>
              <a:gd name="connsiteY141" fmla="*/ 2138894 h 2323145"/>
              <a:gd name="connsiteX142" fmla="*/ 4765388 w 11269336"/>
              <a:gd name="connsiteY142" fmla="*/ 2162525 h 2323145"/>
              <a:gd name="connsiteX143" fmla="*/ 4745033 w 11269336"/>
              <a:gd name="connsiteY143" fmla="*/ 2158859 h 2323145"/>
              <a:gd name="connsiteX144" fmla="*/ 4741475 w 11269336"/>
              <a:gd name="connsiteY144" fmla="*/ 2157998 h 2323145"/>
              <a:gd name="connsiteX145" fmla="*/ 4728247 w 11269336"/>
              <a:gd name="connsiteY145" fmla="*/ 2159526 h 2323145"/>
              <a:gd name="connsiteX146" fmla="*/ 4723263 w 11269336"/>
              <a:gd name="connsiteY146" fmla="*/ 2153742 h 2323145"/>
              <a:gd name="connsiteX147" fmla="*/ 4702453 w 11269336"/>
              <a:gd name="connsiteY147" fmla="*/ 2151586 h 2323145"/>
              <a:gd name="connsiteX148" fmla="*/ 4678455 w 11269336"/>
              <a:gd name="connsiteY148" fmla="*/ 2156131 h 2323145"/>
              <a:gd name="connsiteX149" fmla="*/ 4593061 w 11269336"/>
              <a:gd name="connsiteY149" fmla="*/ 2171597 h 2323145"/>
              <a:gd name="connsiteX150" fmla="*/ 4579902 w 11269336"/>
              <a:gd name="connsiteY150" fmla="*/ 2177927 h 2323145"/>
              <a:gd name="connsiteX151" fmla="*/ 4533444 w 11269336"/>
              <a:gd name="connsiteY151" fmla="*/ 2181200 h 2323145"/>
              <a:gd name="connsiteX152" fmla="*/ 4492832 w 11269336"/>
              <a:gd name="connsiteY152" fmla="*/ 2188033 h 2323145"/>
              <a:gd name="connsiteX153" fmla="*/ 4467257 w 11269336"/>
              <a:gd name="connsiteY153" fmla="*/ 2196121 h 2323145"/>
              <a:gd name="connsiteX154" fmla="*/ 4459937 w 11269336"/>
              <a:gd name="connsiteY154" fmla="*/ 2195182 h 2323145"/>
              <a:gd name="connsiteX155" fmla="*/ 4433312 w 11269336"/>
              <a:gd name="connsiteY155" fmla="*/ 2199004 h 2323145"/>
              <a:gd name="connsiteX156" fmla="*/ 4420601 w 11269336"/>
              <a:gd name="connsiteY156" fmla="*/ 2205158 h 2323145"/>
              <a:gd name="connsiteX157" fmla="*/ 4405765 w 11269336"/>
              <a:gd name="connsiteY157" fmla="*/ 2199902 h 2323145"/>
              <a:gd name="connsiteX158" fmla="*/ 4401354 w 11269336"/>
              <a:gd name="connsiteY158" fmla="*/ 2194745 h 2323145"/>
              <a:gd name="connsiteX159" fmla="*/ 4383151 w 11269336"/>
              <a:gd name="connsiteY159" fmla="*/ 2201140 h 2323145"/>
              <a:gd name="connsiteX160" fmla="*/ 4366646 w 11269336"/>
              <a:gd name="connsiteY160" fmla="*/ 2198564 h 2323145"/>
              <a:gd name="connsiteX161" fmla="*/ 4354009 w 11269336"/>
              <a:gd name="connsiteY161" fmla="*/ 2204984 h 2323145"/>
              <a:gd name="connsiteX162" fmla="*/ 4348284 w 11269336"/>
              <a:gd name="connsiteY162" fmla="*/ 2205270 h 2323145"/>
              <a:gd name="connsiteX163" fmla="*/ 4333906 w 11269336"/>
              <a:gd name="connsiteY163" fmla="*/ 2205251 h 2323145"/>
              <a:gd name="connsiteX164" fmla="*/ 4308819 w 11269336"/>
              <a:gd name="connsiteY164" fmla="*/ 2203822 h 2323145"/>
              <a:gd name="connsiteX165" fmla="*/ 4301210 w 11269336"/>
              <a:gd name="connsiteY165" fmla="*/ 2204456 h 2323145"/>
              <a:gd name="connsiteX166" fmla="*/ 4283095 w 11269336"/>
              <a:gd name="connsiteY166" fmla="*/ 2198177 h 2323145"/>
              <a:gd name="connsiteX167" fmla="*/ 4250119 w 11269336"/>
              <a:gd name="connsiteY167" fmla="*/ 2196342 h 2323145"/>
              <a:gd name="connsiteX168" fmla="*/ 4189203 w 11269336"/>
              <a:gd name="connsiteY168" fmla="*/ 2178994 h 2323145"/>
              <a:gd name="connsiteX169" fmla="*/ 4154035 w 11269336"/>
              <a:gd name="connsiteY169" fmla="*/ 2171950 h 2323145"/>
              <a:gd name="connsiteX170" fmla="*/ 4129569 w 11269336"/>
              <a:gd name="connsiteY170" fmla="*/ 2163850 h 2323145"/>
              <a:gd name="connsiteX171" fmla="*/ 4061250 w 11269336"/>
              <a:gd name="connsiteY171" fmla="*/ 2159236 h 2323145"/>
              <a:gd name="connsiteX172" fmla="*/ 3945480 w 11269336"/>
              <a:gd name="connsiteY172" fmla="*/ 2158279 h 2323145"/>
              <a:gd name="connsiteX173" fmla="*/ 3921468 w 11269336"/>
              <a:gd name="connsiteY173" fmla="*/ 2156588 h 2323145"/>
              <a:gd name="connsiteX174" fmla="*/ 3903348 w 11269336"/>
              <a:gd name="connsiteY174" fmla="*/ 2149220 h 2323145"/>
              <a:gd name="connsiteX175" fmla="*/ 3901342 w 11269336"/>
              <a:gd name="connsiteY175" fmla="*/ 2142355 h 2323145"/>
              <a:gd name="connsiteX176" fmla="*/ 3888539 w 11269336"/>
              <a:gd name="connsiteY176" fmla="*/ 2140476 h 2323145"/>
              <a:gd name="connsiteX177" fmla="*/ 3885662 w 11269336"/>
              <a:gd name="connsiteY177" fmla="*/ 2138740 h 2323145"/>
              <a:gd name="connsiteX178" fmla="*/ 3868627 w 11269336"/>
              <a:gd name="connsiteY178" fmla="*/ 2130023 h 2323145"/>
              <a:gd name="connsiteX179" fmla="*/ 3819177 w 11269336"/>
              <a:gd name="connsiteY179" fmla="*/ 2142111 h 2323145"/>
              <a:gd name="connsiteX180" fmla="*/ 3769100 w 11269336"/>
              <a:gd name="connsiteY180" fmla="*/ 2131731 h 2323145"/>
              <a:gd name="connsiteX181" fmla="*/ 3562752 w 11269336"/>
              <a:gd name="connsiteY181" fmla="*/ 2131785 h 2323145"/>
              <a:gd name="connsiteX182" fmla="*/ 3541402 w 11269336"/>
              <a:gd name="connsiteY182" fmla="*/ 2106821 h 2323145"/>
              <a:gd name="connsiteX183" fmla="*/ 3365341 w 11269336"/>
              <a:gd name="connsiteY183" fmla="*/ 2077638 h 2323145"/>
              <a:gd name="connsiteX184" fmla="*/ 3170922 w 11269336"/>
              <a:gd name="connsiteY184" fmla="*/ 2115957 h 2323145"/>
              <a:gd name="connsiteX185" fmla="*/ 3156256 w 11269336"/>
              <a:gd name="connsiteY185" fmla="*/ 2124773 h 2323145"/>
              <a:gd name="connsiteX186" fmla="*/ 3140298 w 11269336"/>
              <a:gd name="connsiteY186" fmla="*/ 2129182 h 2323145"/>
              <a:gd name="connsiteX187" fmla="*/ 3138514 w 11269336"/>
              <a:gd name="connsiteY187" fmla="*/ 2128069 h 2323145"/>
              <a:gd name="connsiteX188" fmla="*/ 3120467 w 11269336"/>
              <a:gd name="connsiteY188" fmla="*/ 2128281 h 2323145"/>
              <a:gd name="connsiteX189" fmla="*/ 3116175 w 11269336"/>
              <a:gd name="connsiteY189" fmla="*/ 2131633 h 2323145"/>
              <a:gd name="connsiteX190" fmla="*/ 3103685 w 11269336"/>
              <a:gd name="connsiteY190" fmla="*/ 2132814 h 2323145"/>
              <a:gd name="connsiteX191" fmla="*/ 3078794 w 11269336"/>
              <a:gd name="connsiteY191" fmla="*/ 2137935 h 2323145"/>
              <a:gd name="connsiteX192" fmla="*/ 3074407 w 11269336"/>
              <a:gd name="connsiteY192" fmla="*/ 2136274 h 2323145"/>
              <a:gd name="connsiteX193" fmla="*/ 3037285 w 11269336"/>
              <a:gd name="connsiteY193" fmla="*/ 2139919 h 2323145"/>
              <a:gd name="connsiteX194" fmla="*/ 3036901 w 11269336"/>
              <a:gd name="connsiteY194" fmla="*/ 2138726 h 2323145"/>
              <a:gd name="connsiteX195" fmla="*/ 3026996 w 11269336"/>
              <a:gd name="connsiteY195" fmla="*/ 2134322 h 2323145"/>
              <a:gd name="connsiteX196" fmla="*/ 3007772 w 11269336"/>
              <a:gd name="connsiteY196" fmla="*/ 2128742 h 2323145"/>
              <a:gd name="connsiteX197" fmla="*/ 2965030 w 11269336"/>
              <a:gd name="connsiteY197" fmla="*/ 2100494 h 2323145"/>
              <a:gd name="connsiteX198" fmla="*/ 2926342 w 11269336"/>
              <a:gd name="connsiteY198" fmla="*/ 2104155 h 2323145"/>
              <a:gd name="connsiteX199" fmla="*/ 2918608 w 11269336"/>
              <a:gd name="connsiteY199" fmla="*/ 2104215 h 2323145"/>
              <a:gd name="connsiteX200" fmla="*/ 2918475 w 11269336"/>
              <a:gd name="connsiteY200" fmla="*/ 2103937 h 2323145"/>
              <a:gd name="connsiteX201" fmla="*/ 2910360 w 11269336"/>
              <a:gd name="connsiteY201" fmla="*/ 2103444 h 2323145"/>
              <a:gd name="connsiteX202" fmla="*/ 2904507 w 11269336"/>
              <a:gd name="connsiteY202" fmla="*/ 2104326 h 2323145"/>
              <a:gd name="connsiteX203" fmla="*/ 2889503 w 11269336"/>
              <a:gd name="connsiteY203" fmla="*/ 2104443 h 2323145"/>
              <a:gd name="connsiteX204" fmla="*/ 2884480 w 11269336"/>
              <a:gd name="connsiteY204" fmla="*/ 2102626 h 2323145"/>
              <a:gd name="connsiteX205" fmla="*/ 2882689 w 11269336"/>
              <a:gd name="connsiteY205" fmla="*/ 2099228 h 2323145"/>
              <a:gd name="connsiteX206" fmla="*/ 2881291 w 11269336"/>
              <a:gd name="connsiteY206" fmla="*/ 2099618 h 2323145"/>
              <a:gd name="connsiteX207" fmla="*/ 2853979 w 11269336"/>
              <a:gd name="connsiteY207" fmla="*/ 2090388 h 2323145"/>
              <a:gd name="connsiteX208" fmla="*/ 2791790 w 11269336"/>
              <a:gd name="connsiteY208" fmla="*/ 2080332 h 2323145"/>
              <a:gd name="connsiteX209" fmla="*/ 2755844 w 11269336"/>
              <a:gd name="connsiteY209" fmla="*/ 2078874 h 2323145"/>
              <a:gd name="connsiteX210" fmla="*/ 2657742 w 11269336"/>
              <a:gd name="connsiteY210" fmla="*/ 2070179 h 2323145"/>
              <a:gd name="connsiteX211" fmla="*/ 2559549 w 11269336"/>
              <a:gd name="connsiteY211" fmla="*/ 2057873 h 2323145"/>
              <a:gd name="connsiteX212" fmla="*/ 2512054 w 11269336"/>
              <a:gd name="connsiteY212" fmla="*/ 2031671 h 2323145"/>
              <a:gd name="connsiteX213" fmla="*/ 2506437 w 11269336"/>
              <a:gd name="connsiteY213" fmla="*/ 2030918 h 2323145"/>
              <a:gd name="connsiteX214" fmla="*/ 2491752 w 11269336"/>
              <a:gd name="connsiteY214" fmla="*/ 2033906 h 2323145"/>
              <a:gd name="connsiteX215" fmla="*/ 2486338 w 11269336"/>
              <a:gd name="connsiteY215" fmla="*/ 2035862 h 2323145"/>
              <a:gd name="connsiteX216" fmla="*/ 2478186 w 11269336"/>
              <a:gd name="connsiteY216" fmla="*/ 2036953 h 2323145"/>
              <a:gd name="connsiteX217" fmla="*/ 2477950 w 11269336"/>
              <a:gd name="connsiteY217" fmla="*/ 2036715 h 2323145"/>
              <a:gd name="connsiteX218" fmla="*/ 2470381 w 11269336"/>
              <a:gd name="connsiteY218" fmla="*/ 2038256 h 2323145"/>
              <a:gd name="connsiteX219" fmla="*/ 2433781 w 11269336"/>
              <a:gd name="connsiteY219" fmla="*/ 2049140 h 2323145"/>
              <a:gd name="connsiteX220" fmla="*/ 2381172 w 11269336"/>
              <a:gd name="connsiteY220" fmla="*/ 2030645 h 2323145"/>
              <a:gd name="connsiteX221" fmla="*/ 2360198 w 11269336"/>
              <a:gd name="connsiteY221" fmla="*/ 2029059 h 2323145"/>
              <a:gd name="connsiteX222" fmla="*/ 2348815 w 11269336"/>
              <a:gd name="connsiteY222" fmla="*/ 2026798 h 2323145"/>
              <a:gd name="connsiteX223" fmla="*/ 2347988 w 11269336"/>
              <a:gd name="connsiteY223" fmla="*/ 2025745 h 2323145"/>
              <a:gd name="connsiteX224" fmla="*/ 2312920 w 11269336"/>
              <a:gd name="connsiteY224" fmla="*/ 2036311 h 2323145"/>
              <a:gd name="connsiteX225" fmla="*/ 2307986 w 11269336"/>
              <a:gd name="connsiteY225" fmla="*/ 2035583 h 2323145"/>
              <a:gd name="connsiteX226" fmla="*/ 2285481 w 11269336"/>
              <a:gd name="connsiteY226" fmla="*/ 2045197 h 2323145"/>
              <a:gd name="connsiteX227" fmla="*/ 2273666 w 11269336"/>
              <a:gd name="connsiteY227" fmla="*/ 2048710 h 2323145"/>
              <a:gd name="connsiteX228" fmla="*/ 2270719 w 11269336"/>
              <a:gd name="connsiteY228" fmla="*/ 2052702 h 2323145"/>
              <a:gd name="connsiteX229" fmla="*/ 2253080 w 11269336"/>
              <a:gd name="connsiteY229" fmla="*/ 2056363 h 2323145"/>
              <a:gd name="connsiteX230" fmla="*/ 2250906 w 11269336"/>
              <a:gd name="connsiteY230" fmla="*/ 2055654 h 2323145"/>
              <a:gd name="connsiteX231" fmla="*/ 2236905 w 11269336"/>
              <a:gd name="connsiteY231" fmla="*/ 2062882 h 2323145"/>
              <a:gd name="connsiteX232" fmla="*/ 2225830 w 11269336"/>
              <a:gd name="connsiteY232" fmla="*/ 2074027 h 2323145"/>
              <a:gd name="connsiteX233" fmla="*/ 2073776 w 11269336"/>
              <a:gd name="connsiteY233" fmla="*/ 2089244 h 2323145"/>
              <a:gd name="connsiteX234" fmla="*/ 1948256 w 11269336"/>
              <a:gd name="connsiteY234" fmla="*/ 2146616 h 2323145"/>
              <a:gd name="connsiteX235" fmla="*/ 1865582 w 11269336"/>
              <a:gd name="connsiteY235" fmla="*/ 2153738 h 2323145"/>
              <a:gd name="connsiteX236" fmla="*/ 1835210 w 11269336"/>
              <a:gd name="connsiteY236" fmla="*/ 2134244 h 2323145"/>
              <a:gd name="connsiteX237" fmla="*/ 1632661 w 11269336"/>
              <a:gd name="connsiteY237" fmla="*/ 2173882 h 2323145"/>
              <a:gd name="connsiteX238" fmla="*/ 1579590 w 11269336"/>
              <a:gd name="connsiteY238" fmla="*/ 2173680 h 2323145"/>
              <a:gd name="connsiteX239" fmla="*/ 1535601 w 11269336"/>
              <a:gd name="connsiteY239" fmla="*/ 2194590 h 2323145"/>
              <a:gd name="connsiteX240" fmla="*/ 1515594 w 11269336"/>
              <a:gd name="connsiteY240" fmla="*/ 2189622 h 2323145"/>
              <a:gd name="connsiteX241" fmla="*/ 1512113 w 11269336"/>
              <a:gd name="connsiteY241" fmla="*/ 2188534 h 2323145"/>
              <a:gd name="connsiteX242" fmla="*/ 1498838 w 11269336"/>
              <a:gd name="connsiteY242" fmla="*/ 2189213 h 2323145"/>
              <a:gd name="connsiteX243" fmla="*/ 1494279 w 11269336"/>
              <a:gd name="connsiteY243" fmla="*/ 2183112 h 2323145"/>
              <a:gd name="connsiteX244" fmla="*/ 1473714 w 11269336"/>
              <a:gd name="connsiteY244" fmla="*/ 2179625 h 2323145"/>
              <a:gd name="connsiteX245" fmla="*/ 1449503 w 11269336"/>
              <a:gd name="connsiteY245" fmla="*/ 2182633 h 2323145"/>
              <a:gd name="connsiteX246" fmla="*/ 1266687 w 11269336"/>
              <a:gd name="connsiteY246" fmla="*/ 2212688 h 2323145"/>
              <a:gd name="connsiteX247" fmla="*/ 1239614 w 11269336"/>
              <a:gd name="connsiteY247" fmla="*/ 2209727 h 2323145"/>
              <a:gd name="connsiteX248" fmla="*/ 1202436 w 11269336"/>
              <a:gd name="connsiteY248" fmla="*/ 2209817 h 2323145"/>
              <a:gd name="connsiteX249" fmla="*/ 1136097 w 11269336"/>
              <a:gd name="connsiteY249" fmla="*/ 2205112 h 2323145"/>
              <a:gd name="connsiteX250" fmla="*/ 988232 w 11269336"/>
              <a:gd name="connsiteY250" fmla="*/ 2235635 h 2323145"/>
              <a:gd name="connsiteX251" fmla="*/ 981959 w 11269336"/>
              <a:gd name="connsiteY251" fmla="*/ 2231607 h 2323145"/>
              <a:gd name="connsiteX252" fmla="*/ 938600 w 11269336"/>
              <a:gd name="connsiteY252" fmla="*/ 2238113 h 2323145"/>
              <a:gd name="connsiteX253" fmla="*/ 791788 w 11269336"/>
              <a:gd name="connsiteY253" fmla="*/ 2293224 h 2323145"/>
              <a:gd name="connsiteX254" fmla="*/ 706914 w 11269336"/>
              <a:gd name="connsiteY254" fmla="*/ 2305046 h 2323145"/>
              <a:gd name="connsiteX255" fmla="*/ 675971 w 11269336"/>
              <a:gd name="connsiteY255" fmla="*/ 2304030 h 2323145"/>
              <a:gd name="connsiteX256" fmla="*/ 624180 w 11269336"/>
              <a:gd name="connsiteY256" fmla="*/ 2302650 h 2323145"/>
              <a:gd name="connsiteX257" fmla="*/ 583453 w 11269336"/>
              <a:gd name="connsiteY257" fmla="*/ 2288788 h 2323145"/>
              <a:gd name="connsiteX258" fmla="*/ 540946 w 11269336"/>
              <a:gd name="connsiteY258" fmla="*/ 2292721 h 2323145"/>
              <a:gd name="connsiteX259" fmla="*/ 533680 w 11269336"/>
              <a:gd name="connsiteY259" fmla="*/ 2310233 h 2323145"/>
              <a:gd name="connsiteX260" fmla="*/ 487366 w 11269336"/>
              <a:gd name="connsiteY260" fmla="*/ 2309053 h 2323145"/>
              <a:gd name="connsiteX261" fmla="*/ 416820 w 11269336"/>
              <a:gd name="connsiteY261" fmla="*/ 2305443 h 2323145"/>
              <a:gd name="connsiteX262" fmla="*/ 376805 w 11269336"/>
              <a:gd name="connsiteY262" fmla="*/ 2307647 h 2323145"/>
              <a:gd name="connsiteX263" fmla="*/ 266777 w 11269336"/>
              <a:gd name="connsiteY263" fmla="*/ 2309012 h 2323145"/>
              <a:gd name="connsiteX264" fmla="*/ 156013 w 11269336"/>
              <a:gd name="connsiteY264" fmla="*/ 2306832 h 2323145"/>
              <a:gd name="connsiteX265" fmla="*/ 87258 w 11269336"/>
              <a:gd name="connsiteY265" fmla="*/ 2285511 h 2323145"/>
              <a:gd name="connsiteX266" fmla="*/ 23798 w 11269336"/>
              <a:gd name="connsiteY266" fmla="*/ 2281822 h 2323145"/>
              <a:gd name="connsiteX267" fmla="*/ 0 w 11269336"/>
              <a:gd name="connsiteY267" fmla="*/ 2285369 h 2323145"/>
              <a:gd name="connsiteX268" fmla="*/ 0 w 11269336"/>
              <a:gd name="connsiteY268"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795998 w 11269336"/>
              <a:gd name="connsiteY32" fmla="*/ 863337 h 2323145"/>
              <a:gd name="connsiteX33" fmla="*/ 8776970 w 11269336"/>
              <a:gd name="connsiteY33" fmla="*/ 885177 h 2323145"/>
              <a:gd name="connsiteX34" fmla="*/ 8755719 w 11269336"/>
              <a:gd name="connsiteY34" fmla="*/ 889754 h 2323145"/>
              <a:gd name="connsiteX35" fmla="*/ 8743257 w 11269336"/>
              <a:gd name="connsiteY35" fmla="*/ 904723 h 2323145"/>
              <a:gd name="connsiteX36" fmla="*/ 8721366 w 11269336"/>
              <a:gd name="connsiteY36" fmla="*/ 904711 h 2323145"/>
              <a:gd name="connsiteX37" fmla="*/ 8678353 w 11269336"/>
              <a:gd name="connsiteY37" fmla="*/ 926318 h 2323145"/>
              <a:gd name="connsiteX38" fmla="*/ 8636849 w 11269336"/>
              <a:gd name="connsiteY38" fmla="*/ 937900 h 2323145"/>
              <a:gd name="connsiteX39" fmla="*/ 8620213 w 11269336"/>
              <a:gd name="connsiteY39" fmla="*/ 943068 h 2323145"/>
              <a:gd name="connsiteX40" fmla="*/ 8612581 w 11269336"/>
              <a:gd name="connsiteY40" fmla="*/ 952695 h 2323145"/>
              <a:gd name="connsiteX41" fmla="*/ 8589038 w 11269336"/>
              <a:gd name="connsiteY41" fmla="*/ 963892 h 2323145"/>
              <a:gd name="connsiteX42" fmla="*/ 8579950 w 11269336"/>
              <a:gd name="connsiteY42" fmla="*/ 960899 h 2323145"/>
              <a:gd name="connsiteX43" fmla="*/ 8579319 w 11269336"/>
              <a:gd name="connsiteY43" fmla="*/ 965630 h 2323145"/>
              <a:gd name="connsiteX44" fmla="*/ 8547429 w 11269336"/>
              <a:gd name="connsiteY44" fmla="*/ 984506 h 2323145"/>
              <a:gd name="connsiteX45" fmla="*/ 8478704 w 11269336"/>
              <a:gd name="connsiteY45" fmla="*/ 1025490 h 2323145"/>
              <a:gd name="connsiteX46" fmla="*/ 8461421 w 11269336"/>
              <a:gd name="connsiteY46" fmla="*/ 1035512 h 2323145"/>
              <a:gd name="connsiteX47" fmla="*/ 8445003 w 11269336"/>
              <a:gd name="connsiteY47" fmla="*/ 1036851 h 2323145"/>
              <a:gd name="connsiteX48" fmla="*/ 8357350 w 11269336"/>
              <a:gd name="connsiteY48" fmla="*/ 1060213 h 2323145"/>
              <a:gd name="connsiteX49" fmla="*/ 8335565 w 11269336"/>
              <a:gd name="connsiteY49" fmla="*/ 1061151 h 2323145"/>
              <a:gd name="connsiteX50" fmla="*/ 8325267 w 11269336"/>
              <a:gd name="connsiteY50" fmla="*/ 1055919 h 2323145"/>
              <a:gd name="connsiteX51" fmla="*/ 8293586 w 11269336"/>
              <a:gd name="connsiteY51" fmla="*/ 1076144 h 2323145"/>
              <a:gd name="connsiteX52" fmla="*/ 8242405 w 11269336"/>
              <a:gd name="connsiteY52" fmla="*/ 1095960 h 2323145"/>
              <a:gd name="connsiteX53" fmla="*/ 8197391 w 11269336"/>
              <a:gd name="connsiteY53" fmla="*/ 1107746 h 2323145"/>
              <a:gd name="connsiteX54" fmla="*/ 8081474 w 11269336"/>
              <a:gd name="connsiteY54" fmla="*/ 1130125 h 2323145"/>
              <a:gd name="connsiteX55" fmla="*/ 8053585 w 11269336"/>
              <a:gd name="connsiteY55" fmla="*/ 1129169 h 2323145"/>
              <a:gd name="connsiteX56" fmla="*/ 8038422 w 11269336"/>
              <a:gd name="connsiteY56" fmla="*/ 1119092 h 2323145"/>
              <a:gd name="connsiteX57" fmla="*/ 8029450 w 11269336"/>
              <a:gd name="connsiteY57" fmla="*/ 1125592 h 2323145"/>
              <a:gd name="connsiteX58" fmla="*/ 7959552 w 11269336"/>
              <a:gd name="connsiteY58" fmla="*/ 1140188 h 2323145"/>
              <a:gd name="connsiteX59" fmla="*/ 7914188 w 11269336"/>
              <a:gd name="connsiteY59" fmla="*/ 1150862 h 2323145"/>
              <a:gd name="connsiteX60" fmla="*/ 7914918 w 11269336"/>
              <a:gd name="connsiteY60" fmla="*/ 1168758 h 2323145"/>
              <a:gd name="connsiteX61" fmla="*/ 7875510 w 11269336"/>
              <a:gd name="connsiteY61" fmla="*/ 1183153 h 2323145"/>
              <a:gd name="connsiteX62" fmla="*/ 7829932 w 11269336"/>
              <a:gd name="connsiteY62" fmla="*/ 1180782 h 2323145"/>
              <a:gd name="connsiteX63" fmla="*/ 7779182 w 11269336"/>
              <a:gd name="connsiteY63" fmla="*/ 1192665 h 2323145"/>
              <a:gd name="connsiteX64" fmla="*/ 7748774 w 11269336"/>
              <a:gd name="connsiteY64" fmla="*/ 1199586 h 2323145"/>
              <a:gd name="connsiteX65" fmla="*/ 7671846 w 11269336"/>
              <a:gd name="connsiteY65" fmla="*/ 1231966 h 2323145"/>
              <a:gd name="connsiteX66" fmla="*/ 7554146 w 11269336"/>
              <a:gd name="connsiteY66" fmla="*/ 1319748 h 2323145"/>
              <a:gd name="connsiteX67" fmla="*/ 7515052 w 11269336"/>
              <a:gd name="connsiteY67" fmla="*/ 1336718 h 2323145"/>
              <a:gd name="connsiteX68" fmla="*/ 7507193 w 11269336"/>
              <a:gd name="connsiteY68" fmla="*/ 1334617 h 2323145"/>
              <a:gd name="connsiteX69" fmla="*/ 7461694 w 11269336"/>
              <a:gd name="connsiteY69" fmla="*/ 1375866 h 2323145"/>
              <a:gd name="connsiteX70" fmla="*/ 7377571 w 11269336"/>
              <a:gd name="connsiteY70" fmla="*/ 1400128 h 2323145"/>
              <a:gd name="connsiteX71" fmla="*/ 7311261 w 11269336"/>
              <a:gd name="connsiteY71" fmla="*/ 1412652 h 2323145"/>
              <a:gd name="connsiteX72" fmla="*/ 7275307 w 11269336"/>
              <a:gd name="connsiteY72" fmla="*/ 1422171 h 2323145"/>
              <a:gd name="connsiteX73" fmla="*/ 7247783 w 11269336"/>
              <a:gd name="connsiteY73" fmla="*/ 1426330 h 2323145"/>
              <a:gd name="connsiteX74" fmla="*/ 7185047 w 11269336"/>
              <a:gd name="connsiteY74" fmla="*/ 1451812 h 2323145"/>
              <a:gd name="connsiteX75" fmla="*/ 7084117 w 11269336"/>
              <a:gd name="connsiteY75" fmla="*/ 1500281 h 2323145"/>
              <a:gd name="connsiteX76" fmla="*/ 7062011 w 11269336"/>
              <a:gd name="connsiteY76" fmla="*/ 1509183 h 2323145"/>
              <a:gd name="connsiteX77" fmla="*/ 7040555 w 11269336"/>
              <a:gd name="connsiteY77" fmla="*/ 1511207 h 2323145"/>
              <a:gd name="connsiteX78" fmla="*/ 7033438 w 11269336"/>
              <a:gd name="connsiteY78" fmla="*/ 1506772 h 2323145"/>
              <a:gd name="connsiteX79" fmla="*/ 7020886 w 11269336"/>
              <a:gd name="connsiteY79" fmla="*/ 1510764 h 2323145"/>
              <a:gd name="connsiteX80" fmla="*/ 7017033 w 11269336"/>
              <a:gd name="connsiteY80" fmla="*/ 1510650 h 2323145"/>
              <a:gd name="connsiteX81" fmla="*/ 6995460 w 11269336"/>
              <a:gd name="connsiteY81" fmla="*/ 1511173 h 2323145"/>
              <a:gd name="connsiteX82" fmla="*/ 6962144 w 11269336"/>
              <a:gd name="connsiteY82" fmla="*/ 1541508 h 2323145"/>
              <a:gd name="connsiteX83" fmla="*/ 6910674 w 11269336"/>
              <a:gd name="connsiteY83" fmla="*/ 1554793 h 2323145"/>
              <a:gd name="connsiteX84" fmla="*/ 6732152 w 11269336"/>
              <a:gd name="connsiteY84" fmla="*/ 1642538 h 2323145"/>
              <a:gd name="connsiteX85" fmla="*/ 6694106 w 11269336"/>
              <a:gd name="connsiteY85" fmla="*/ 1632377 h 2323145"/>
              <a:gd name="connsiteX86" fmla="*/ 6617223 w 11269336"/>
              <a:gd name="connsiteY86" fmla="*/ 1659889 h 2323145"/>
              <a:gd name="connsiteX87" fmla="*/ 6521138 w 11269336"/>
              <a:gd name="connsiteY87" fmla="*/ 1744340 h 2323145"/>
              <a:gd name="connsiteX88" fmla="*/ 6380677 w 11269336"/>
              <a:gd name="connsiteY88" fmla="*/ 1796883 h 2323145"/>
              <a:gd name="connsiteX89" fmla="*/ 6374897 w 11269336"/>
              <a:gd name="connsiteY89" fmla="*/ 1809910 h 2323145"/>
              <a:gd name="connsiteX90" fmla="*/ 6364545 w 11269336"/>
              <a:gd name="connsiteY90" fmla="*/ 1820090 h 2323145"/>
              <a:gd name="connsiteX91" fmla="*/ 6362126 w 11269336"/>
              <a:gd name="connsiteY91" fmla="*/ 1819991 h 2323145"/>
              <a:gd name="connsiteX92" fmla="*/ 6346673 w 11269336"/>
              <a:gd name="connsiteY92" fmla="*/ 1827824 h 2323145"/>
              <a:gd name="connsiteX93" fmla="*/ 6345588 w 11269336"/>
              <a:gd name="connsiteY93" fmla="*/ 1832232 h 2323145"/>
              <a:gd name="connsiteX94" fmla="*/ 6335708 w 11269336"/>
              <a:gd name="connsiteY94" fmla="*/ 1838451 h 2323145"/>
              <a:gd name="connsiteX95" fmla="*/ 6318182 w 11269336"/>
              <a:gd name="connsiteY95" fmla="*/ 1852975 h 2323145"/>
              <a:gd name="connsiteX96" fmla="*/ 6313084 w 11269336"/>
              <a:gd name="connsiteY96" fmla="*/ 1853561 h 2323145"/>
              <a:gd name="connsiteX97" fmla="*/ 6283816 w 11269336"/>
              <a:gd name="connsiteY97" fmla="*/ 1872148 h 2323145"/>
              <a:gd name="connsiteX98" fmla="*/ 6282550 w 11269336"/>
              <a:gd name="connsiteY98" fmla="*/ 1871392 h 2323145"/>
              <a:gd name="connsiteX99" fmla="*/ 6270527 w 11269336"/>
              <a:gd name="connsiteY99" fmla="*/ 1872208 h 2323145"/>
              <a:gd name="connsiteX100" fmla="*/ 6249518 w 11269336"/>
              <a:gd name="connsiteY100" fmla="*/ 1876079 h 2323145"/>
              <a:gd name="connsiteX101" fmla="*/ 6190386 w 11269336"/>
              <a:gd name="connsiteY101" fmla="*/ 1872478 h 2323145"/>
              <a:gd name="connsiteX102" fmla="*/ 6159777 w 11269336"/>
              <a:gd name="connsiteY102" fmla="*/ 1891745 h 2323145"/>
              <a:gd name="connsiteX103" fmla="*/ 6153131 w 11269336"/>
              <a:gd name="connsiteY103" fmla="*/ 1895079 h 2323145"/>
              <a:gd name="connsiteX104" fmla="*/ 6152798 w 11269336"/>
              <a:gd name="connsiteY104" fmla="*/ 1894920 h 2323145"/>
              <a:gd name="connsiteX105" fmla="*/ 6145388 w 11269336"/>
              <a:gd name="connsiteY105" fmla="*/ 1897990 h 2323145"/>
              <a:gd name="connsiteX106" fmla="*/ 6141014 w 11269336"/>
              <a:gd name="connsiteY106" fmla="*/ 1901155 h 2323145"/>
              <a:gd name="connsiteX107" fmla="*/ 6128122 w 11269336"/>
              <a:gd name="connsiteY107" fmla="*/ 1907623 h 2323145"/>
              <a:gd name="connsiteX108" fmla="*/ 6122351 w 11269336"/>
              <a:gd name="connsiteY108" fmla="*/ 1908359 h 2323145"/>
              <a:gd name="connsiteX109" fmla="*/ 6064750 w 11269336"/>
              <a:gd name="connsiteY109" fmla="*/ 1896394 h 2323145"/>
              <a:gd name="connsiteX110" fmla="*/ 5964230 w 11269336"/>
              <a:gd name="connsiteY110" fmla="*/ 1910038 h 2323145"/>
              <a:gd name="connsiteX111" fmla="*/ 5865399 w 11269336"/>
              <a:gd name="connsiteY111" fmla="*/ 1926966 h 2323145"/>
              <a:gd name="connsiteX112" fmla="*/ 5829951 w 11269336"/>
              <a:gd name="connsiteY112" fmla="*/ 1934755 h 2323145"/>
              <a:gd name="connsiteX113" fmla="*/ 5765285 w 11269336"/>
              <a:gd name="connsiteY113" fmla="*/ 1941322 h 2323145"/>
              <a:gd name="connsiteX114" fmla="*/ 5734750 w 11269336"/>
              <a:gd name="connsiteY114" fmla="*/ 1939793 h 2323145"/>
              <a:gd name="connsiteX115" fmla="*/ 5733569 w 11269336"/>
              <a:gd name="connsiteY115" fmla="*/ 1940505 h 2323145"/>
              <a:gd name="connsiteX116" fmla="*/ 5730329 w 11269336"/>
              <a:gd name="connsiteY116" fmla="*/ 1937845 h 2323145"/>
              <a:gd name="connsiteX117" fmla="*/ 5724661 w 11269336"/>
              <a:gd name="connsiteY117" fmla="*/ 1937455 h 2323145"/>
              <a:gd name="connsiteX118" fmla="*/ 5710186 w 11269336"/>
              <a:gd name="connsiteY118" fmla="*/ 1941370 h 2323145"/>
              <a:gd name="connsiteX119" fmla="*/ 5704910 w 11269336"/>
              <a:gd name="connsiteY119" fmla="*/ 1943663 h 2323145"/>
              <a:gd name="connsiteX120" fmla="*/ 5696836 w 11269336"/>
              <a:gd name="connsiteY120" fmla="*/ 1945271 h 2323145"/>
              <a:gd name="connsiteX121" fmla="*/ 5696583 w 11269336"/>
              <a:gd name="connsiteY121" fmla="*/ 1945050 h 2323145"/>
              <a:gd name="connsiteX122" fmla="*/ 5689123 w 11269336"/>
              <a:gd name="connsiteY122" fmla="*/ 1947067 h 2323145"/>
              <a:gd name="connsiteX123" fmla="*/ 5653291 w 11269336"/>
              <a:gd name="connsiteY123" fmla="*/ 1960245 h 2323145"/>
              <a:gd name="connsiteX124" fmla="*/ 5599385 w 11269336"/>
              <a:gd name="connsiteY124" fmla="*/ 1945198 h 2323145"/>
              <a:gd name="connsiteX125" fmla="*/ 5578300 w 11269336"/>
              <a:gd name="connsiteY125" fmla="*/ 1944963 h 2323145"/>
              <a:gd name="connsiteX126" fmla="*/ 5566758 w 11269336"/>
              <a:gd name="connsiteY126" fmla="*/ 1943441 h 2323145"/>
              <a:gd name="connsiteX127" fmla="*/ 5565857 w 11269336"/>
              <a:gd name="connsiteY127" fmla="*/ 1942445 h 2323145"/>
              <a:gd name="connsiteX128" fmla="*/ 5531534 w 11269336"/>
              <a:gd name="connsiteY128" fmla="*/ 1955208 h 2323145"/>
              <a:gd name="connsiteX129" fmla="*/ 5526552 w 11269336"/>
              <a:gd name="connsiteY129" fmla="*/ 1954799 h 2323145"/>
              <a:gd name="connsiteX130" fmla="*/ 5504723 w 11269336"/>
              <a:gd name="connsiteY130" fmla="*/ 1965811 h 2323145"/>
              <a:gd name="connsiteX131" fmla="*/ 5493156 w 11269336"/>
              <a:gd name="connsiteY131" fmla="*/ 1970063 h 2323145"/>
              <a:gd name="connsiteX132" fmla="*/ 5490486 w 11269336"/>
              <a:gd name="connsiteY132" fmla="*/ 1974227 h 2323145"/>
              <a:gd name="connsiteX133" fmla="*/ 5473107 w 11269336"/>
              <a:gd name="connsiteY133" fmla="*/ 1979001 h 2323145"/>
              <a:gd name="connsiteX134" fmla="*/ 5470885 w 11269336"/>
              <a:gd name="connsiteY134" fmla="*/ 1978432 h 2323145"/>
              <a:gd name="connsiteX135" fmla="*/ 5457393 w 11269336"/>
              <a:gd name="connsiteY135" fmla="*/ 1986525 h 2323145"/>
              <a:gd name="connsiteX136" fmla="*/ 5447102 w 11269336"/>
              <a:gd name="connsiteY136" fmla="*/ 1998329 h 2323145"/>
              <a:gd name="connsiteX137" fmla="*/ 5159151 w 11269336"/>
              <a:gd name="connsiteY137" fmla="*/ 2029640 h 2323145"/>
              <a:gd name="connsiteX138" fmla="*/ 5041688 w 11269336"/>
              <a:gd name="connsiteY138" fmla="*/ 2022334 h 2323145"/>
              <a:gd name="connsiteX139" fmla="*/ 4860988 w 11269336"/>
              <a:gd name="connsiteY139" fmla="*/ 2135698 h 2323145"/>
              <a:gd name="connsiteX140" fmla="*/ 4807902 w 11269336"/>
              <a:gd name="connsiteY140" fmla="*/ 2138894 h 2323145"/>
              <a:gd name="connsiteX141" fmla="*/ 4765388 w 11269336"/>
              <a:gd name="connsiteY141" fmla="*/ 2162525 h 2323145"/>
              <a:gd name="connsiteX142" fmla="*/ 4745033 w 11269336"/>
              <a:gd name="connsiteY142" fmla="*/ 2158859 h 2323145"/>
              <a:gd name="connsiteX143" fmla="*/ 4741475 w 11269336"/>
              <a:gd name="connsiteY143" fmla="*/ 2157998 h 2323145"/>
              <a:gd name="connsiteX144" fmla="*/ 4728247 w 11269336"/>
              <a:gd name="connsiteY144" fmla="*/ 2159526 h 2323145"/>
              <a:gd name="connsiteX145" fmla="*/ 4723263 w 11269336"/>
              <a:gd name="connsiteY145" fmla="*/ 2153742 h 2323145"/>
              <a:gd name="connsiteX146" fmla="*/ 4702453 w 11269336"/>
              <a:gd name="connsiteY146" fmla="*/ 2151586 h 2323145"/>
              <a:gd name="connsiteX147" fmla="*/ 4678455 w 11269336"/>
              <a:gd name="connsiteY147" fmla="*/ 2156131 h 2323145"/>
              <a:gd name="connsiteX148" fmla="*/ 4593061 w 11269336"/>
              <a:gd name="connsiteY148" fmla="*/ 2171597 h 2323145"/>
              <a:gd name="connsiteX149" fmla="*/ 4579902 w 11269336"/>
              <a:gd name="connsiteY149" fmla="*/ 2177927 h 2323145"/>
              <a:gd name="connsiteX150" fmla="*/ 4533444 w 11269336"/>
              <a:gd name="connsiteY150" fmla="*/ 2181200 h 2323145"/>
              <a:gd name="connsiteX151" fmla="*/ 4492832 w 11269336"/>
              <a:gd name="connsiteY151" fmla="*/ 2188033 h 2323145"/>
              <a:gd name="connsiteX152" fmla="*/ 4467257 w 11269336"/>
              <a:gd name="connsiteY152" fmla="*/ 2196121 h 2323145"/>
              <a:gd name="connsiteX153" fmla="*/ 4459937 w 11269336"/>
              <a:gd name="connsiteY153" fmla="*/ 2195182 h 2323145"/>
              <a:gd name="connsiteX154" fmla="*/ 4433312 w 11269336"/>
              <a:gd name="connsiteY154" fmla="*/ 2199004 h 2323145"/>
              <a:gd name="connsiteX155" fmla="*/ 4420601 w 11269336"/>
              <a:gd name="connsiteY155" fmla="*/ 2205158 h 2323145"/>
              <a:gd name="connsiteX156" fmla="*/ 4405765 w 11269336"/>
              <a:gd name="connsiteY156" fmla="*/ 2199902 h 2323145"/>
              <a:gd name="connsiteX157" fmla="*/ 4401354 w 11269336"/>
              <a:gd name="connsiteY157" fmla="*/ 2194745 h 2323145"/>
              <a:gd name="connsiteX158" fmla="*/ 4383151 w 11269336"/>
              <a:gd name="connsiteY158" fmla="*/ 2201140 h 2323145"/>
              <a:gd name="connsiteX159" fmla="*/ 4366646 w 11269336"/>
              <a:gd name="connsiteY159" fmla="*/ 2198564 h 2323145"/>
              <a:gd name="connsiteX160" fmla="*/ 4354009 w 11269336"/>
              <a:gd name="connsiteY160" fmla="*/ 2204984 h 2323145"/>
              <a:gd name="connsiteX161" fmla="*/ 4348284 w 11269336"/>
              <a:gd name="connsiteY161" fmla="*/ 2205270 h 2323145"/>
              <a:gd name="connsiteX162" fmla="*/ 4333906 w 11269336"/>
              <a:gd name="connsiteY162" fmla="*/ 2205251 h 2323145"/>
              <a:gd name="connsiteX163" fmla="*/ 4308819 w 11269336"/>
              <a:gd name="connsiteY163" fmla="*/ 2203822 h 2323145"/>
              <a:gd name="connsiteX164" fmla="*/ 4301210 w 11269336"/>
              <a:gd name="connsiteY164" fmla="*/ 2204456 h 2323145"/>
              <a:gd name="connsiteX165" fmla="*/ 4283095 w 11269336"/>
              <a:gd name="connsiteY165" fmla="*/ 2198177 h 2323145"/>
              <a:gd name="connsiteX166" fmla="*/ 4250119 w 11269336"/>
              <a:gd name="connsiteY166" fmla="*/ 2196342 h 2323145"/>
              <a:gd name="connsiteX167" fmla="*/ 4189203 w 11269336"/>
              <a:gd name="connsiteY167" fmla="*/ 2178994 h 2323145"/>
              <a:gd name="connsiteX168" fmla="*/ 4154035 w 11269336"/>
              <a:gd name="connsiteY168" fmla="*/ 2171950 h 2323145"/>
              <a:gd name="connsiteX169" fmla="*/ 4129569 w 11269336"/>
              <a:gd name="connsiteY169" fmla="*/ 2163850 h 2323145"/>
              <a:gd name="connsiteX170" fmla="*/ 4061250 w 11269336"/>
              <a:gd name="connsiteY170" fmla="*/ 2159236 h 2323145"/>
              <a:gd name="connsiteX171" fmla="*/ 3945480 w 11269336"/>
              <a:gd name="connsiteY171" fmla="*/ 2158279 h 2323145"/>
              <a:gd name="connsiteX172" fmla="*/ 3921468 w 11269336"/>
              <a:gd name="connsiteY172" fmla="*/ 2156588 h 2323145"/>
              <a:gd name="connsiteX173" fmla="*/ 3903348 w 11269336"/>
              <a:gd name="connsiteY173" fmla="*/ 2149220 h 2323145"/>
              <a:gd name="connsiteX174" fmla="*/ 3901342 w 11269336"/>
              <a:gd name="connsiteY174" fmla="*/ 2142355 h 2323145"/>
              <a:gd name="connsiteX175" fmla="*/ 3888539 w 11269336"/>
              <a:gd name="connsiteY175" fmla="*/ 2140476 h 2323145"/>
              <a:gd name="connsiteX176" fmla="*/ 3885662 w 11269336"/>
              <a:gd name="connsiteY176" fmla="*/ 2138740 h 2323145"/>
              <a:gd name="connsiteX177" fmla="*/ 3868627 w 11269336"/>
              <a:gd name="connsiteY177" fmla="*/ 2130023 h 2323145"/>
              <a:gd name="connsiteX178" fmla="*/ 3819177 w 11269336"/>
              <a:gd name="connsiteY178" fmla="*/ 2142111 h 2323145"/>
              <a:gd name="connsiteX179" fmla="*/ 3769100 w 11269336"/>
              <a:gd name="connsiteY179" fmla="*/ 2131731 h 2323145"/>
              <a:gd name="connsiteX180" fmla="*/ 3562752 w 11269336"/>
              <a:gd name="connsiteY180" fmla="*/ 2131785 h 2323145"/>
              <a:gd name="connsiteX181" fmla="*/ 3541402 w 11269336"/>
              <a:gd name="connsiteY181" fmla="*/ 2106821 h 2323145"/>
              <a:gd name="connsiteX182" fmla="*/ 3365341 w 11269336"/>
              <a:gd name="connsiteY182" fmla="*/ 2077638 h 2323145"/>
              <a:gd name="connsiteX183" fmla="*/ 3170922 w 11269336"/>
              <a:gd name="connsiteY183" fmla="*/ 2115957 h 2323145"/>
              <a:gd name="connsiteX184" fmla="*/ 3156256 w 11269336"/>
              <a:gd name="connsiteY184" fmla="*/ 2124773 h 2323145"/>
              <a:gd name="connsiteX185" fmla="*/ 3140298 w 11269336"/>
              <a:gd name="connsiteY185" fmla="*/ 2129182 h 2323145"/>
              <a:gd name="connsiteX186" fmla="*/ 3138514 w 11269336"/>
              <a:gd name="connsiteY186" fmla="*/ 2128069 h 2323145"/>
              <a:gd name="connsiteX187" fmla="*/ 3120467 w 11269336"/>
              <a:gd name="connsiteY187" fmla="*/ 2128281 h 2323145"/>
              <a:gd name="connsiteX188" fmla="*/ 3116175 w 11269336"/>
              <a:gd name="connsiteY188" fmla="*/ 2131633 h 2323145"/>
              <a:gd name="connsiteX189" fmla="*/ 3103685 w 11269336"/>
              <a:gd name="connsiteY189" fmla="*/ 2132814 h 2323145"/>
              <a:gd name="connsiteX190" fmla="*/ 3078794 w 11269336"/>
              <a:gd name="connsiteY190" fmla="*/ 2137935 h 2323145"/>
              <a:gd name="connsiteX191" fmla="*/ 3074407 w 11269336"/>
              <a:gd name="connsiteY191" fmla="*/ 2136274 h 2323145"/>
              <a:gd name="connsiteX192" fmla="*/ 3037285 w 11269336"/>
              <a:gd name="connsiteY192" fmla="*/ 2139919 h 2323145"/>
              <a:gd name="connsiteX193" fmla="*/ 3036901 w 11269336"/>
              <a:gd name="connsiteY193" fmla="*/ 2138726 h 2323145"/>
              <a:gd name="connsiteX194" fmla="*/ 3026996 w 11269336"/>
              <a:gd name="connsiteY194" fmla="*/ 2134322 h 2323145"/>
              <a:gd name="connsiteX195" fmla="*/ 3007772 w 11269336"/>
              <a:gd name="connsiteY195" fmla="*/ 2128742 h 2323145"/>
              <a:gd name="connsiteX196" fmla="*/ 2965030 w 11269336"/>
              <a:gd name="connsiteY196" fmla="*/ 2100494 h 2323145"/>
              <a:gd name="connsiteX197" fmla="*/ 2926342 w 11269336"/>
              <a:gd name="connsiteY197" fmla="*/ 2104155 h 2323145"/>
              <a:gd name="connsiteX198" fmla="*/ 2918608 w 11269336"/>
              <a:gd name="connsiteY198" fmla="*/ 2104215 h 2323145"/>
              <a:gd name="connsiteX199" fmla="*/ 2918475 w 11269336"/>
              <a:gd name="connsiteY199" fmla="*/ 2103937 h 2323145"/>
              <a:gd name="connsiteX200" fmla="*/ 2910360 w 11269336"/>
              <a:gd name="connsiteY200" fmla="*/ 2103444 h 2323145"/>
              <a:gd name="connsiteX201" fmla="*/ 2904507 w 11269336"/>
              <a:gd name="connsiteY201" fmla="*/ 2104326 h 2323145"/>
              <a:gd name="connsiteX202" fmla="*/ 2889503 w 11269336"/>
              <a:gd name="connsiteY202" fmla="*/ 2104443 h 2323145"/>
              <a:gd name="connsiteX203" fmla="*/ 2884480 w 11269336"/>
              <a:gd name="connsiteY203" fmla="*/ 2102626 h 2323145"/>
              <a:gd name="connsiteX204" fmla="*/ 2882689 w 11269336"/>
              <a:gd name="connsiteY204" fmla="*/ 2099228 h 2323145"/>
              <a:gd name="connsiteX205" fmla="*/ 2881291 w 11269336"/>
              <a:gd name="connsiteY205" fmla="*/ 2099618 h 2323145"/>
              <a:gd name="connsiteX206" fmla="*/ 2853979 w 11269336"/>
              <a:gd name="connsiteY206" fmla="*/ 2090388 h 2323145"/>
              <a:gd name="connsiteX207" fmla="*/ 2791790 w 11269336"/>
              <a:gd name="connsiteY207" fmla="*/ 2080332 h 2323145"/>
              <a:gd name="connsiteX208" fmla="*/ 2755844 w 11269336"/>
              <a:gd name="connsiteY208" fmla="*/ 2078874 h 2323145"/>
              <a:gd name="connsiteX209" fmla="*/ 2657742 w 11269336"/>
              <a:gd name="connsiteY209" fmla="*/ 2070179 h 2323145"/>
              <a:gd name="connsiteX210" fmla="*/ 2559549 w 11269336"/>
              <a:gd name="connsiteY210" fmla="*/ 2057873 h 2323145"/>
              <a:gd name="connsiteX211" fmla="*/ 2512054 w 11269336"/>
              <a:gd name="connsiteY211" fmla="*/ 2031671 h 2323145"/>
              <a:gd name="connsiteX212" fmla="*/ 2506437 w 11269336"/>
              <a:gd name="connsiteY212" fmla="*/ 2030918 h 2323145"/>
              <a:gd name="connsiteX213" fmla="*/ 2491752 w 11269336"/>
              <a:gd name="connsiteY213" fmla="*/ 2033906 h 2323145"/>
              <a:gd name="connsiteX214" fmla="*/ 2486338 w 11269336"/>
              <a:gd name="connsiteY214" fmla="*/ 2035862 h 2323145"/>
              <a:gd name="connsiteX215" fmla="*/ 2478186 w 11269336"/>
              <a:gd name="connsiteY215" fmla="*/ 2036953 h 2323145"/>
              <a:gd name="connsiteX216" fmla="*/ 2477950 w 11269336"/>
              <a:gd name="connsiteY216" fmla="*/ 2036715 h 2323145"/>
              <a:gd name="connsiteX217" fmla="*/ 2470381 w 11269336"/>
              <a:gd name="connsiteY217" fmla="*/ 2038256 h 2323145"/>
              <a:gd name="connsiteX218" fmla="*/ 2433781 w 11269336"/>
              <a:gd name="connsiteY218" fmla="*/ 2049140 h 2323145"/>
              <a:gd name="connsiteX219" fmla="*/ 2381172 w 11269336"/>
              <a:gd name="connsiteY219" fmla="*/ 2030645 h 2323145"/>
              <a:gd name="connsiteX220" fmla="*/ 2360198 w 11269336"/>
              <a:gd name="connsiteY220" fmla="*/ 2029059 h 2323145"/>
              <a:gd name="connsiteX221" fmla="*/ 2348815 w 11269336"/>
              <a:gd name="connsiteY221" fmla="*/ 2026798 h 2323145"/>
              <a:gd name="connsiteX222" fmla="*/ 2347988 w 11269336"/>
              <a:gd name="connsiteY222" fmla="*/ 2025745 h 2323145"/>
              <a:gd name="connsiteX223" fmla="*/ 2312920 w 11269336"/>
              <a:gd name="connsiteY223" fmla="*/ 2036311 h 2323145"/>
              <a:gd name="connsiteX224" fmla="*/ 2307986 w 11269336"/>
              <a:gd name="connsiteY224" fmla="*/ 2035583 h 2323145"/>
              <a:gd name="connsiteX225" fmla="*/ 2285481 w 11269336"/>
              <a:gd name="connsiteY225" fmla="*/ 2045197 h 2323145"/>
              <a:gd name="connsiteX226" fmla="*/ 2273666 w 11269336"/>
              <a:gd name="connsiteY226" fmla="*/ 2048710 h 2323145"/>
              <a:gd name="connsiteX227" fmla="*/ 2270719 w 11269336"/>
              <a:gd name="connsiteY227" fmla="*/ 2052702 h 2323145"/>
              <a:gd name="connsiteX228" fmla="*/ 2253080 w 11269336"/>
              <a:gd name="connsiteY228" fmla="*/ 2056363 h 2323145"/>
              <a:gd name="connsiteX229" fmla="*/ 2250906 w 11269336"/>
              <a:gd name="connsiteY229" fmla="*/ 2055654 h 2323145"/>
              <a:gd name="connsiteX230" fmla="*/ 2236905 w 11269336"/>
              <a:gd name="connsiteY230" fmla="*/ 2062882 h 2323145"/>
              <a:gd name="connsiteX231" fmla="*/ 2225830 w 11269336"/>
              <a:gd name="connsiteY231" fmla="*/ 2074027 h 2323145"/>
              <a:gd name="connsiteX232" fmla="*/ 2073776 w 11269336"/>
              <a:gd name="connsiteY232" fmla="*/ 2089244 h 2323145"/>
              <a:gd name="connsiteX233" fmla="*/ 1948256 w 11269336"/>
              <a:gd name="connsiteY233" fmla="*/ 2146616 h 2323145"/>
              <a:gd name="connsiteX234" fmla="*/ 1865582 w 11269336"/>
              <a:gd name="connsiteY234" fmla="*/ 2153738 h 2323145"/>
              <a:gd name="connsiteX235" fmla="*/ 1835210 w 11269336"/>
              <a:gd name="connsiteY235" fmla="*/ 2134244 h 2323145"/>
              <a:gd name="connsiteX236" fmla="*/ 1632661 w 11269336"/>
              <a:gd name="connsiteY236" fmla="*/ 2173882 h 2323145"/>
              <a:gd name="connsiteX237" fmla="*/ 1579590 w 11269336"/>
              <a:gd name="connsiteY237" fmla="*/ 2173680 h 2323145"/>
              <a:gd name="connsiteX238" fmla="*/ 1535601 w 11269336"/>
              <a:gd name="connsiteY238" fmla="*/ 2194590 h 2323145"/>
              <a:gd name="connsiteX239" fmla="*/ 1515594 w 11269336"/>
              <a:gd name="connsiteY239" fmla="*/ 2189622 h 2323145"/>
              <a:gd name="connsiteX240" fmla="*/ 1512113 w 11269336"/>
              <a:gd name="connsiteY240" fmla="*/ 2188534 h 2323145"/>
              <a:gd name="connsiteX241" fmla="*/ 1498838 w 11269336"/>
              <a:gd name="connsiteY241" fmla="*/ 2189213 h 2323145"/>
              <a:gd name="connsiteX242" fmla="*/ 1494279 w 11269336"/>
              <a:gd name="connsiteY242" fmla="*/ 2183112 h 2323145"/>
              <a:gd name="connsiteX243" fmla="*/ 1473714 w 11269336"/>
              <a:gd name="connsiteY243" fmla="*/ 2179625 h 2323145"/>
              <a:gd name="connsiteX244" fmla="*/ 1449503 w 11269336"/>
              <a:gd name="connsiteY244" fmla="*/ 2182633 h 2323145"/>
              <a:gd name="connsiteX245" fmla="*/ 1266687 w 11269336"/>
              <a:gd name="connsiteY245" fmla="*/ 2212688 h 2323145"/>
              <a:gd name="connsiteX246" fmla="*/ 1239614 w 11269336"/>
              <a:gd name="connsiteY246" fmla="*/ 2209727 h 2323145"/>
              <a:gd name="connsiteX247" fmla="*/ 1202436 w 11269336"/>
              <a:gd name="connsiteY247" fmla="*/ 2209817 h 2323145"/>
              <a:gd name="connsiteX248" fmla="*/ 1136097 w 11269336"/>
              <a:gd name="connsiteY248" fmla="*/ 2205112 h 2323145"/>
              <a:gd name="connsiteX249" fmla="*/ 988232 w 11269336"/>
              <a:gd name="connsiteY249" fmla="*/ 2235635 h 2323145"/>
              <a:gd name="connsiteX250" fmla="*/ 981959 w 11269336"/>
              <a:gd name="connsiteY250" fmla="*/ 2231607 h 2323145"/>
              <a:gd name="connsiteX251" fmla="*/ 938600 w 11269336"/>
              <a:gd name="connsiteY251" fmla="*/ 2238113 h 2323145"/>
              <a:gd name="connsiteX252" fmla="*/ 791788 w 11269336"/>
              <a:gd name="connsiteY252" fmla="*/ 2293224 h 2323145"/>
              <a:gd name="connsiteX253" fmla="*/ 706914 w 11269336"/>
              <a:gd name="connsiteY253" fmla="*/ 2305046 h 2323145"/>
              <a:gd name="connsiteX254" fmla="*/ 675971 w 11269336"/>
              <a:gd name="connsiteY254" fmla="*/ 2304030 h 2323145"/>
              <a:gd name="connsiteX255" fmla="*/ 624180 w 11269336"/>
              <a:gd name="connsiteY255" fmla="*/ 2302650 h 2323145"/>
              <a:gd name="connsiteX256" fmla="*/ 583453 w 11269336"/>
              <a:gd name="connsiteY256" fmla="*/ 2288788 h 2323145"/>
              <a:gd name="connsiteX257" fmla="*/ 540946 w 11269336"/>
              <a:gd name="connsiteY257" fmla="*/ 2292721 h 2323145"/>
              <a:gd name="connsiteX258" fmla="*/ 533680 w 11269336"/>
              <a:gd name="connsiteY258" fmla="*/ 2310233 h 2323145"/>
              <a:gd name="connsiteX259" fmla="*/ 487366 w 11269336"/>
              <a:gd name="connsiteY259" fmla="*/ 2309053 h 2323145"/>
              <a:gd name="connsiteX260" fmla="*/ 416820 w 11269336"/>
              <a:gd name="connsiteY260" fmla="*/ 2305443 h 2323145"/>
              <a:gd name="connsiteX261" fmla="*/ 376805 w 11269336"/>
              <a:gd name="connsiteY261" fmla="*/ 2307647 h 2323145"/>
              <a:gd name="connsiteX262" fmla="*/ 266777 w 11269336"/>
              <a:gd name="connsiteY262" fmla="*/ 2309012 h 2323145"/>
              <a:gd name="connsiteX263" fmla="*/ 156013 w 11269336"/>
              <a:gd name="connsiteY263" fmla="*/ 2306832 h 2323145"/>
              <a:gd name="connsiteX264" fmla="*/ 87258 w 11269336"/>
              <a:gd name="connsiteY264" fmla="*/ 2285511 h 2323145"/>
              <a:gd name="connsiteX265" fmla="*/ 23798 w 11269336"/>
              <a:gd name="connsiteY265" fmla="*/ 2281822 h 2323145"/>
              <a:gd name="connsiteX266" fmla="*/ 0 w 11269336"/>
              <a:gd name="connsiteY266" fmla="*/ 2285369 h 2323145"/>
              <a:gd name="connsiteX267" fmla="*/ 0 w 11269336"/>
              <a:gd name="connsiteY267"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380600 w 11269336"/>
              <a:gd name="connsiteY19" fmla="*/ 549821 h 2323145"/>
              <a:gd name="connsiteX20" fmla="*/ 9139429 w 11269336"/>
              <a:gd name="connsiteY20" fmla="*/ 696446 h 2323145"/>
              <a:gd name="connsiteX21" fmla="*/ 9114263 w 11269336"/>
              <a:gd name="connsiteY21" fmla="*/ 709213 h 2323145"/>
              <a:gd name="connsiteX22" fmla="*/ 9028928 w 11269336"/>
              <a:gd name="connsiteY22" fmla="*/ 745350 h 2323145"/>
              <a:gd name="connsiteX23" fmla="*/ 8977138 w 11269336"/>
              <a:gd name="connsiteY23" fmla="*/ 774970 h 2323145"/>
              <a:gd name="connsiteX24" fmla="*/ 8947030 w 11269336"/>
              <a:gd name="connsiteY24" fmla="*/ 814934 h 2323145"/>
              <a:gd name="connsiteX25" fmla="*/ 8914746 w 11269336"/>
              <a:gd name="connsiteY25" fmla="*/ 826428 h 2323145"/>
              <a:gd name="connsiteX26" fmla="*/ 8917778 w 11269336"/>
              <a:gd name="connsiteY26" fmla="*/ 835198 h 2323145"/>
              <a:gd name="connsiteX27" fmla="*/ 8905560 w 11269336"/>
              <a:gd name="connsiteY27" fmla="*/ 838358 h 2323145"/>
              <a:gd name="connsiteX28" fmla="*/ 8897564 w 11269336"/>
              <a:gd name="connsiteY28" fmla="*/ 834287 h 2323145"/>
              <a:gd name="connsiteX29" fmla="*/ 8878040 w 11269336"/>
              <a:gd name="connsiteY29" fmla="*/ 844150 h 2323145"/>
              <a:gd name="connsiteX30" fmla="*/ 8882654 w 11269336"/>
              <a:gd name="connsiteY30" fmla="*/ 892768 h 2323145"/>
              <a:gd name="connsiteX31" fmla="*/ 8795998 w 11269336"/>
              <a:gd name="connsiteY31" fmla="*/ 863337 h 2323145"/>
              <a:gd name="connsiteX32" fmla="*/ 8776970 w 11269336"/>
              <a:gd name="connsiteY32" fmla="*/ 885177 h 2323145"/>
              <a:gd name="connsiteX33" fmla="*/ 8755719 w 11269336"/>
              <a:gd name="connsiteY33" fmla="*/ 889754 h 2323145"/>
              <a:gd name="connsiteX34" fmla="*/ 8743257 w 11269336"/>
              <a:gd name="connsiteY34" fmla="*/ 904723 h 2323145"/>
              <a:gd name="connsiteX35" fmla="*/ 8721366 w 11269336"/>
              <a:gd name="connsiteY35" fmla="*/ 904711 h 2323145"/>
              <a:gd name="connsiteX36" fmla="*/ 8678353 w 11269336"/>
              <a:gd name="connsiteY36" fmla="*/ 926318 h 2323145"/>
              <a:gd name="connsiteX37" fmla="*/ 8636849 w 11269336"/>
              <a:gd name="connsiteY37" fmla="*/ 937900 h 2323145"/>
              <a:gd name="connsiteX38" fmla="*/ 8620213 w 11269336"/>
              <a:gd name="connsiteY38" fmla="*/ 943068 h 2323145"/>
              <a:gd name="connsiteX39" fmla="*/ 8612581 w 11269336"/>
              <a:gd name="connsiteY39" fmla="*/ 952695 h 2323145"/>
              <a:gd name="connsiteX40" fmla="*/ 8589038 w 11269336"/>
              <a:gd name="connsiteY40" fmla="*/ 963892 h 2323145"/>
              <a:gd name="connsiteX41" fmla="*/ 8579950 w 11269336"/>
              <a:gd name="connsiteY41" fmla="*/ 960899 h 2323145"/>
              <a:gd name="connsiteX42" fmla="*/ 8579319 w 11269336"/>
              <a:gd name="connsiteY42" fmla="*/ 965630 h 2323145"/>
              <a:gd name="connsiteX43" fmla="*/ 8547429 w 11269336"/>
              <a:gd name="connsiteY43" fmla="*/ 984506 h 2323145"/>
              <a:gd name="connsiteX44" fmla="*/ 8478704 w 11269336"/>
              <a:gd name="connsiteY44" fmla="*/ 1025490 h 2323145"/>
              <a:gd name="connsiteX45" fmla="*/ 8461421 w 11269336"/>
              <a:gd name="connsiteY45" fmla="*/ 1035512 h 2323145"/>
              <a:gd name="connsiteX46" fmla="*/ 8445003 w 11269336"/>
              <a:gd name="connsiteY46" fmla="*/ 1036851 h 2323145"/>
              <a:gd name="connsiteX47" fmla="*/ 8357350 w 11269336"/>
              <a:gd name="connsiteY47" fmla="*/ 1060213 h 2323145"/>
              <a:gd name="connsiteX48" fmla="*/ 8335565 w 11269336"/>
              <a:gd name="connsiteY48" fmla="*/ 1061151 h 2323145"/>
              <a:gd name="connsiteX49" fmla="*/ 8325267 w 11269336"/>
              <a:gd name="connsiteY49" fmla="*/ 1055919 h 2323145"/>
              <a:gd name="connsiteX50" fmla="*/ 8293586 w 11269336"/>
              <a:gd name="connsiteY50" fmla="*/ 1076144 h 2323145"/>
              <a:gd name="connsiteX51" fmla="*/ 8242405 w 11269336"/>
              <a:gd name="connsiteY51" fmla="*/ 1095960 h 2323145"/>
              <a:gd name="connsiteX52" fmla="*/ 8197391 w 11269336"/>
              <a:gd name="connsiteY52" fmla="*/ 1107746 h 2323145"/>
              <a:gd name="connsiteX53" fmla="*/ 8081474 w 11269336"/>
              <a:gd name="connsiteY53" fmla="*/ 1130125 h 2323145"/>
              <a:gd name="connsiteX54" fmla="*/ 8053585 w 11269336"/>
              <a:gd name="connsiteY54" fmla="*/ 1129169 h 2323145"/>
              <a:gd name="connsiteX55" fmla="*/ 8038422 w 11269336"/>
              <a:gd name="connsiteY55" fmla="*/ 1119092 h 2323145"/>
              <a:gd name="connsiteX56" fmla="*/ 8029450 w 11269336"/>
              <a:gd name="connsiteY56" fmla="*/ 1125592 h 2323145"/>
              <a:gd name="connsiteX57" fmla="*/ 7959552 w 11269336"/>
              <a:gd name="connsiteY57" fmla="*/ 1140188 h 2323145"/>
              <a:gd name="connsiteX58" fmla="*/ 7914188 w 11269336"/>
              <a:gd name="connsiteY58" fmla="*/ 1150862 h 2323145"/>
              <a:gd name="connsiteX59" fmla="*/ 7914918 w 11269336"/>
              <a:gd name="connsiteY59" fmla="*/ 1168758 h 2323145"/>
              <a:gd name="connsiteX60" fmla="*/ 7875510 w 11269336"/>
              <a:gd name="connsiteY60" fmla="*/ 1183153 h 2323145"/>
              <a:gd name="connsiteX61" fmla="*/ 7829932 w 11269336"/>
              <a:gd name="connsiteY61" fmla="*/ 1180782 h 2323145"/>
              <a:gd name="connsiteX62" fmla="*/ 7779182 w 11269336"/>
              <a:gd name="connsiteY62" fmla="*/ 1192665 h 2323145"/>
              <a:gd name="connsiteX63" fmla="*/ 7748774 w 11269336"/>
              <a:gd name="connsiteY63" fmla="*/ 1199586 h 2323145"/>
              <a:gd name="connsiteX64" fmla="*/ 7671846 w 11269336"/>
              <a:gd name="connsiteY64" fmla="*/ 1231966 h 2323145"/>
              <a:gd name="connsiteX65" fmla="*/ 7554146 w 11269336"/>
              <a:gd name="connsiteY65" fmla="*/ 1319748 h 2323145"/>
              <a:gd name="connsiteX66" fmla="*/ 7515052 w 11269336"/>
              <a:gd name="connsiteY66" fmla="*/ 1336718 h 2323145"/>
              <a:gd name="connsiteX67" fmla="*/ 7507193 w 11269336"/>
              <a:gd name="connsiteY67" fmla="*/ 1334617 h 2323145"/>
              <a:gd name="connsiteX68" fmla="*/ 7461694 w 11269336"/>
              <a:gd name="connsiteY68" fmla="*/ 1375866 h 2323145"/>
              <a:gd name="connsiteX69" fmla="*/ 7377571 w 11269336"/>
              <a:gd name="connsiteY69" fmla="*/ 1400128 h 2323145"/>
              <a:gd name="connsiteX70" fmla="*/ 7311261 w 11269336"/>
              <a:gd name="connsiteY70" fmla="*/ 1412652 h 2323145"/>
              <a:gd name="connsiteX71" fmla="*/ 7275307 w 11269336"/>
              <a:gd name="connsiteY71" fmla="*/ 1422171 h 2323145"/>
              <a:gd name="connsiteX72" fmla="*/ 7247783 w 11269336"/>
              <a:gd name="connsiteY72" fmla="*/ 1426330 h 2323145"/>
              <a:gd name="connsiteX73" fmla="*/ 7185047 w 11269336"/>
              <a:gd name="connsiteY73" fmla="*/ 1451812 h 2323145"/>
              <a:gd name="connsiteX74" fmla="*/ 7084117 w 11269336"/>
              <a:gd name="connsiteY74" fmla="*/ 1500281 h 2323145"/>
              <a:gd name="connsiteX75" fmla="*/ 7062011 w 11269336"/>
              <a:gd name="connsiteY75" fmla="*/ 1509183 h 2323145"/>
              <a:gd name="connsiteX76" fmla="*/ 7040555 w 11269336"/>
              <a:gd name="connsiteY76" fmla="*/ 1511207 h 2323145"/>
              <a:gd name="connsiteX77" fmla="*/ 7033438 w 11269336"/>
              <a:gd name="connsiteY77" fmla="*/ 1506772 h 2323145"/>
              <a:gd name="connsiteX78" fmla="*/ 7020886 w 11269336"/>
              <a:gd name="connsiteY78" fmla="*/ 1510764 h 2323145"/>
              <a:gd name="connsiteX79" fmla="*/ 7017033 w 11269336"/>
              <a:gd name="connsiteY79" fmla="*/ 1510650 h 2323145"/>
              <a:gd name="connsiteX80" fmla="*/ 6995460 w 11269336"/>
              <a:gd name="connsiteY80" fmla="*/ 1511173 h 2323145"/>
              <a:gd name="connsiteX81" fmla="*/ 6962144 w 11269336"/>
              <a:gd name="connsiteY81" fmla="*/ 1541508 h 2323145"/>
              <a:gd name="connsiteX82" fmla="*/ 6910674 w 11269336"/>
              <a:gd name="connsiteY82" fmla="*/ 1554793 h 2323145"/>
              <a:gd name="connsiteX83" fmla="*/ 6732152 w 11269336"/>
              <a:gd name="connsiteY83" fmla="*/ 1642538 h 2323145"/>
              <a:gd name="connsiteX84" fmla="*/ 6694106 w 11269336"/>
              <a:gd name="connsiteY84" fmla="*/ 1632377 h 2323145"/>
              <a:gd name="connsiteX85" fmla="*/ 6617223 w 11269336"/>
              <a:gd name="connsiteY85" fmla="*/ 1659889 h 2323145"/>
              <a:gd name="connsiteX86" fmla="*/ 6521138 w 11269336"/>
              <a:gd name="connsiteY86" fmla="*/ 1744340 h 2323145"/>
              <a:gd name="connsiteX87" fmla="*/ 6380677 w 11269336"/>
              <a:gd name="connsiteY87" fmla="*/ 1796883 h 2323145"/>
              <a:gd name="connsiteX88" fmla="*/ 6374897 w 11269336"/>
              <a:gd name="connsiteY88" fmla="*/ 1809910 h 2323145"/>
              <a:gd name="connsiteX89" fmla="*/ 6364545 w 11269336"/>
              <a:gd name="connsiteY89" fmla="*/ 1820090 h 2323145"/>
              <a:gd name="connsiteX90" fmla="*/ 6362126 w 11269336"/>
              <a:gd name="connsiteY90" fmla="*/ 1819991 h 2323145"/>
              <a:gd name="connsiteX91" fmla="*/ 6346673 w 11269336"/>
              <a:gd name="connsiteY91" fmla="*/ 1827824 h 2323145"/>
              <a:gd name="connsiteX92" fmla="*/ 6345588 w 11269336"/>
              <a:gd name="connsiteY92" fmla="*/ 1832232 h 2323145"/>
              <a:gd name="connsiteX93" fmla="*/ 6335708 w 11269336"/>
              <a:gd name="connsiteY93" fmla="*/ 1838451 h 2323145"/>
              <a:gd name="connsiteX94" fmla="*/ 6318182 w 11269336"/>
              <a:gd name="connsiteY94" fmla="*/ 1852975 h 2323145"/>
              <a:gd name="connsiteX95" fmla="*/ 6313084 w 11269336"/>
              <a:gd name="connsiteY95" fmla="*/ 1853561 h 2323145"/>
              <a:gd name="connsiteX96" fmla="*/ 6283816 w 11269336"/>
              <a:gd name="connsiteY96" fmla="*/ 1872148 h 2323145"/>
              <a:gd name="connsiteX97" fmla="*/ 6282550 w 11269336"/>
              <a:gd name="connsiteY97" fmla="*/ 1871392 h 2323145"/>
              <a:gd name="connsiteX98" fmla="*/ 6270527 w 11269336"/>
              <a:gd name="connsiteY98" fmla="*/ 1872208 h 2323145"/>
              <a:gd name="connsiteX99" fmla="*/ 6249518 w 11269336"/>
              <a:gd name="connsiteY99" fmla="*/ 1876079 h 2323145"/>
              <a:gd name="connsiteX100" fmla="*/ 6190386 w 11269336"/>
              <a:gd name="connsiteY100" fmla="*/ 1872478 h 2323145"/>
              <a:gd name="connsiteX101" fmla="*/ 6159777 w 11269336"/>
              <a:gd name="connsiteY101" fmla="*/ 1891745 h 2323145"/>
              <a:gd name="connsiteX102" fmla="*/ 6153131 w 11269336"/>
              <a:gd name="connsiteY102" fmla="*/ 1895079 h 2323145"/>
              <a:gd name="connsiteX103" fmla="*/ 6152798 w 11269336"/>
              <a:gd name="connsiteY103" fmla="*/ 1894920 h 2323145"/>
              <a:gd name="connsiteX104" fmla="*/ 6145388 w 11269336"/>
              <a:gd name="connsiteY104" fmla="*/ 1897990 h 2323145"/>
              <a:gd name="connsiteX105" fmla="*/ 6141014 w 11269336"/>
              <a:gd name="connsiteY105" fmla="*/ 1901155 h 2323145"/>
              <a:gd name="connsiteX106" fmla="*/ 6128122 w 11269336"/>
              <a:gd name="connsiteY106" fmla="*/ 1907623 h 2323145"/>
              <a:gd name="connsiteX107" fmla="*/ 6122351 w 11269336"/>
              <a:gd name="connsiteY107" fmla="*/ 1908359 h 2323145"/>
              <a:gd name="connsiteX108" fmla="*/ 6064750 w 11269336"/>
              <a:gd name="connsiteY108" fmla="*/ 1896394 h 2323145"/>
              <a:gd name="connsiteX109" fmla="*/ 5964230 w 11269336"/>
              <a:gd name="connsiteY109" fmla="*/ 1910038 h 2323145"/>
              <a:gd name="connsiteX110" fmla="*/ 5865399 w 11269336"/>
              <a:gd name="connsiteY110" fmla="*/ 1926966 h 2323145"/>
              <a:gd name="connsiteX111" fmla="*/ 5829951 w 11269336"/>
              <a:gd name="connsiteY111" fmla="*/ 1934755 h 2323145"/>
              <a:gd name="connsiteX112" fmla="*/ 5765285 w 11269336"/>
              <a:gd name="connsiteY112" fmla="*/ 1941322 h 2323145"/>
              <a:gd name="connsiteX113" fmla="*/ 5734750 w 11269336"/>
              <a:gd name="connsiteY113" fmla="*/ 1939793 h 2323145"/>
              <a:gd name="connsiteX114" fmla="*/ 5733569 w 11269336"/>
              <a:gd name="connsiteY114" fmla="*/ 1940505 h 2323145"/>
              <a:gd name="connsiteX115" fmla="*/ 5730329 w 11269336"/>
              <a:gd name="connsiteY115" fmla="*/ 1937845 h 2323145"/>
              <a:gd name="connsiteX116" fmla="*/ 5724661 w 11269336"/>
              <a:gd name="connsiteY116" fmla="*/ 1937455 h 2323145"/>
              <a:gd name="connsiteX117" fmla="*/ 5710186 w 11269336"/>
              <a:gd name="connsiteY117" fmla="*/ 1941370 h 2323145"/>
              <a:gd name="connsiteX118" fmla="*/ 5704910 w 11269336"/>
              <a:gd name="connsiteY118" fmla="*/ 1943663 h 2323145"/>
              <a:gd name="connsiteX119" fmla="*/ 5696836 w 11269336"/>
              <a:gd name="connsiteY119" fmla="*/ 1945271 h 2323145"/>
              <a:gd name="connsiteX120" fmla="*/ 5696583 w 11269336"/>
              <a:gd name="connsiteY120" fmla="*/ 1945050 h 2323145"/>
              <a:gd name="connsiteX121" fmla="*/ 5689123 w 11269336"/>
              <a:gd name="connsiteY121" fmla="*/ 1947067 h 2323145"/>
              <a:gd name="connsiteX122" fmla="*/ 5653291 w 11269336"/>
              <a:gd name="connsiteY122" fmla="*/ 1960245 h 2323145"/>
              <a:gd name="connsiteX123" fmla="*/ 5599385 w 11269336"/>
              <a:gd name="connsiteY123" fmla="*/ 1945198 h 2323145"/>
              <a:gd name="connsiteX124" fmla="*/ 5578300 w 11269336"/>
              <a:gd name="connsiteY124" fmla="*/ 1944963 h 2323145"/>
              <a:gd name="connsiteX125" fmla="*/ 5566758 w 11269336"/>
              <a:gd name="connsiteY125" fmla="*/ 1943441 h 2323145"/>
              <a:gd name="connsiteX126" fmla="*/ 5565857 w 11269336"/>
              <a:gd name="connsiteY126" fmla="*/ 1942445 h 2323145"/>
              <a:gd name="connsiteX127" fmla="*/ 5531534 w 11269336"/>
              <a:gd name="connsiteY127" fmla="*/ 1955208 h 2323145"/>
              <a:gd name="connsiteX128" fmla="*/ 5526552 w 11269336"/>
              <a:gd name="connsiteY128" fmla="*/ 1954799 h 2323145"/>
              <a:gd name="connsiteX129" fmla="*/ 5504723 w 11269336"/>
              <a:gd name="connsiteY129" fmla="*/ 1965811 h 2323145"/>
              <a:gd name="connsiteX130" fmla="*/ 5493156 w 11269336"/>
              <a:gd name="connsiteY130" fmla="*/ 1970063 h 2323145"/>
              <a:gd name="connsiteX131" fmla="*/ 5490486 w 11269336"/>
              <a:gd name="connsiteY131" fmla="*/ 1974227 h 2323145"/>
              <a:gd name="connsiteX132" fmla="*/ 5473107 w 11269336"/>
              <a:gd name="connsiteY132" fmla="*/ 1979001 h 2323145"/>
              <a:gd name="connsiteX133" fmla="*/ 5470885 w 11269336"/>
              <a:gd name="connsiteY133" fmla="*/ 1978432 h 2323145"/>
              <a:gd name="connsiteX134" fmla="*/ 5457393 w 11269336"/>
              <a:gd name="connsiteY134" fmla="*/ 1986525 h 2323145"/>
              <a:gd name="connsiteX135" fmla="*/ 5447102 w 11269336"/>
              <a:gd name="connsiteY135" fmla="*/ 1998329 h 2323145"/>
              <a:gd name="connsiteX136" fmla="*/ 5159151 w 11269336"/>
              <a:gd name="connsiteY136" fmla="*/ 2029640 h 2323145"/>
              <a:gd name="connsiteX137" fmla="*/ 5041688 w 11269336"/>
              <a:gd name="connsiteY137" fmla="*/ 2022334 h 2323145"/>
              <a:gd name="connsiteX138" fmla="*/ 4860988 w 11269336"/>
              <a:gd name="connsiteY138" fmla="*/ 2135698 h 2323145"/>
              <a:gd name="connsiteX139" fmla="*/ 4807902 w 11269336"/>
              <a:gd name="connsiteY139" fmla="*/ 2138894 h 2323145"/>
              <a:gd name="connsiteX140" fmla="*/ 4765388 w 11269336"/>
              <a:gd name="connsiteY140" fmla="*/ 2162525 h 2323145"/>
              <a:gd name="connsiteX141" fmla="*/ 4745033 w 11269336"/>
              <a:gd name="connsiteY141" fmla="*/ 2158859 h 2323145"/>
              <a:gd name="connsiteX142" fmla="*/ 4741475 w 11269336"/>
              <a:gd name="connsiteY142" fmla="*/ 2157998 h 2323145"/>
              <a:gd name="connsiteX143" fmla="*/ 4728247 w 11269336"/>
              <a:gd name="connsiteY143" fmla="*/ 2159526 h 2323145"/>
              <a:gd name="connsiteX144" fmla="*/ 4723263 w 11269336"/>
              <a:gd name="connsiteY144" fmla="*/ 2153742 h 2323145"/>
              <a:gd name="connsiteX145" fmla="*/ 4702453 w 11269336"/>
              <a:gd name="connsiteY145" fmla="*/ 2151586 h 2323145"/>
              <a:gd name="connsiteX146" fmla="*/ 4678455 w 11269336"/>
              <a:gd name="connsiteY146" fmla="*/ 2156131 h 2323145"/>
              <a:gd name="connsiteX147" fmla="*/ 4593061 w 11269336"/>
              <a:gd name="connsiteY147" fmla="*/ 2171597 h 2323145"/>
              <a:gd name="connsiteX148" fmla="*/ 4579902 w 11269336"/>
              <a:gd name="connsiteY148" fmla="*/ 2177927 h 2323145"/>
              <a:gd name="connsiteX149" fmla="*/ 4533444 w 11269336"/>
              <a:gd name="connsiteY149" fmla="*/ 2181200 h 2323145"/>
              <a:gd name="connsiteX150" fmla="*/ 4492832 w 11269336"/>
              <a:gd name="connsiteY150" fmla="*/ 2188033 h 2323145"/>
              <a:gd name="connsiteX151" fmla="*/ 4467257 w 11269336"/>
              <a:gd name="connsiteY151" fmla="*/ 2196121 h 2323145"/>
              <a:gd name="connsiteX152" fmla="*/ 4459937 w 11269336"/>
              <a:gd name="connsiteY152" fmla="*/ 2195182 h 2323145"/>
              <a:gd name="connsiteX153" fmla="*/ 4433312 w 11269336"/>
              <a:gd name="connsiteY153" fmla="*/ 2199004 h 2323145"/>
              <a:gd name="connsiteX154" fmla="*/ 4420601 w 11269336"/>
              <a:gd name="connsiteY154" fmla="*/ 2205158 h 2323145"/>
              <a:gd name="connsiteX155" fmla="*/ 4405765 w 11269336"/>
              <a:gd name="connsiteY155" fmla="*/ 2199902 h 2323145"/>
              <a:gd name="connsiteX156" fmla="*/ 4401354 w 11269336"/>
              <a:gd name="connsiteY156" fmla="*/ 2194745 h 2323145"/>
              <a:gd name="connsiteX157" fmla="*/ 4383151 w 11269336"/>
              <a:gd name="connsiteY157" fmla="*/ 2201140 h 2323145"/>
              <a:gd name="connsiteX158" fmla="*/ 4366646 w 11269336"/>
              <a:gd name="connsiteY158" fmla="*/ 2198564 h 2323145"/>
              <a:gd name="connsiteX159" fmla="*/ 4354009 w 11269336"/>
              <a:gd name="connsiteY159" fmla="*/ 2204984 h 2323145"/>
              <a:gd name="connsiteX160" fmla="*/ 4348284 w 11269336"/>
              <a:gd name="connsiteY160" fmla="*/ 2205270 h 2323145"/>
              <a:gd name="connsiteX161" fmla="*/ 4333906 w 11269336"/>
              <a:gd name="connsiteY161" fmla="*/ 2205251 h 2323145"/>
              <a:gd name="connsiteX162" fmla="*/ 4308819 w 11269336"/>
              <a:gd name="connsiteY162" fmla="*/ 2203822 h 2323145"/>
              <a:gd name="connsiteX163" fmla="*/ 4301210 w 11269336"/>
              <a:gd name="connsiteY163" fmla="*/ 2204456 h 2323145"/>
              <a:gd name="connsiteX164" fmla="*/ 4283095 w 11269336"/>
              <a:gd name="connsiteY164" fmla="*/ 2198177 h 2323145"/>
              <a:gd name="connsiteX165" fmla="*/ 4250119 w 11269336"/>
              <a:gd name="connsiteY165" fmla="*/ 2196342 h 2323145"/>
              <a:gd name="connsiteX166" fmla="*/ 4189203 w 11269336"/>
              <a:gd name="connsiteY166" fmla="*/ 2178994 h 2323145"/>
              <a:gd name="connsiteX167" fmla="*/ 4154035 w 11269336"/>
              <a:gd name="connsiteY167" fmla="*/ 2171950 h 2323145"/>
              <a:gd name="connsiteX168" fmla="*/ 4129569 w 11269336"/>
              <a:gd name="connsiteY168" fmla="*/ 2163850 h 2323145"/>
              <a:gd name="connsiteX169" fmla="*/ 4061250 w 11269336"/>
              <a:gd name="connsiteY169" fmla="*/ 2159236 h 2323145"/>
              <a:gd name="connsiteX170" fmla="*/ 3945480 w 11269336"/>
              <a:gd name="connsiteY170" fmla="*/ 2158279 h 2323145"/>
              <a:gd name="connsiteX171" fmla="*/ 3921468 w 11269336"/>
              <a:gd name="connsiteY171" fmla="*/ 2156588 h 2323145"/>
              <a:gd name="connsiteX172" fmla="*/ 3903348 w 11269336"/>
              <a:gd name="connsiteY172" fmla="*/ 2149220 h 2323145"/>
              <a:gd name="connsiteX173" fmla="*/ 3901342 w 11269336"/>
              <a:gd name="connsiteY173" fmla="*/ 2142355 h 2323145"/>
              <a:gd name="connsiteX174" fmla="*/ 3888539 w 11269336"/>
              <a:gd name="connsiteY174" fmla="*/ 2140476 h 2323145"/>
              <a:gd name="connsiteX175" fmla="*/ 3885662 w 11269336"/>
              <a:gd name="connsiteY175" fmla="*/ 2138740 h 2323145"/>
              <a:gd name="connsiteX176" fmla="*/ 3868627 w 11269336"/>
              <a:gd name="connsiteY176" fmla="*/ 2130023 h 2323145"/>
              <a:gd name="connsiteX177" fmla="*/ 3819177 w 11269336"/>
              <a:gd name="connsiteY177" fmla="*/ 2142111 h 2323145"/>
              <a:gd name="connsiteX178" fmla="*/ 3769100 w 11269336"/>
              <a:gd name="connsiteY178" fmla="*/ 2131731 h 2323145"/>
              <a:gd name="connsiteX179" fmla="*/ 3562752 w 11269336"/>
              <a:gd name="connsiteY179" fmla="*/ 2131785 h 2323145"/>
              <a:gd name="connsiteX180" fmla="*/ 3541402 w 11269336"/>
              <a:gd name="connsiteY180" fmla="*/ 2106821 h 2323145"/>
              <a:gd name="connsiteX181" fmla="*/ 3365341 w 11269336"/>
              <a:gd name="connsiteY181" fmla="*/ 2077638 h 2323145"/>
              <a:gd name="connsiteX182" fmla="*/ 3170922 w 11269336"/>
              <a:gd name="connsiteY182" fmla="*/ 2115957 h 2323145"/>
              <a:gd name="connsiteX183" fmla="*/ 3156256 w 11269336"/>
              <a:gd name="connsiteY183" fmla="*/ 2124773 h 2323145"/>
              <a:gd name="connsiteX184" fmla="*/ 3140298 w 11269336"/>
              <a:gd name="connsiteY184" fmla="*/ 2129182 h 2323145"/>
              <a:gd name="connsiteX185" fmla="*/ 3138514 w 11269336"/>
              <a:gd name="connsiteY185" fmla="*/ 2128069 h 2323145"/>
              <a:gd name="connsiteX186" fmla="*/ 3120467 w 11269336"/>
              <a:gd name="connsiteY186" fmla="*/ 2128281 h 2323145"/>
              <a:gd name="connsiteX187" fmla="*/ 3116175 w 11269336"/>
              <a:gd name="connsiteY187" fmla="*/ 2131633 h 2323145"/>
              <a:gd name="connsiteX188" fmla="*/ 3103685 w 11269336"/>
              <a:gd name="connsiteY188" fmla="*/ 2132814 h 2323145"/>
              <a:gd name="connsiteX189" fmla="*/ 3078794 w 11269336"/>
              <a:gd name="connsiteY189" fmla="*/ 2137935 h 2323145"/>
              <a:gd name="connsiteX190" fmla="*/ 3074407 w 11269336"/>
              <a:gd name="connsiteY190" fmla="*/ 2136274 h 2323145"/>
              <a:gd name="connsiteX191" fmla="*/ 3037285 w 11269336"/>
              <a:gd name="connsiteY191" fmla="*/ 2139919 h 2323145"/>
              <a:gd name="connsiteX192" fmla="*/ 3036901 w 11269336"/>
              <a:gd name="connsiteY192" fmla="*/ 2138726 h 2323145"/>
              <a:gd name="connsiteX193" fmla="*/ 3026996 w 11269336"/>
              <a:gd name="connsiteY193" fmla="*/ 2134322 h 2323145"/>
              <a:gd name="connsiteX194" fmla="*/ 3007772 w 11269336"/>
              <a:gd name="connsiteY194" fmla="*/ 2128742 h 2323145"/>
              <a:gd name="connsiteX195" fmla="*/ 2965030 w 11269336"/>
              <a:gd name="connsiteY195" fmla="*/ 2100494 h 2323145"/>
              <a:gd name="connsiteX196" fmla="*/ 2926342 w 11269336"/>
              <a:gd name="connsiteY196" fmla="*/ 2104155 h 2323145"/>
              <a:gd name="connsiteX197" fmla="*/ 2918608 w 11269336"/>
              <a:gd name="connsiteY197" fmla="*/ 2104215 h 2323145"/>
              <a:gd name="connsiteX198" fmla="*/ 2918475 w 11269336"/>
              <a:gd name="connsiteY198" fmla="*/ 2103937 h 2323145"/>
              <a:gd name="connsiteX199" fmla="*/ 2910360 w 11269336"/>
              <a:gd name="connsiteY199" fmla="*/ 2103444 h 2323145"/>
              <a:gd name="connsiteX200" fmla="*/ 2904507 w 11269336"/>
              <a:gd name="connsiteY200" fmla="*/ 2104326 h 2323145"/>
              <a:gd name="connsiteX201" fmla="*/ 2889503 w 11269336"/>
              <a:gd name="connsiteY201" fmla="*/ 2104443 h 2323145"/>
              <a:gd name="connsiteX202" fmla="*/ 2884480 w 11269336"/>
              <a:gd name="connsiteY202" fmla="*/ 2102626 h 2323145"/>
              <a:gd name="connsiteX203" fmla="*/ 2882689 w 11269336"/>
              <a:gd name="connsiteY203" fmla="*/ 2099228 h 2323145"/>
              <a:gd name="connsiteX204" fmla="*/ 2881291 w 11269336"/>
              <a:gd name="connsiteY204" fmla="*/ 2099618 h 2323145"/>
              <a:gd name="connsiteX205" fmla="*/ 2853979 w 11269336"/>
              <a:gd name="connsiteY205" fmla="*/ 2090388 h 2323145"/>
              <a:gd name="connsiteX206" fmla="*/ 2791790 w 11269336"/>
              <a:gd name="connsiteY206" fmla="*/ 2080332 h 2323145"/>
              <a:gd name="connsiteX207" fmla="*/ 2755844 w 11269336"/>
              <a:gd name="connsiteY207" fmla="*/ 2078874 h 2323145"/>
              <a:gd name="connsiteX208" fmla="*/ 2657742 w 11269336"/>
              <a:gd name="connsiteY208" fmla="*/ 2070179 h 2323145"/>
              <a:gd name="connsiteX209" fmla="*/ 2559549 w 11269336"/>
              <a:gd name="connsiteY209" fmla="*/ 2057873 h 2323145"/>
              <a:gd name="connsiteX210" fmla="*/ 2512054 w 11269336"/>
              <a:gd name="connsiteY210" fmla="*/ 2031671 h 2323145"/>
              <a:gd name="connsiteX211" fmla="*/ 2506437 w 11269336"/>
              <a:gd name="connsiteY211" fmla="*/ 2030918 h 2323145"/>
              <a:gd name="connsiteX212" fmla="*/ 2491752 w 11269336"/>
              <a:gd name="connsiteY212" fmla="*/ 2033906 h 2323145"/>
              <a:gd name="connsiteX213" fmla="*/ 2486338 w 11269336"/>
              <a:gd name="connsiteY213" fmla="*/ 2035862 h 2323145"/>
              <a:gd name="connsiteX214" fmla="*/ 2478186 w 11269336"/>
              <a:gd name="connsiteY214" fmla="*/ 2036953 h 2323145"/>
              <a:gd name="connsiteX215" fmla="*/ 2477950 w 11269336"/>
              <a:gd name="connsiteY215" fmla="*/ 2036715 h 2323145"/>
              <a:gd name="connsiteX216" fmla="*/ 2470381 w 11269336"/>
              <a:gd name="connsiteY216" fmla="*/ 2038256 h 2323145"/>
              <a:gd name="connsiteX217" fmla="*/ 2433781 w 11269336"/>
              <a:gd name="connsiteY217" fmla="*/ 2049140 h 2323145"/>
              <a:gd name="connsiteX218" fmla="*/ 2381172 w 11269336"/>
              <a:gd name="connsiteY218" fmla="*/ 2030645 h 2323145"/>
              <a:gd name="connsiteX219" fmla="*/ 2360198 w 11269336"/>
              <a:gd name="connsiteY219" fmla="*/ 2029059 h 2323145"/>
              <a:gd name="connsiteX220" fmla="*/ 2348815 w 11269336"/>
              <a:gd name="connsiteY220" fmla="*/ 2026798 h 2323145"/>
              <a:gd name="connsiteX221" fmla="*/ 2347988 w 11269336"/>
              <a:gd name="connsiteY221" fmla="*/ 2025745 h 2323145"/>
              <a:gd name="connsiteX222" fmla="*/ 2312920 w 11269336"/>
              <a:gd name="connsiteY222" fmla="*/ 2036311 h 2323145"/>
              <a:gd name="connsiteX223" fmla="*/ 2307986 w 11269336"/>
              <a:gd name="connsiteY223" fmla="*/ 2035583 h 2323145"/>
              <a:gd name="connsiteX224" fmla="*/ 2285481 w 11269336"/>
              <a:gd name="connsiteY224" fmla="*/ 2045197 h 2323145"/>
              <a:gd name="connsiteX225" fmla="*/ 2273666 w 11269336"/>
              <a:gd name="connsiteY225" fmla="*/ 2048710 h 2323145"/>
              <a:gd name="connsiteX226" fmla="*/ 2270719 w 11269336"/>
              <a:gd name="connsiteY226" fmla="*/ 2052702 h 2323145"/>
              <a:gd name="connsiteX227" fmla="*/ 2253080 w 11269336"/>
              <a:gd name="connsiteY227" fmla="*/ 2056363 h 2323145"/>
              <a:gd name="connsiteX228" fmla="*/ 2250906 w 11269336"/>
              <a:gd name="connsiteY228" fmla="*/ 2055654 h 2323145"/>
              <a:gd name="connsiteX229" fmla="*/ 2236905 w 11269336"/>
              <a:gd name="connsiteY229" fmla="*/ 2062882 h 2323145"/>
              <a:gd name="connsiteX230" fmla="*/ 2225830 w 11269336"/>
              <a:gd name="connsiteY230" fmla="*/ 2074027 h 2323145"/>
              <a:gd name="connsiteX231" fmla="*/ 2073776 w 11269336"/>
              <a:gd name="connsiteY231" fmla="*/ 2089244 h 2323145"/>
              <a:gd name="connsiteX232" fmla="*/ 1948256 w 11269336"/>
              <a:gd name="connsiteY232" fmla="*/ 2146616 h 2323145"/>
              <a:gd name="connsiteX233" fmla="*/ 1865582 w 11269336"/>
              <a:gd name="connsiteY233" fmla="*/ 2153738 h 2323145"/>
              <a:gd name="connsiteX234" fmla="*/ 1835210 w 11269336"/>
              <a:gd name="connsiteY234" fmla="*/ 2134244 h 2323145"/>
              <a:gd name="connsiteX235" fmla="*/ 1632661 w 11269336"/>
              <a:gd name="connsiteY235" fmla="*/ 2173882 h 2323145"/>
              <a:gd name="connsiteX236" fmla="*/ 1579590 w 11269336"/>
              <a:gd name="connsiteY236" fmla="*/ 2173680 h 2323145"/>
              <a:gd name="connsiteX237" fmla="*/ 1535601 w 11269336"/>
              <a:gd name="connsiteY237" fmla="*/ 2194590 h 2323145"/>
              <a:gd name="connsiteX238" fmla="*/ 1515594 w 11269336"/>
              <a:gd name="connsiteY238" fmla="*/ 2189622 h 2323145"/>
              <a:gd name="connsiteX239" fmla="*/ 1512113 w 11269336"/>
              <a:gd name="connsiteY239" fmla="*/ 2188534 h 2323145"/>
              <a:gd name="connsiteX240" fmla="*/ 1498838 w 11269336"/>
              <a:gd name="connsiteY240" fmla="*/ 2189213 h 2323145"/>
              <a:gd name="connsiteX241" fmla="*/ 1494279 w 11269336"/>
              <a:gd name="connsiteY241" fmla="*/ 2183112 h 2323145"/>
              <a:gd name="connsiteX242" fmla="*/ 1473714 w 11269336"/>
              <a:gd name="connsiteY242" fmla="*/ 2179625 h 2323145"/>
              <a:gd name="connsiteX243" fmla="*/ 1449503 w 11269336"/>
              <a:gd name="connsiteY243" fmla="*/ 2182633 h 2323145"/>
              <a:gd name="connsiteX244" fmla="*/ 1266687 w 11269336"/>
              <a:gd name="connsiteY244" fmla="*/ 2212688 h 2323145"/>
              <a:gd name="connsiteX245" fmla="*/ 1239614 w 11269336"/>
              <a:gd name="connsiteY245" fmla="*/ 2209727 h 2323145"/>
              <a:gd name="connsiteX246" fmla="*/ 1202436 w 11269336"/>
              <a:gd name="connsiteY246" fmla="*/ 2209817 h 2323145"/>
              <a:gd name="connsiteX247" fmla="*/ 1136097 w 11269336"/>
              <a:gd name="connsiteY247" fmla="*/ 2205112 h 2323145"/>
              <a:gd name="connsiteX248" fmla="*/ 988232 w 11269336"/>
              <a:gd name="connsiteY248" fmla="*/ 2235635 h 2323145"/>
              <a:gd name="connsiteX249" fmla="*/ 981959 w 11269336"/>
              <a:gd name="connsiteY249" fmla="*/ 2231607 h 2323145"/>
              <a:gd name="connsiteX250" fmla="*/ 938600 w 11269336"/>
              <a:gd name="connsiteY250" fmla="*/ 2238113 h 2323145"/>
              <a:gd name="connsiteX251" fmla="*/ 791788 w 11269336"/>
              <a:gd name="connsiteY251" fmla="*/ 2293224 h 2323145"/>
              <a:gd name="connsiteX252" fmla="*/ 706914 w 11269336"/>
              <a:gd name="connsiteY252" fmla="*/ 2305046 h 2323145"/>
              <a:gd name="connsiteX253" fmla="*/ 675971 w 11269336"/>
              <a:gd name="connsiteY253" fmla="*/ 2304030 h 2323145"/>
              <a:gd name="connsiteX254" fmla="*/ 624180 w 11269336"/>
              <a:gd name="connsiteY254" fmla="*/ 2302650 h 2323145"/>
              <a:gd name="connsiteX255" fmla="*/ 583453 w 11269336"/>
              <a:gd name="connsiteY255" fmla="*/ 2288788 h 2323145"/>
              <a:gd name="connsiteX256" fmla="*/ 540946 w 11269336"/>
              <a:gd name="connsiteY256" fmla="*/ 2292721 h 2323145"/>
              <a:gd name="connsiteX257" fmla="*/ 533680 w 11269336"/>
              <a:gd name="connsiteY257" fmla="*/ 2310233 h 2323145"/>
              <a:gd name="connsiteX258" fmla="*/ 487366 w 11269336"/>
              <a:gd name="connsiteY258" fmla="*/ 2309053 h 2323145"/>
              <a:gd name="connsiteX259" fmla="*/ 416820 w 11269336"/>
              <a:gd name="connsiteY259" fmla="*/ 2305443 h 2323145"/>
              <a:gd name="connsiteX260" fmla="*/ 376805 w 11269336"/>
              <a:gd name="connsiteY260" fmla="*/ 2307647 h 2323145"/>
              <a:gd name="connsiteX261" fmla="*/ 266777 w 11269336"/>
              <a:gd name="connsiteY261" fmla="*/ 2309012 h 2323145"/>
              <a:gd name="connsiteX262" fmla="*/ 156013 w 11269336"/>
              <a:gd name="connsiteY262" fmla="*/ 2306832 h 2323145"/>
              <a:gd name="connsiteX263" fmla="*/ 87258 w 11269336"/>
              <a:gd name="connsiteY263" fmla="*/ 2285511 h 2323145"/>
              <a:gd name="connsiteX264" fmla="*/ 23798 w 11269336"/>
              <a:gd name="connsiteY264" fmla="*/ 2281822 h 2323145"/>
              <a:gd name="connsiteX265" fmla="*/ 0 w 11269336"/>
              <a:gd name="connsiteY265" fmla="*/ 2285369 h 2323145"/>
              <a:gd name="connsiteX266" fmla="*/ 0 w 11269336"/>
              <a:gd name="connsiteY266"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139429 w 11269336"/>
              <a:gd name="connsiteY20" fmla="*/ 696446 h 2323145"/>
              <a:gd name="connsiteX21" fmla="*/ 9114263 w 11269336"/>
              <a:gd name="connsiteY21" fmla="*/ 709213 h 2323145"/>
              <a:gd name="connsiteX22" fmla="*/ 9028928 w 11269336"/>
              <a:gd name="connsiteY22" fmla="*/ 745350 h 2323145"/>
              <a:gd name="connsiteX23" fmla="*/ 8977138 w 11269336"/>
              <a:gd name="connsiteY23" fmla="*/ 774970 h 2323145"/>
              <a:gd name="connsiteX24" fmla="*/ 8947030 w 11269336"/>
              <a:gd name="connsiteY24" fmla="*/ 814934 h 2323145"/>
              <a:gd name="connsiteX25" fmla="*/ 8914746 w 11269336"/>
              <a:gd name="connsiteY25" fmla="*/ 826428 h 2323145"/>
              <a:gd name="connsiteX26" fmla="*/ 8917778 w 11269336"/>
              <a:gd name="connsiteY26" fmla="*/ 835198 h 2323145"/>
              <a:gd name="connsiteX27" fmla="*/ 8905560 w 11269336"/>
              <a:gd name="connsiteY27" fmla="*/ 838358 h 2323145"/>
              <a:gd name="connsiteX28" fmla="*/ 8897564 w 11269336"/>
              <a:gd name="connsiteY28" fmla="*/ 834287 h 2323145"/>
              <a:gd name="connsiteX29" fmla="*/ 8878040 w 11269336"/>
              <a:gd name="connsiteY29" fmla="*/ 844150 h 2323145"/>
              <a:gd name="connsiteX30" fmla="*/ 8882654 w 11269336"/>
              <a:gd name="connsiteY30" fmla="*/ 892768 h 2323145"/>
              <a:gd name="connsiteX31" fmla="*/ 8795998 w 11269336"/>
              <a:gd name="connsiteY31" fmla="*/ 863337 h 2323145"/>
              <a:gd name="connsiteX32" fmla="*/ 8776970 w 11269336"/>
              <a:gd name="connsiteY32" fmla="*/ 885177 h 2323145"/>
              <a:gd name="connsiteX33" fmla="*/ 8755719 w 11269336"/>
              <a:gd name="connsiteY33" fmla="*/ 889754 h 2323145"/>
              <a:gd name="connsiteX34" fmla="*/ 8743257 w 11269336"/>
              <a:gd name="connsiteY34" fmla="*/ 904723 h 2323145"/>
              <a:gd name="connsiteX35" fmla="*/ 8721366 w 11269336"/>
              <a:gd name="connsiteY35" fmla="*/ 904711 h 2323145"/>
              <a:gd name="connsiteX36" fmla="*/ 8678353 w 11269336"/>
              <a:gd name="connsiteY36" fmla="*/ 926318 h 2323145"/>
              <a:gd name="connsiteX37" fmla="*/ 8636849 w 11269336"/>
              <a:gd name="connsiteY37" fmla="*/ 937900 h 2323145"/>
              <a:gd name="connsiteX38" fmla="*/ 8620213 w 11269336"/>
              <a:gd name="connsiteY38" fmla="*/ 943068 h 2323145"/>
              <a:gd name="connsiteX39" fmla="*/ 8612581 w 11269336"/>
              <a:gd name="connsiteY39" fmla="*/ 952695 h 2323145"/>
              <a:gd name="connsiteX40" fmla="*/ 8589038 w 11269336"/>
              <a:gd name="connsiteY40" fmla="*/ 963892 h 2323145"/>
              <a:gd name="connsiteX41" fmla="*/ 8579950 w 11269336"/>
              <a:gd name="connsiteY41" fmla="*/ 960899 h 2323145"/>
              <a:gd name="connsiteX42" fmla="*/ 8579319 w 11269336"/>
              <a:gd name="connsiteY42" fmla="*/ 965630 h 2323145"/>
              <a:gd name="connsiteX43" fmla="*/ 8547429 w 11269336"/>
              <a:gd name="connsiteY43" fmla="*/ 984506 h 2323145"/>
              <a:gd name="connsiteX44" fmla="*/ 8478704 w 11269336"/>
              <a:gd name="connsiteY44" fmla="*/ 1025490 h 2323145"/>
              <a:gd name="connsiteX45" fmla="*/ 8461421 w 11269336"/>
              <a:gd name="connsiteY45" fmla="*/ 1035512 h 2323145"/>
              <a:gd name="connsiteX46" fmla="*/ 8445003 w 11269336"/>
              <a:gd name="connsiteY46" fmla="*/ 1036851 h 2323145"/>
              <a:gd name="connsiteX47" fmla="*/ 8357350 w 11269336"/>
              <a:gd name="connsiteY47" fmla="*/ 1060213 h 2323145"/>
              <a:gd name="connsiteX48" fmla="*/ 8335565 w 11269336"/>
              <a:gd name="connsiteY48" fmla="*/ 1061151 h 2323145"/>
              <a:gd name="connsiteX49" fmla="*/ 8325267 w 11269336"/>
              <a:gd name="connsiteY49" fmla="*/ 1055919 h 2323145"/>
              <a:gd name="connsiteX50" fmla="*/ 8293586 w 11269336"/>
              <a:gd name="connsiteY50" fmla="*/ 1076144 h 2323145"/>
              <a:gd name="connsiteX51" fmla="*/ 8242405 w 11269336"/>
              <a:gd name="connsiteY51" fmla="*/ 1095960 h 2323145"/>
              <a:gd name="connsiteX52" fmla="*/ 8197391 w 11269336"/>
              <a:gd name="connsiteY52" fmla="*/ 1107746 h 2323145"/>
              <a:gd name="connsiteX53" fmla="*/ 8081474 w 11269336"/>
              <a:gd name="connsiteY53" fmla="*/ 1130125 h 2323145"/>
              <a:gd name="connsiteX54" fmla="*/ 8053585 w 11269336"/>
              <a:gd name="connsiteY54" fmla="*/ 1129169 h 2323145"/>
              <a:gd name="connsiteX55" fmla="*/ 8038422 w 11269336"/>
              <a:gd name="connsiteY55" fmla="*/ 1119092 h 2323145"/>
              <a:gd name="connsiteX56" fmla="*/ 8029450 w 11269336"/>
              <a:gd name="connsiteY56" fmla="*/ 1125592 h 2323145"/>
              <a:gd name="connsiteX57" fmla="*/ 7959552 w 11269336"/>
              <a:gd name="connsiteY57" fmla="*/ 1140188 h 2323145"/>
              <a:gd name="connsiteX58" fmla="*/ 7914188 w 11269336"/>
              <a:gd name="connsiteY58" fmla="*/ 1150862 h 2323145"/>
              <a:gd name="connsiteX59" fmla="*/ 7914918 w 11269336"/>
              <a:gd name="connsiteY59" fmla="*/ 1168758 h 2323145"/>
              <a:gd name="connsiteX60" fmla="*/ 7875510 w 11269336"/>
              <a:gd name="connsiteY60" fmla="*/ 1183153 h 2323145"/>
              <a:gd name="connsiteX61" fmla="*/ 7829932 w 11269336"/>
              <a:gd name="connsiteY61" fmla="*/ 1180782 h 2323145"/>
              <a:gd name="connsiteX62" fmla="*/ 7779182 w 11269336"/>
              <a:gd name="connsiteY62" fmla="*/ 1192665 h 2323145"/>
              <a:gd name="connsiteX63" fmla="*/ 7748774 w 11269336"/>
              <a:gd name="connsiteY63" fmla="*/ 1199586 h 2323145"/>
              <a:gd name="connsiteX64" fmla="*/ 7671846 w 11269336"/>
              <a:gd name="connsiteY64" fmla="*/ 1231966 h 2323145"/>
              <a:gd name="connsiteX65" fmla="*/ 7554146 w 11269336"/>
              <a:gd name="connsiteY65" fmla="*/ 1319748 h 2323145"/>
              <a:gd name="connsiteX66" fmla="*/ 7515052 w 11269336"/>
              <a:gd name="connsiteY66" fmla="*/ 1336718 h 2323145"/>
              <a:gd name="connsiteX67" fmla="*/ 7507193 w 11269336"/>
              <a:gd name="connsiteY67" fmla="*/ 1334617 h 2323145"/>
              <a:gd name="connsiteX68" fmla="*/ 7461694 w 11269336"/>
              <a:gd name="connsiteY68" fmla="*/ 1375866 h 2323145"/>
              <a:gd name="connsiteX69" fmla="*/ 7377571 w 11269336"/>
              <a:gd name="connsiteY69" fmla="*/ 1400128 h 2323145"/>
              <a:gd name="connsiteX70" fmla="*/ 7311261 w 11269336"/>
              <a:gd name="connsiteY70" fmla="*/ 1412652 h 2323145"/>
              <a:gd name="connsiteX71" fmla="*/ 7275307 w 11269336"/>
              <a:gd name="connsiteY71" fmla="*/ 1422171 h 2323145"/>
              <a:gd name="connsiteX72" fmla="*/ 7247783 w 11269336"/>
              <a:gd name="connsiteY72" fmla="*/ 1426330 h 2323145"/>
              <a:gd name="connsiteX73" fmla="*/ 7185047 w 11269336"/>
              <a:gd name="connsiteY73" fmla="*/ 1451812 h 2323145"/>
              <a:gd name="connsiteX74" fmla="*/ 7084117 w 11269336"/>
              <a:gd name="connsiteY74" fmla="*/ 1500281 h 2323145"/>
              <a:gd name="connsiteX75" fmla="*/ 7062011 w 11269336"/>
              <a:gd name="connsiteY75" fmla="*/ 1509183 h 2323145"/>
              <a:gd name="connsiteX76" fmla="*/ 7040555 w 11269336"/>
              <a:gd name="connsiteY76" fmla="*/ 1511207 h 2323145"/>
              <a:gd name="connsiteX77" fmla="*/ 7033438 w 11269336"/>
              <a:gd name="connsiteY77" fmla="*/ 1506772 h 2323145"/>
              <a:gd name="connsiteX78" fmla="*/ 7020886 w 11269336"/>
              <a:gd name="connsiteY78" fmla="*/ 1510764 h 2323145"/>
              <a:gd name="connsiteX79" fmla="*/ 7017033 w 11269336"/>
              <a:gd name="connsiteY79" fmla="*/ 1510650 h 2323145"/>
              <a:gd name="connsiteX80" fmla="*/ 6995460 w 11269336"/>
              <a:gd name="connsiteY80" fmla="*/ 1511173 h 2323145"/>
              <a:gd name="connsiteX81" fmla="*/ 6962144 w 11269336"/>
              <a:gd name="connsiteY81" fmla="*/ 1541508 h 2323145"/>
              <a:gd name="connsiteX82" fmla="*/ 6910674 w 11269336"/>
              <a:gd name="connsiteY82" fmla="*/ 1554793 h 2323145"/>
              <a:gd name="connsiteX83" fmla="*/ 6732152 w 11269336"/>
              <a:gd name="connsiteY83" fmla="*/ 1642538 h 2323145"/>
              <a:gd name="connsiteX84" fmla="*/ 6694106 w 11269336"/>
              <a:gd name="connsiteY84" fmla="*/ 1632377 h 2323145"/>
              <a:gd name="connsiteX85" fmla="*/ 6617223 w 11269336"/>
              <a:gd name="connsiteY85" fmla="*/ 1659889 h 2323145"/>
              <a:gd name="connsiteX86" fmla="*/ 6521138 w 11269336"/>
              <a:gd name="connsiteY86" fmla="*/ 1744340 h 2323145"/>
              <a:gd name="connsiteX87" fmla="*/ 6380677 w 11269336"/>
              <a:gd name="connsiteY87" fmla="*/ 1796883 h 2323145"/>
              <a:gd name="connsiteX88" fmla="*/ 6374897 w 11269336"/>
              <a:gd name="connsiteY88" fmla="*/ 1809910 h 2323145"/>
              <a:gd name="connsiteX89" fmla="*/ 6364545 w 11269336"/>
              <a:gd name="connsiteY89" fmla="*/ 1820090 h 2323145"/>
              <a:gd name="connsiteX90" fmla="*/ 6362126 w 11269336"/>
              <a:gd name="connsiteY90" fmla="*/ 1819991 h 2323145"/>
              <a:gd name="connsiteX91" fmla="*/ 6346673 w 11269336"/>
              <a:gd name="connsiteY91" fmla="*/ 1827824 h 2323145"/>
              <a:gd name="connsiteX92" fmla="*/ 6345588 w 11269336"/>
              <a:gd name="connsiteY92" fmla="*/ 1832232 h 2323145"/>
              <a:gd name="connsiteX93" fmla="*/ 6335708 w 11269336"/>
              <a:gd name="connsiteY93" fmla="*/ 1838451 h 2323145"/>
              <a:gd name="connsiteX94" fmla="*/ 6318182 w 11269336"/>
              <a:gd name="connsiteY94" fmla="*/ 1852975 h 2323145"/>
              <a:gd name="connsiteX95" fmla="*/ 6313084 w 11269336"/>
              <a:gd name="connsiteY95" fmla="*/ 1853561 h 2323145"/>
              <a:gd name="connsiteX96" fmla="*/ 6283816 w 11269336"/>
              <a:gd name="connsiteY96" fmla="*/ 1872148 h 2323145"/>
              <a:gd name="connsiteX97" fmla="*/ 6282550 w 11269336"/>
              <a:gd name="connsiteY97" fmla="*/ 1871392 h 2323145"/>
              <a:gd name="connsiteX98" fmla="*/ 6270527 w 11269336"/>
              <a:gd name="connsiteY98" fmla="*/ 1872208 h 2323145"/>
              <a:gd name="connsiteX99" fmla="*/ 6249518 w 11269336"/>
              <a:gd name="connsiteY99" fmla="*/ 1876079 h 2323145"/>
              <a:gd name="connsiteX100" fmla="*/ 6190386 w 11269336"/>
              <a:gd name="connsiteY100" fmla="*/ 1872478 h 2323145"/>
              <a:gd name="connsiteX101" fmla="*/ 6159777 w 11269336"/>
              <a:gd name="connsiteY101" fmla="*/ 1891745 h 2323145"/>
              <a:gd name="connsiteX102" fmla="*/ 6153131 w 11269336"/>
              <a:gd name="connsiteY102" fmla="*/ 1895079 h 2323145"/>
              <a:gd name="connsiteX103" fmla="*/ 6152798 w 11269336"/>
              <a:gd name="connsiteY103" fmla="*/ 1894920 h 2323145"/>
              <a:gd name="connsiteX104" fmla="*/ 6145388 w 11269336"/>
              <a:gd name="connsiteY104" fmla="*/ 1897990 h 2323145"/>
              <a:gd name="connsiteX105" fmla="*/ 6141014 w 11269336"/>
              <a:gd name="connsiteY105" fmla="*/ 1901155 h 2323145"/>
              <a:gd name="connsiteX106" fmla="*/ 6128122 w 11269336"/>
              <a:gd name="connsiteY106" fmla="*/ 1907623 h 2323145"/>
              <a:gd name="connsiteX107" fmla="*/ 6122351 w 11269336"/>
              <a:gd name="connsiteY107" fmla="*/ 1908359 h 2323145"/>
              <a:gd name="connsiteX108" fmla="*/ 6064750 w 11269336"/>
              <a:gd name="connsiteY108" fmla="*/ 1896394 h 2323145"/>
              <a:gd name="connsiteX109" fmla="*/ 5964230 w 11269336"/>
              <a:gd name="connsiteY109" fmla="*/ 1910038 h 2323145"/>
              <a:gd name="connsiteX110" fmla="*/ 5865399 w 11269336"/>
              <a:gd name="connsiteY110" fmla="*/ 1926966 h 2323145"/>
              <a:gd name="connsiteX111" fmla="*/ 5829951 w 11269336"/>
              <a:gd name="connsiteY111" fmla="*/ 1934755 h 2323145"/>
              <a:gd name="connsiteX112" fmla="*/ 5765285 w 11269336"/>
              <a:gd name="connsiteY112" fmla="*/ 1941322 h 2323145"/>
              <a:gd name="connsiteX113" fmla="*/ 5734750 w 11269336"/>
              <a:gd name="connsiteY113" fmla="*/ 1939793 h 2323145"/>
              <a:gd name="connsiteX114" fmla="*/ 5733569 w 11269336"/>
              <a:gd name="connsiteY114" fmla="*/ 1940505 h 2323145"/>
              <a:gd name="connsiteX115" fmla="*/ 5730329 w 11269336"/>
              <a:gd name="connsiteY115" fmla="*/ 1937845 h 2323145"/>
              <a:gd name="connsiteX116" fmla="*/ 5724661 w 11269336"/>
              <a:gd name="connsiteY116" fmla="*/ 1937455 h 2323145"/>
              <a:gd name="connsiteX117" fmla="*/ 5710186 w 11269336"/>
              <a:gd name="connsiteY117" fmla="*/ 1941370 h 2323145"/>
              <a:gd name="connsiteX118" fmla="*/ 5704910 w 11269336"/>
              <a:gd name="connsiteY118" fmla="*/ 1943663 h 2323145"/>
              <a:gd name="connsiteX119" fmla="*/ 5696836 w 11269336"/>
              <a:gd name="connsiteY119" fmla="*/ 1945271 h 2323145"/>
              <a:gd name="connsiteX120" fmla="*/ 5696583 w 11269336"/>
              <a:gd name="connsiteY120" fmla="*/ 1945050 h 2323145"/>
              <a:gd name="connsiteX121" fmla="*/ 5689123 w 11269336"/>
              <a:gd name="connsiteY121" fmla="*/ 1947067 h 2323145"/>
              <a:gd name="connsiteX122" fmla="*/ 5653291 w 11269336"/>
              <a:gd name="connsiteY122" fmla="*/ 1960245 h 2323145"/>
              <a:gd name="connsiteX123" fmla="*/ 5599385 w 11269336"/>
              <a:gd name="connsiteY123" fmla="*/ 1945198 h 2323145"/>
              <a:gd name="connsiteX124" fmla="*/ 5578300 w 11269336"/>
              <a:gd name="connsiteY124" fmla="*/ 1944963 h 2323145"/>
              <a:gd name="connsiteX125" fmla="*/ 5566758 w 11269336"/>
              <a:gd name="connsiteY125" fmla="*/ 1943441 h 2323145"/>
              <a:gd name="connsiteX126" fmla="*/ 5565857 w 11269336"/>
              <a:gd name="connsiteY126" fmla="*/ 1942445 h 2323145"/>
              <a:gd name="connsiteX127" fmla="*/ 5531534 w 11269336"/>
              <a:gd name="connsiteY127" fmla="*/ 1955208 h 2323145"/>
              <a:gd name="connsiteX128" fmla="*/ 5526552 w 11269336"/>
              <a:gd name="connsiteY128" fmla="*/ 1954799 h 2323145"/>
              <a:gd name="connsiteX129" fmla="*/ 5504723 w 11269336"/>
              <a:gd name="connsiteY129" fmla="*/ 1965811 h 2323145"/>
              <a:gd name="connsiteX130" fmla="*/ 5493156 w 11269336"/>
              <a:gd name="connsiteY130" fmla="*/ 1970063 h 2323145"/>
              <a:gd name="connsiteX131" fmla="*/ 5490486 w 11269336"/>
              <a:gd name="connsiteY131" fmla="*/ 1974227 h 2323145"/>
              <a:gd name="connsiteX132" fmla="*/ 5473107 w 11269336"/>
              <a:gd name="connsiteY132" fmla="*/ 1979001 h 2323145"/>
              <a:gd name="connsiteX133" fmla="*/ 5470885 w 11269336"/>
              <a:gd name="connsiteY133" fmla="*/ 1978432 h 2323145"/>
              <a:gd name="connsiteX134" fmla="*/ 5457393 w 11269336"/>
              <a:gd name="connsiteY134" fmla="*/ 1986525 h 2323145"/>
              <a:gd name="connsiteX135" fmla="*/ 5447102 w 11269336"/>
              <a:gd name="connsiteY135" fmla="*/ 1998329 h 2323145"/>
              <a:gd name="connsiteX136" fmla="*/ 5159151 w 11269336"/>
              <a:gd name="connsiteY136" fmla="*/ 2029640 h 2323145"/>
              <a:gd name="connsiteX137" fmla="*/ 5041688 w 11269336"/>
              <a:gd name="connsiteY137" fmla="*/ 2022334 h 2323145"/>
              <a:gd name="connsiteX138" fmla="*/ 4860988 w 11269336"/>
              <a:gd name="connsiteY138" fmla="*/ 2135698 h 2323145"/>
              <a:gd name="connsiteX139" fmla="*/ 4807902 w 11269336"/>
              <a:gd name="connsiteY139" fmla="*/ 2138894 h 2323145"/>
              <a:gd name="connsiteX140" fmla="*/ 4765388 w 11269336"/>
              <a:gd name="connsiteY140" fmla="*/ 2162525 h 2323145"/>
              <a:gd name="connsiteX141" fmla="*/ 4745033 w 11269336"/>
              <a:gd name="connsiteY141" fmla="*/ 2158859 h 2323145"/>
              <a:gd name="connsiteX142" fmla="*/ 4741475 w 11269336"/>
              <a:gd name="connsiteY142" fmla="*/ 2157998 h 2323145"/>
              <a:gd name="connsiteX143" fmla="*/ 4728247 w 11269336"/>
              <a:gd name="connsiteY143" fmla="*/ 2159526 h 2323145"/>
              <a:gd name="connsiteX144" fmla="*/ 4723263 w 11269336"/>
              <a:gd name="connsiteY144" fmla="*/ 2153742 h 2323145"/>
              <a:gd name="connsiteX145" fmla="*/ 4702453 w 11269336"/>
              <a:gd name="connsiteY145" fmla="*/ 2151586 h 2323145"/>
              <a:gd name="connsiteX146" fmla="*/ 4678455 w 11269336"/>
              <a:gd name="connsiteY146" fmla="*/ 2156131 h 2323145"/>
              <a:gd name="connsiteX147" fmla="*/ 4593061 w 11269336"/>
              <a:gd name="connsiteY147" fmla="*/ 2171597 h 2323145"/>
              <a:gd name="connsiteX148" fmla="*/ 4579902 w 11269336"/>
              <a:gd name="connsiteY148" fmla="*/ 2177927 h 2323145"/>
              <a:gd name="connsiteX149" fmla="*/ 4533444 w 11269336"/>
              <a:gd name="connsiteY149" fmla="*/ 2181200 h 2323145"/>
              <a:gd name="connsiteX150" fmla="*/ 4492832 w 11269336"/>
              <a:gd name="connsiteY150" fmla="*/ 2188033 h 2323145"/>
              <a:gd name="connsiteX151" fmla="*/ 4467257 w 11269336"/>
              <a:gd name="connsiteY151" fmla="*/ 2196121 h 2323145"/>
              <a:gd name="connsiteX152" fmla="*/ 4459937 w 11269336"/>
              <a:gd name="connsiteY152" fmla="*/ 2195182 h 2323145"/>
              <a:gd name="connsiteX153" fmla="*/ 4433312 w 11269336"/>
              <a:gd name="connsiteY153" fmla="*/ 2199004 h 2323145"/>
              <a:gd name="connsiteX154" fmla="*/ 4420601 w 11269336"/>
              <a:gd name="connsiteY154" fmla="*/ 2205158 h 2323145"/>
              <a:gd name="connsiteX155" fmla="*/ 4405765 w 11269336"/>
              <a:gd name="connsiteY155" fmla="*/ 2199902 h 2323145"/>
              <a:gd name="connsiteX156" fmla="*/ 4401354 w 11269336"/>
              <a:gd name="connsiteY156" fmla="*/ 2194745 h 2323145"/>
              <a:gd name="connsiteX157" fmla="*/ 4383151 w 11269336"/>
              <a:gd name="connsiteY157" fmla="*/ 2201140 h 2323145"/>
              <a:gd name="connsiteX158" fmla="*/ 4366646 w 11269336"/>
              <a:gd name="connsiteY158" fmla="*/ 2198564 h 2323145"/>
              <a:gd name="connsiteX159" fmla="*/ 4354009 w 11269336"/>
              <a:gd name="connsiteY159" fmla="*/ 2204984 h 2323145"/>
              <a:gd name="connsiteX160" fmla="*/ 4348284 w 11269336"/>
              <a:gd name="connsiteY160" fmla="*/ 2205270 h 2323145"/>
              <a:gd name="connsiteX161" fmla="*/ 4333906 w 11269336"/>
              <a:gd name="connsiteY161" fmla="*/ 2205251 h 2323145"/>
              <a:gd name="connsiteX162" fmla="*/ 4308819 w 11269336"/>
              <a:gd name="connsiteY162" fmla="*/ 2203822 h 2323145"/>
              <a:gd name="connsiteX163" fmla="*/ 4301210 w 11269336"/>
              <a:gd name="connsiteY163" fmla="*/ 2204456 h 2323145"/>
              <a:gd name="connsiteX164" fmla="*/ 4283095 w 11269336"/>
              <a:gd name="connsiteY164" fmla="*/ 2198177 h 2323145"/>
              <a:gd name="connsiteX165" fmla="*/ 4250119 w 11269336"/>
              <a:gd name="connsiteY165" fmla="*/ 2196342 h 2323145"/>
              <a:gd name="connsiteX166" fmla="*/ 4189203 w 11269336"/>
              <a:gd name="connsiteY166" fmla="*/ 2178994 h 2323145"/>
              <a:gd name="connsiteX167" fmla="*/ 4154035 w 11269336"/>
              <a:gd name="connsiteY167" fmla="*/ 2171950 h 2323145"/>
              <a:gd name="connsiteX168" fmla="*/ 4129569 w 11269336"/>
              <a:gd name="connsiteY168" fmla="*/ 2163850 h 2323145"/>
              <a:gd name="connsiteX169" fmla="*/ 4061250 w 11269336"/>
              <a:gd name="connsiteY169" fmla="*/ 2159236 h 2323145"/>
              <a:gd name="connsiteX170" fmla="*/ 3945480 w 11269336"/>
              <a:gd name="connsiteY170" fmla="*/ 2158279 h 2323145"/>
              <a:gd name="connsiteX171" fmla="*/ 3921468 w 11269336"/>
              <a:gd name="connsiteY171" fmla="*/ 2156588 h 2323145"/>
              <a:gd name="connsiteX172" fmla="*/ 3903348 w 11269336"/>
              <a:gd name="connsiteY172" fmla="*/ 2149220 h 2323145"/>
              <a:gd name="connsiteX173" fmla="*/ 3901342 w 11269336"/>
              <a:gd name="connsiteY173" fmla="*/ 2142355 h 2323145"/>
              <a:gd name="connsiteX174" fmla="*/ 3888539 w 11269336"/>
              <a:gd name="connsiteY174" fmla="*/ 2140476 h 2323145"/>
              <a:gd name="connsiteX175" fmla="*/ 3885662 w 11269336"/>
              <a:gd name="connsiteY175" fmla="*/ 2138740 h 2323145"/>
              <a:gd name="connsiteX176" fmla="*/ 3868627 w 11269336"/>
              <a:gd name="connsiteY176" fmla="*/ 2130023 h 2323145"/>
              <a:gd name="connsiteX177" fmla="*/ 3819177 w 11269336"/>
              <a:gd name="connsiteY177" fmla="*/ 2142111 h 2323145"/>
              <a:gd name="connsiteX178" fmla="*/ 3769100 w 11269336"/>
              <a:gd name="connsiteY178" fmla="*/ 2131731 h 2323145"/>
              <a:gd name="connsiteX179" fmla="*/ 3562752 w 11269336"/>
              <a:gd name="connsiteY179" fmla="*/ 2131785 h 2323145"/>
              <a:gd name="connsiteX180" fmla="*/ 3541402 w 11269336"/>
              <a:gd name="connsiteY180" fmla="*/ 2106821 h 2323145"/>
              <a:gd name="connsiteX181" fmla="*/ 3365341 w 11269336"/>
              <a:gd name="connsiteY181" fmla="*/ 2077638 h 2323145"/>
              <a:gd name="connsiteX182" fmla="*/ 3170922 w 11269336"/>
              <a:gd name="connsiteY182" fmla="*/ 2115957 h 2323145"/>
              <a:gd name="connsiteX183" fmla="*/ 3156256 w 11269336"/>
              <a:gd name="connsiteY183" fmla="*/ 2124773 h 2323145"/>
              <a:gd name="connsiteX184" fmla="*/ 3140298 w 11269336"/>
              <a:gd name="connsiteY184" fmla="*/ 2129182 h 2323145"/>
              <a:gd name="connsiteX185" fmla="*/ 3138514 w 11269336"/>
              <a:gd name="connsiteY185" fmla="*/ 2128069 h 2323145"/>
              <a:gd name="connsiteX186" fmla="*/ 3120467 w 11269336"/>
              <a:gd name="connsiteY186" fmla="*/ 2128281 h 2323145"/>
              <a:gd name="connsiteX187" fmla="*/ 3116175 w 11269336"/>
              <a:gd name="connsiteY187" fmla="*/ 2131633 h 2323145"/>
              <a:gd name="connsiteX188" fmla="*/ 3103685 w 11269336"/>
              <a:gd name="connsiteY188" fmla="*/ 2132814 h 2323145"/>
              <a:gd name="connsiteX189" fmla="*/ 3078794 w 11269336"/>
              <a:gd name="connsiteY189" fmla="*/ 2137935 h 2323145"/>
              <a:gd name="connsiteX190" fmla="*/ 3074407 w 11269336"/>
              <a:gd name="connsiteY190" fmla="*/ 2136274 h 2323145"/>
              <a:gd name="connsiteX191" fmla="*/ 3037285 w 11269336"/>
              <a:gd name="connsiteY191" fmla="*/ 2139919 h 2323145"/>
              <a:gd name="connsiteX192" fmla="*/ 3036901 w 11269336"/>
              <a:gd name="connsiteY192" fmla="*/ 2138726 h 2323145"/>
              <a:gd name="connsiteX193" fmla="*/ 3026996 w 11269336"/>
              <a:gd name="connsiteY193" fmla="*/ 2134322 h 2323145"/>
              <a:gd name="connsiteX194" fmla="*/ 3007772 w 11269336"/>
              <a:gd name="connsiteY194" fmla="*/ 2128742 h 2323145"/>
              <a:gd name="connsiteX195" fmla="*/ 2965030 w 11269336"/>
              <a:gd name="connsiteY195" fmla="*/ 2100494 h 2323145"/>
              <a:gd name="connsiteX196" fmla="*/ 2926342 w 11269336"/>
              <a:gd name="connsiteY196" fmla="*/ 2104155 h 2323145"/>
              <a:gd name="connsiteX197" fmla="*/ 2918608 w 11269336"/>
              <a:gd name="connsiteY197" fmla="*/ 2104215 h 2323145"/>
              <a:gd name="connsiteX198" fmla="*/ 2918475 w 11269336"/>
              <a:gd name="connsiteY198" fmla="*/ 2103937 h 2323145"/>
              <a:gd name="connsiteX199" fmla="*/ 2910360 w 11269336"/>
              <a:gd name="connsiteY199" fmla="*/ 2103444 h 2323145"/>
              <a:gd name="connsiteX200" fmla="*/ 2904507 w 11269336"/>
              <a:gd name="connsiteY200" fmla="*/ 2104326 h 2323145"/>
              <a:gd name="connsiteX201" fmla="*/ 2889503 w 11269336"/>
              <a:gd name="connsiteY201" fmla="*/ 2104443 h 2323145"/>
              <a:gd name="connsiteX202" fmla="*/ 2884480 w 11269336"/>
              <a:gd name="connsiteY202" fmla="*/ 2102626 h 2323145"/>
              <a:gd name="connsiteX203" fmla="*/ 2882689 w 11269336"/>
              <a:gd name="connsiteY203" fmla="*/ 2099228 h 2323145"/>
              <a:gd name="connsiteX204" fmla="*/ 2881291 w 11269336"/>
              <a:gd name="connsiteY204" fmla="*/ 2099618 h 2323145"/>
              <a:gd name="connsiteX205" fmla="*/ 2853979 w 11269336"/>
              <a:gd name="connsiteY205" fmla="*/ 2090388 h 2323145"/>
              <a:gd name="connsiteX206" fmla="*/ 2791790 w 11269336"/>
              <a:gd name="connsiteY206" fmla="*/ 2080332 h 2323145"/>
              <a:gd name="connsiteX207" fmla="*/ 2755844 w 11269336"/>
              <a:gd name="connsiteY207" fmla="*/ 2078874 h 2323145"/>
              <a:gd name="connsiteX208" fmla="*/ 2657742 w 11269336"/>
              <a:gd name="connsiteY208" fmla="*/ 2070179 h 2323145"/>
              <a:gd name="connsiteX209" fmla="*/ 2559549 w 11269336"/>
              <a:gd name="connsiteY209" fmla="*/ 2057873 h 2323145"/>
              <a:gd name="connsiteX210" fmla="*/ 2512054 w 11269336"/>
              <a:gd name="connsiteY210" fmla="*/ 2031671 h 2323145"/>
              <a:gd name="connsiteX211" fmla="*/ 2506437 w 11269336"/>
              <a:gd name="connsiteY211" fmla="*/ 2030918 h 2323145"/>
              <a:gd name="connsiteX212" fmla="*/ 2491752 w 11269336"/>
              <a:gd name="connsiteY212" fmla="*/ 2033906 h 2323145"/>
              <a:gd name="connsiteX213" fmla="*/ 2486338 w 11269336"/>
              <a:gd name="connsiteY213" fmla="*/ 2035862 h 2323145"/>
              <a:gd name="connsiteX214" fmla="*/ 2478186 w 11269336"/>
              <a:gd name="connsiteY214" fmla="*/ 2036953 h 2323145"/>
              <a:gd name="connsiteX215" fmla="*/ 2477950 w 11269336"/>
              <a:gd name="connsiteY215" fmla="*/ 2036715 h 2323145"/>
              <a:gd name="connsiteX216" fmla="*/ 2470381 w 11269336"/>
              <a:gd name="connsiteY216" fmla="*/ 2038256 h 2323145"/>
              <a:gd name="connsiteX217" fmla="*/ 2433781 w 11269336"/>
              <a:gd name="connsiteY217" fmla="*/ 2049140 h 2323145"/>
              <a:gd name="connsiteX218" fmla="*/ 2381172 w 11269336"/>
              <a:gd name="connsiteY218" fmla="*/ 2030645 h 2323145"/>
              <a:gd name="connsiteX219" fmla="*/ 2360198 w 11269336"/>
              <a:gd name="connsiteY219" fmla="*/ 2029059 h 2323145"/>
              <a:gd name="connsiteX220" fmla="*/ 2348815 w 11269336"/>
              <a:gd name="connsiteY220" fmla="*/ 2026798 h 2323145"/>
              <a:gd name="connsiteX221" fmla="*/ 2347988 w 11269336"/>
              <a:gd name="connsiteY221" fmla="*/ 2025745 h 2323145"/>
              <a:gd name="connsiteX222" fmla="*/ 2312920 w 11269336"/>
              <a:gd name="connsiteY222" fmla="*/ 2036311 h 2323145"/>
              <a:gd name="connsiteX223" fmla="*/ 2307986 w 11269336"/>
              <a:gd name="connsiteY223" fmla="*/ 2035583 h 2323145"/>
              <a:gd name="connsiteX224" fmla="*/ 2285481 w 11269336"/>
              <a:gd name="connsiteY224" fmla="*/ 2045197 h 2323145"/>
              <a:gd name="connsiteX225" fmla="*/ 2273666 w 11269336"/>
              <a:gd name="connsiteY225" fmla="*/ 2048710 h 2323145"/>
              <a:gd name="connsiteX226" fmla="*/ 2270719 w 11269336"/>
              <a:gd name="connsiteY226" fmla="*/ 2052702 h 2323145"/>
              <a:gd name="connsiteX227" fmla="*/ 2253080 w 11269336"/>
              <a:gd name="connsiteY227" fmla="*/ 2056363 h 2323145"/>
              <a:gd name="connsiteX228" fmla="*/ 2250906 w 11269336"/>
              <a:gd name="connsiteY228" fmla="*/ 2055654 h 2323145"/>
              <a:gd name="connsiteX229" fmla="*/ 2236905 w 11269336"/>
              <a:gd name="connsiteY229" fmla="*/ 2062882 h 2323145"/>
              <a:gd name="connsiteX230" fmla="*/ 2225830 w 11269336"/>
              <a:gd name="connsiteY230" fmla="*/ 2074027 h 2323145"/>
              <a:gd name="connsiteX231" fmla="*/ 2073776 w 11269336"/>
              <a:gd name="connsiteY231" fmla="*/ 2089244 h 2323145"/>
              <a:gd name="connsiteX232" fmla="*/ 1948256 w 11269336"/>
              <a:gd name="connsiteY232" fmla="*/ 2146616 h 2323145"/>
              <a:gd name="connsiteX233" fmla="*/ 1865582 w 11269336"/>
              <a:gd name="connsiteY233" fmla="*/ 2153738 h 2323145"/>
              <a:gd name="connsiteX234" fmla="*/ 1835210 w 11269336"/>
              <a:gd name="connsiteY234" fmla="*/ 2134244 h 2323145"/>
              <a:gd name="connsiteX235" fmla="*/ 1632661 w 11269336"/>
              <a:gd name="connsiteY235" fmla="*/ 2173882 h 2323145"/>
              <a:gd name="connsiteX236" fmla="*/ 1579590 w 11269336"/>
              <a:gd name="connsiteY236" fmla="*/ 2173680 h 2323145"/>
              <a:gd name="connsiteX237" fmla="*/ 1535601 w 11269336"/>
              <a:gd name="connsiteY237" fmla="*/ 2194590 h 2323145"/>
              <a:gd name="connsiteX238" fmla="*/ 1515594 w 11269336"/>
              <a:gd name="connsiteY238" fmla="*/ 2189622 h 2323145"/>
              <a:gd name="connsiteX239" fmla="*/ 1512113 w 11269336"/>
              <a:gd name="connsiteY239" fmla="*/ 2188534 h 2323145"/>
              <a:gd name="connsiteX240" fmla="*/ 1498838 w 11269336"/>
              <a:gd name="connsiteY240" fmla="*/ 2189213 h 2323145"/>
              <a:gd name="connsiteX241" fmla="*/ 1494279 w 11269336"/>
              <a:gd name="connsiteY241" fmla="*/ 2183112 h 2323145"/>
              <a:gd name="connsiteX242" fmla="*/ 1473714 w 11269336"/>
              <a:gd name="connsiteY242" fmla="*/ 2179625 h 2323145"/>
              <a:gd name="connsiteX243" fmla="*/ 1449503 w 11269336"/>
              <a:gd name="connsiteY243" fmla="*/ 2182633 h 2323145"/>
              <a:gd name="connsiteX244" fmla="*/ 1266687 w 11269336"/>
              <a:gd name="connsiteY244" fmla="*/ 2212688 h 2323145"/>
              <a:gd name="connsiteX245" fmla="*/ 1239614 w 11269336"/>
              <a:gd name="connsiteY245" fmla="*/ 2209727 h 2323145"/>
              <a:gd name="connsiteX246" fmla="*/ 1202436 w 11269336"/>
              <a:gd name="connsiteY246" fmla="*/ 2209817 h 2323145"/>
              <a:gd name="connsiteX247" fmla="*/ 1136097 w 11269336"/>
              <a:gd name="connsiteY247" fmla="*/ 2205112 h 2323145"/>
              <a:gd name="connsiteX248" fmla="*/ 988232 w 11269336"/>
              <a:gd name="connsiteY248" fmla="*/ 2235635 h 2323145"/>
              <a:gd name="connsiteX249" fmla="*/ 981959 w 11269336"/>
              <a:gd name="connsiteY249" fmla="*/ 2231607 h 2323145"/>
              <a:gd name="connsiteX250" fmla="*/ 938600 w 11269336"/>
              <a:gd name="connsiteY250" fmla="*/ 2238113 h 2323145"/>
              <a:gd name="connsiteX251" fmla="*/ 791788 w 11269336"/>
              <a:gd name="connsiteY251" fmla="*/ 2293224 h 2323145"/>
              <a:gd name="connsiteX252" fmla="*/ 706914 w 11269336"/>
              <a:gd name="connsiteY252" fmla="*/ 2305046 h 2323145"/>
              <a:gd name="connsiteX253" fmla="*/ 675971 w 11269336"/>
              <a:gd name="connsiteY253" fmla="*/ 2304030 h 2323145"/>
              <a:gd name="connsiteX254" fmla="*/ 624180 w 11269336"/>
              <a:gd name="connsiteY254" fmla="*/ 2302650 h 2323145"/>
              <a:gd name="connsiteX255" fmla="*/ 583453 w 11269336"/>
              <a:gd name="connsiteY255" fmla="*/ 2288788 h 2323145"/>
              <a:gd name="connsiteX256" fmla="*/ 540946 w 11269336"/>
              <a:gd name="connsiteY256" fmla="*/ 2292721 h 2323145"/>
              <a:gd name="connsiteX257" fmla="*/ 533680 w 11269336"/>
              <a:gd name="connsiteY257" fmla="*/ 2310233 h 2323145"/>
              <a:gd name="connsiteX258" fmla="*/ 487366 w 11269336"/>
              <a:gd name="connsiteY258" fmla="*/ 2309053 h 2323145"/>
              <a:gd name="connsiteX259" fmla="*/ 416820 w 11269336"/>
              <a:gd name="connsiteY259" fmla="*/ 2305443 h 2323145"/>
              <a:gd name="connsiteX260" fmla="*/ 376805 w 11269336"/>
              <a:gd name="connsiteY260" fmla="*/ 2307647 h 2323145"/>
              <a:gd name="connsiteX261" fmla="*/ 266777 w 11269336"/>
              <a:gd name="connsiteY261" fmla="*/ 2309012 h 2323145"/>
              <a:gd name="connsiteX262" fmla="*/ 156013 w 11269336"/>
              <a:gd name="connsiteY262" fmla="*/ 2306832 h 2323145"/>
              <a:gd name="connsiteX263" fmla="*/ 87258 w 11269336"/>
              <a:gd name="connsiteY263" fmla="*/ 2285511 h 2323145"/>
              <a:gd name="connsiteX264" fmla="*/ 23798 w 11269336"/>
              <a:gd name="connsiteY264" fmla="*/ 2281822 h 2323145"/>
              <a:gd name="connsiteX265" fmla="*/ 0 w 11269336"/>
              <a:gd name="connsiteY265" fmla="*/ 2285369 h 2323145"/>
              <a:gd name="connsiteX266" fmla="*/ 0 w 11269336"/>
              <a:gd name="connsiteY266"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139429 w 11269336"/>
              <a:gd name="connsiteY20" fmla="*/ 696446 h 2323145"/>
              <a:gd name="connsiteX21" fmla="*/ 9028928 w 11269336"/>
              <a:gd name="connsiteY21" fmla="*/ 745350 h 2323145"/>
              <a:gd name="connsiteX22" fmla="*/ 8977138 w 11269336"/>
              <a:gd name="connsiteY22" fmla="*/ 774970 h 2323145"/>
              <a:gd name="connsiteX23" fmla="*/ 8947030 w 11269336"/>
              <a:gd name="connsiteY23" fmla="*/ 814934 h 2323145"/>
              <a:gd name="connsiteX24" fmla="*/ 8914746 w 11269336"/>
              <a:gd name="connsiteY24" fmla="*/ 826428 h 2323145"/>
              <a:gd name="connsiteX25" fmla="*/ 8917778 w 11269336"/>
              <a:gd name="connsiteY25" fmla="*/ 835198 h 2323145"/>
              <a:gd name="connsiteX26" fmla="*/ 8905560 w 11269336"/>
              <a:gd name="connsiteY26" fmla="*/ 838358 h 2323145"/>
              <a:gd name="connsiteX27" fmla="*/ 8897564 w 11269336"/>
              <a:gd name="connsiteY27" fmla="*/ 834287 h 2323145"/>
              <a:gd name="connsiteX28" fmla="*/ 8878040 w 11269336"/>
              <a:gd name="connsiteY28" fmla="*/ 844150 h 2323145"/>
              <a:gd name="connsiteX29" fmla="*/ 8882654 w 11269336"/>
              <a:gd name="connsiteY29" fmla="*/ 892768 h 2323145"/>
              <a:gd name="connsiteX30" fmla="*/ 8795998 w 11269336"/>
              <a:gd name="connsiteY30" fmla="*/ 863337 h 2323145"/>
              <a:gd name="connsiteX31" fmla="*/ 8776970 w 11269336"/>
              <a:gd name="connsiteY31" fmla="*/ 885177 h 2323145"/>
              <a:gd name="connsiteX32" fmla="*/ 8755719 w 11269336"/>
              <a:gd name="connsiteY32" fmla="*/ 889754 h 2323145"/>
              <a:gd name="connsiteX33" fmla="*/ 8743257 w 11269336"/>
              <a:gd name="connsiteY33" fmla="*/ 904723 h 2323145"/>
              <a:gd name="connsiteX34" fmla="*/ 8721366 w 11269336"/>
              <a:gd name="connsiteY34" fmla="*/ 904711 h 2323145"/>
              <a:gd name="connsiteX35" fmla="*/ 8678353 w 11269336"/>
              <a:gd name="connsiteY35" fmla="*/ 926318 h 2323145"/>
              <a:gd name="connsiteX36" fmla="*/ 8636849 w 11269336"/>
              <a:gd name="connsiteY36" fmla="*/ 937900 h 2323145"/>
              <a:gd name="connsiteX37" fmla="*/ 8620213 w 11269336"/>
              <a:gd name="connsiteY37" fmla="*/ 943068 h 2323145"/>
              <a:gd name="connsiteX38" fmla="*/ 8612581 w 11269336"/>
              <a:gd name="connsiteY38" fmla="*/ 952695 h 2323145"/>
              <a:gd name="connsiteX39" fmla="*/ 8589038 w 11269336"/>
              <a:gd name="connsiteY39" fmla="*/ 963892 h 2323145"/>
              <a:gd name="connsiteX40" fmla="*/ 8579950 w 11269336"/>
              <a:gd name="connsiteY40" fmla="*/ 960899 h 2323145"/>
              <a:gd name="connsiteX41" fmla="*/ 8579319 w 11269336"/>
              <a:gd name="connsiteY41" fmla="*/ 965630 h 2323145"/>
              <a:gd name="connsiteX42" fmla="*/ 8547429 w 11269336"/>
              <a:gd name="connsiteY42" fmla="*/ 984506 h 2323145"/>
              <a:gd name="connsiteX43" fmla="*/ 8478704 w 11269336"/>
              <a:gd name="connsiteY43" fmla="*/ 1025490 h 2323145"/>
              <a:gd name="connsiteX44" fmla="*/ 8461421 w 11269336"/>
              <a:gd name="connsiteY44" fmla="*/ 1035512 h 2323145"/>
              <a:gd name="connsiteX45" fmla="*/ 8445003 w 11269336"/>
              <a:gd name="connsiteY45" fmla="*/ 1036851 h 2323145"/>
              <a:gd name="connsiteX46" fmla="*/ 8357350 w 11269336"/>
              <a:gd name="connsiteY46" fmla="*/ 1060213 h 2323145"/>
              <a:gd name="connsiteX47" fmla="*/ 8335565 w 11269336"/>
              <a:gd name="connsiteY47" fmla="*/ 1061151 h 2323145"/>
              <a:gd name="connsiteX48" fmla="*/ 8325267 w 11269336"/>
              <a:gd name="connsiteY48" fmla="*/ 1055919 h 2323145"/>
              <a:gd name="connsiteX49" fmla="*/ 8293586 w 11269336"/>
              <a:gd name="connsiteY49" fmla="*/ 1076144 h 2323145"/>
              <a:gd name="connsiteX50" fmla="*/ 8242405 w 11269336"/>
              <a:gd name="connsiteY50" fmla="*/ 1095960 h 2323145"/>
              <a:gd name="connsiteX51" fmla="*/ 8197391 w 11269336"/>
              <a:gd name="connsiteY51" fmla="*/ 1107746 h 2323145"/>
              <a:gd name="connsiteX52" fmla="*/ 8081474 w 11269336"/>
              <a:gd name="connsiteY52" fmla="*/ 1130125 h 2323145"/>
              <a:gd name="connsiteX53" fmla="*/ 8053585 w 11269336"/>
              <a:gd name="connsiteY53" fmla="*/ 1129169 h 2323145"/>
              <a:gd name="connsiteX54" fmla="*/ 8038422 w 11269336"/>
              <a:gd name="connsiteY54" fmla="*/ 1119092 h 2323145"/>
              <a:gd name="connsiteX55" fmla="*/ 8029450 w 11269336"/>
              <a:gd name="connsiteY55" fmla="*/ 1125592 h 2323145"/>
              <a:gd name="connsiteX56" fmla="*/ 7959552 w 11269336"/>
              <a:gd name="connsiteY56" fmla="*/ 1140188 h 2323145"/>
              <a:gd name="connsiteX57" fmla="*/ 7914188 w 11269336"/>
              <a:gd name="connsiteY57" fmla="*/ 1150862 h 2323145"/>
              <a:gd name="connsiteX58" fmla="*/ 7914918 w 11269336"/>
              <a:gd name="connsiteY58" fmla="*/ 1168758 h 2323145"/>
              <a:gd name="connsiteX59" fmla="*/ 7875510 w 11269336"/>
              <a:gd name="connsiteY59" fmla="*/ 1183153 h 2323145"/>
              <a:gd name="connsiteX60" fmla="*/ 7829932 w 11269336"/>
              <a:gd name="connsiteY60" fmla="*/ 1180782 h 2323145"/>
              <a:gd name="connsiteX61" fmla="*/ 7779182 w 11269336"/>
              <a:gd name="connsiteY61" fmla="*/ 1192665 h 2323145"/>
              <a:gd name="connsiteX62" fmla="*/ 7748774 w 11269336"/>
              <a:gd name="connsiteY62" fmla="*/ 1199586 h 2323145"/>
              <a:gd name="connsiteX63" fmla="*/ 7671846 w 11269336"/>
              <a:gd name="connsiteY63" fmla="*/ 1231966 h 2323145"/>
              <a:gd name="connsiteX64" fmla="*/ 7554146 w 11269336"/>
              <a:gd name="connsiteY64" fmla="*/ 1319748 h 2323145"/>
              <a:gd name="connsiteX65" fmla="*/ 7515052 w 11269336"/>
              <a:gd name="connsiteY65" fmla="*/ 1336718 h 2323145"/>
              <a:gd name="connsiteX66" fmla="*/ 7507193 w 11269336"/>
              <a:gd name="connsiteY66" fmla="*/ 1334617 h 2323145"/>
              <a:gd name="connsiteX67" fmla="*/ 7461694 w 11269336"/>
              <a:gd name="connsiteY67" fmla="*/ 1375866 h 2323145"/>
              <a:gd name="connsiteX68" fmla="*/ 7377571 w 11269336"/>
              <a:gd name="connsiteY68" fmla="*/ 1400128 h 2323145"/>
              <a:gd name="connsiteX69" fmla="*/ 7311261 w 11269336"/>
              <a:gd name="connsiteY69" fmla="*/ 1412652 h 2323145"/>
              <a:gd name="connsiteX70" fmla="*/ 7275307 w 11269336"/>
              <a:gd name="connsiteY70" fmla="*/ 1422171 h 2323145"/>
              <a:gd name="connsiteX71" fmla="*/ 7247783 w 11269336"/>
              <a:gd name="connsiteY71" fmla="*/ 1426330 h 2323145"/>
              <a:gd name="connsiteX72" fmla="*/ 7185047 w 11269336"/>
              <a:gd name="connsiteY72" fmla="*/ 1451812 h 2323145"/>
              <a:gd name="connsiteX73" fmla="*/ 7084117 w 11269336"/>
              <a:gd name="connsiteY73" fmla="*/ 1500281 h 2323145"/>
              <a:gd name="connsiteX74" fmla="*/ 7062011 w 11269336"/>
              <a:gd name="connsiteY74" fmla="*/ 1509183 h 2323145"/>
              <a:gd name="connsiteX75" fmla="*/ 7040555 w 11269336"/>
              <a:gd name="connsiteY75" fmla="*/ 1511207 h 2323145"/>
              <a:gd name="connsiteX76" fmla="*/ 7033438 w 11269336"/>
              <a:gd name="connsiteY76" fmla="*/ 1506772 h 2323145"/>
              <a:gd name="connsiteX77" fmla="*/ 7020886 w 11269336"/>
              <a:gd name="connsiteY77" fmla="*/ 1510764 h 2323145"/>
              <a:gd name="connsiteX78" fmla="*/ 7017033 w 11269336"/>
              <a:gd name="connsiteY78" fmla="*/ 1510650 h 2323145"/>
              <a:gd name="connsiteX79" fmla="*/ 6995460 w 11269336"/>
              <a:gd name="connsiteY79" fmla="*/ 1511173 h 2323145"/>
              <a:gd name="connsiteX80" fmla="*/ 6962144 w 11269336"/>
              <a:gd name="connsiteY80" fmla="*/ 1541508 h 2323145"/>
              <a:gd name="connsiteX81" fmla="*/ 6910674 w 11269336"/>
              <a:gd name="connsiteY81" fmla="*/ 1554793 h 2323145"/>
              <a:gd name="connsiteX82" fmla="*/ 6732152 w 11269336"/>
              <a:gd name="connsiteY82" fmla="*/ 1642538 h 2323145"/>
              <a:gd name="connsiteX83" fmla="*/ 6694106 w 11269336"/>
              <a:gd name="connsiteY83" fmla="*/ 1632377 h 2323145"/>
              <a:gd name="connsiteX84" fmla="*/ 6617223 w 11269336"/>
              <a:gd name="connsiteY84" fmla="*/ 1659889 h 2323145"/>
              <a:gd name="connsiteX85" fmla="*/ 6521138 w 11269336"/>
              <a:gd name="connsiteY85" fmla="*/ 1744340 h 2323145"/>
              <a:gd name="connsiteX86" fmla="*/ 6380677 w 11269336"/>
              <a:gd name="connsiteY86" fmla="*/ 1796883 h 2323145"/>
              <a:gd name="connsiteX87" fmla="*/ 6374897 w 11269336"/>
              <a:gd name="connsiteY87" fmla="*/ 1809910 h 2323145"/>
              <a:gd name="connsiteX88" fmla="*/ 6364545 w 11269336"/>
              <a:gd name="connsiteY88" fmla="*/ 1820090 h 2323145"/>
              <a:gd name="connsiteX89" fmla="*/ 6362126 w 11269336"/>
              <a:gd name="connsiteY89" fmla="*/ 1819991 h 2323145"/>
              <a:gd name="connsiteX90" fmla="*/ 6346673 w 11269336"/>
              <a:gd name="connsiteY90" fmla="*/ 1827824 h 2323145"/>
              <a:gd name="connsiteX91" fmla="*/ 6345588 w 11269336"/>
              <a:gd name="connsiteY91" fmla="*/ 1832232 h 2323145"/>
              <a:gd name="connsiteX92" fmla="*/ 6335708 w 11269336"/>
              <a:gd name="connsiteY92" fmla="*/ 1838451 h 2323145"/>
              <a:gd name="connsiteX93" fmla="*/ 6318182 w 11269336"/>
              <a:gd name="connsiteY93" fmla="*/ 1852975 h 2323145"/>
              <a:gd name="connsiteX94" fmla="*/ 6313084 w 11269336"/>
              <a:gd name="connsiteY94" fmla="*/ 1853561 h 2323145"/>
              <a:gd name="connsiteX95" fmla="*/ 6283816 w 11269336"/>
              <a:gd name="connsiteY95" fmla="*/ 1872148 h 2323145"/>
              <a:gd name="connsiteX96" fmla="*/ 6282550 w 11269336"/>
              <a:gd name="connsiteY96" fmla="*/ 1871392 h 2323145"/>
              <a:gd name="connsiteX97" fmla="*/ 6270527 w 11269336"/>
              <a:gd name="connsiteY97" fmla="*/ 1872208 h 2323145"/>
              <a:gd name="connsiteX98" fmla="*/ 6249518 w 11269336"/>
              <a:gd name="connsiteY98" fmla="*/ 1876079 h 2323145"/>
              <a:gd name="connsiteX99" fmla="*/ 6190386 w 11269336"/>
              <a:gd name="connsiteY99" fmla="*/ 1872478 h 2323145"/>
              <a:gd name="connsiteX100" fmla="*/ 6159777 w 11269336"/>
              <a:gd name="connsiteY100" fmla="*/ 1891745 h 2323145"/>
              <a:gd name="connsiteX101" fmla="*/ 6153131 w 11269336"/>
              <a:gd name="connsiteY101" fmla="*/ 1895079 h 2323145"/>
              <a:gd name="connsiteX102" fmla="*/ 6152798 w 11269336"/>
              <a:gd name="connsiteY102" fmla="*/ 1894920 h 2323145"/>
              <a:gd name="connsiteX103" fmla="*/ 6145388 w 11269336"/>
              <a:gd name="connsiteY103" fmla="*/ 1897990 h 2323145"/>
              <a:gd name="connsiteX104" fmla="*/ 6141014 w 11269336"/>
              <a:gd name="connsiteY104" fmla="*/ 1901155 h 2323145"/>
              <a:gd name="connsiteX105" fmla="*/ 6128122 w 11269336"/>
              <a:gd name="connsiteY105" fmla="*/ 1907623 h 2323145"/>
              <a:gd name="connsiteX106" fmla="*/ 6122351 w 11269336"/>
              <a:gd name="connsiteY106" fmla="*/ 1908359 h 2323145"/>
              <a:gd name="connsiteX107" fmla="*/ 6064750 w 11269336"/>
              <a:gd name="connsiteY107" fmla="*/ 1896394 h 2323145"/>
              <a:gd name="connsiteX108" fmla="*/ 5964230 w 11269336"/>
              <a:gd name="connsiteY108" fmla="*/ 1910038 h 2323145"/>
              <a:gd name="connsiteX109" fmla="*/ 5865399 w 11269336"/>
              <a:gd name="connsiteY109" fmla="*/ 1926966 h 2323145"/>
              <a:gd name="connsiteX110" fmla="*/ 5829951 w 11269336"/>
              <a:gd name="connsiteY110" fmla="*/ 1934755 h 2323145"/>
              <a:gd name="connsiteX111" fmla="*/ 5765285 w 11269336"/>
              <a:gd name="connsiteY111" fmla="*/ 1941322 h 2323145"/>
              <a:gd name="connsiteX112" fmla="*/ 5734750 w 11269336"/>
              <a:gd name="connsiteY112" fmla="*/ 1939793 h 2323145"/>
              <a:gd name="connsiteX113" fmla="*/ 5733569 w 11269336"/>
              <a:gd name="connsiteY113" fmla="*/ 1940505 h 2323145"/>
              <a:gd name="connsiteX114" fmla="*/ 5730329 w 11269336"/>
              <a:gd name="connsiteY114" fmla="*/ 1937845 h 2323145"/>
              <a:gd name="connsiteX115" fmla="*/ 5724661 w 11269336"/>
              <a:gd name="connsiteY115" fmla="*/ 1937455 h 2323145"/>
              <a:gd name="connsiteX116" fmla="*/ 5710186 w 11269336"/>
              <a:gd name="connsiteY116" fmla="*/ 1941370 h 2323145"/>
              <a:gd name="connsiteX117" fmla="*/ 5704910 w 11269336"/>
              <a:gd name="connsiteY117" fmla="*/ 1943663 h 2323145"/>
              <a:gd name="connsiteX118" fmla="*/ 5696836 w 11269336"/>
              <a:gd name="connsiteY118" fmla="*/ 1945271 h 2323145"/>
              <a:gd name="connsiteX119" fmla="*/ 5696583 w 11269336"/>
              <a:gd name="connsiteY119" fmla="*/ 1945050 h 2323145"/>
              <a:gd name="connsiteX120" fmla="*/ 5689123 w 11269336"/>
              <a:gd name="connsiteY120" fmla="*/ 1947067 h 2323145"/>
              <a:gd name="connsiteX121" fmla="*/ 5653291 w 11269336"/>
              <a:gd name="connsiteY121" fmla="*/ 1960245 h 2323145"/>
              <a:gd name="connsiteX122" fmla="*/ 5599385 w 11269336"/>
              <a:gd name="connsiteY122" fmla="*/ 1945198 h 2323145"/>
              <a:gd name="connsiteX123" fmla="*/ 5578300 w 11269336"/>
              <a:gd name="connsiteY123" fmla="*/ 1944963 h 2323145"/>
              <a:gd name="connsiteX124" fmla="*/ 5566758 w 11269336"/>
              <a:gd name="connsiteY124" fmla="*/ 1943441 h 2323145"/>
              <a:gd name="connsiteX125" fmla="*/ 5565857 w 11269336"/>
              <a:gd name="connsiteY125" fmla="*/ 1942445 h 2323145"/>
              <a:gd name="connsiteX126" fmla="*/ 5531534 w 11269336"/>
              <a:gd name="connsiteY126" fmla="*/ 1955208 h 2323145"/>
              <a:gd name="connsiteX127" fmla="*/ 5526552 w 11269336"/>
              <a:gd name="connsiteY127" fmla="*/ 1954799 h 2323145"/>
              <a:gd name="connsiteX128" fmla="*/ 5504723 w 11269336"/>
              <a:gd name="connsiteY128" fmla="*/ 1965811 h 2323145"/>
              <a:gd name="connsiteX129" fmla="*/ 5493156 w 11269336"/>
              <a:gd name="connsiteY129" fmla="*/ 1970063 h 2323145"/>
              <a:gd name="connsiteX130" fmla="*/ 5490486 w 11269336"/>
              <a:gd name="connsiteY130" fmla="*/ 1974227 h 2323145"/>
              <a:gd name="connsiteX131" fmla="*/ 5473107 w 11269336"/>
              <a:gd name="connsiteY131" fmla="*/ 1979001 h 2323145"/>
              <a:gd name="connsiteX132" fmla="*/ 5470885 w 11269336"/>
              <a:gd name="connsiteY132" fmla="*/ 1978432 h 2323145"/>
              <a:gd name="connsiteX133" fmla="*/ 5457393 w 11269336"/>
              <a:gd name="connsiteY133" fmla="*/ 1986525 h 2323145"/>
              <a:gd name="connsiteX134" fmla="*/ 5447102 w 11269336"/>
              <a:gd name="connsiteY134" fmla="*/ 1998329 h 2323145"/>
              <a:gd name="connsiteX135" fmla="*/ 5159151 w 11269336"/>
              <a:gd name="connsiteY135" fmla="*/ 2029640 h 2323145"/>
              <a:gd name="connsiteX136" fmla="*/ 5041688 w 11269336"/>
              <a:gd name="connsiteY136" fmla="*/ 2022334 h 2323145"/>
              <a:gd name="connsiteX137" fmla="*/ 4860988 w 11269336"/>
              <a:gd name="connsiteY137" fmla="*/ 2135698 h 2323145"/>
              <a:gd name="connsiteX138" fmla="*/ 4807902 w 11269336"/>
              <a:gd name="connsiteY138" fmla="*/ 2138894 h 2323145"/>
              <a:gd name="connsiteX139" fmla="*/ 4765388 w 11269336"/>
              <a:gd name="connsiteY139" fmla="*/ 2162525 h 2323145"/>
              <a:gd name="connsiteX140" fmla="*/ 4745033 w 11269336"/>
              <a:gd name="connsiteY140" fmla="*/ 2158859 h 2323145"/>
              <a:gd name="connsiteX141" fmla="*/ 4741475 w 11269336"/>
              <a:gd name="connsiteY141" fmla="*/ 2157998 h 2323145"/>
              <a:gd name="connsiteX142" fmla="*/ 4728247 w 11269336"/>
              <a:gd name="connsiteY142" fmla="*/ 2159526 h 2323145"/>
              <a:gd name="connsiteX143" fmla="*/ 4723263 w 11269336"/>
              <a:gd name="connsiteY143" fmla="*/ 2153742 h 2323145"/>
              <a:gd name="connsiteX144" fmla="*/ 4702453 w 11269336"/>
              <a:gd name="connsiteY144" fmla="*/ 2151586 h 2323145"/>
              <a:gd name="connsiteX145" fmla="*/ 4678455 w 11269336"/>
              <a:gd name="connsiteY145" fmla="*/ 2156131 h 2323145"/>
              <a:gd name="connsiteX146" fmla="*/ 4593061 w 11269336"/>
              <a:gd name="connsiteY146" fmla="*/ 2171597 h 2323145"/>
              <a:gd name="connsiteX147" fmla="*/ 4579902 w 11269336"/>
              <a:gd name="connsiteY147" fmla="*/ 2177927 h 2323145"/>
              <a:gd name="connsiteX148" fmla="*/ 4533444 w 11269336"/>
              <a:gd name="connsiteY148" fmla="*/ 2181200 h 2323145"/>
              <a:gd name="connsiteX149" fmla="*/ 4492832 w 11269336"/>
              <a:gd name="connsiteY149" fmla="*/ 2188033 h 2323145"/>
              <a:gd name="connsiteX150" fmla="*/ 4467257 w 11269336"/>
              <a:gd name="connsiteY150" fmla="*/ 2196121 h 2323145"/>
              <a:gd name="connsiteX151" fmla="*/ 4459937 w 11269336"/>
              <a:gd name="connsiteY151" fmla="*/ 2195182 h 2323145"/>
              <a:gd name="connsiteX152" fmla="*/ 4433312 w 11269336"/>
              <a:gd name="connsiteY152" fmla="*/ 2199004 h 2323145"/>
              <a:gd name="connsiteX153" fmla="*/ 4420601 w 11269336"/>
              <a:gd name="connsiteY153" fmla="*/ 2205158 h 2323145"/>
              <a:gd name="connsiteX154" fmla="*/ 4405765 w 11269336"/>
              <a:gd name="connsiteY154" fmla="*/ 2199902 h 2323145"/>
              <a:gd name="connsiteX155" fmla="*/ 4401354 w 11269336"/>
              <a:gd name="connsiteY155" fmla="*/ 2194745 h 2323145"/>
              <a:gd name="connsiteX156" fmla="*/ 4383151 w 11269336"/>
              <a:gd name="connsiteY156" fmla="*/ 2201140 h 2323145"/>
              <a:gd name="connsiteX157" fmla="*/ 4366646 w 11269336"/>
              <a:gd name="connsiteY157" fmla="*/ 2198564 h 2323145"/>
              <a:gd name="connsiteX158" fmla="*/ 4354009 w 11269336"/>
              <a:gd name="connsiteY158" fmla="*/ 2204984 h 2323145"/>
              <a:gd name="connsiteX159" fmla="*/ 4348284 w 11269336"/>
              <a:gd name="connsiteY159" fmla="*/ 2205270 h 2323145"/>
              <a:gd name="connsiteX160" fmla="*/ 4333906 w 11269336"/>
              <a:gd name="connsiteY160" fmla="*/ 2205251 h 2323145"/>
              <a:gd name="connsiteX161" fmla="*/ 4308819 w 11269336"/>
              <a:gd name="connsiteY161" fmla="*/ 2203822 h 2323145"/>
              <a:gd name="connsiteX162" fmla="*/ 4301210 w 11269336"/>
              <a:gd name="connsiteY162" fmla="*/ 2204456 h 2323145"/>
              <a:gd name="connsiteX163" fmla="*/ 4283095 w 11269336"/>
              <a:gd name="connsiteY163" fmla="*/ 2198177 h 2323145"/>
              <a:gd name="connsiteX164" fmla="*/ 4250119 w 11269336"/>
              <a:gd name="connsiteY164" fmla="*/ 2196342 h 2323145"/>
              <a:gd name="connsiteX165" fmla="*/ 4189203 w 11269336"/>
              <a:gd name="connsiteY165" fmla="*/ 2178994 h 2323145"/>
              <a:gd name="connsiteX166" fmla="*/ 4154035 w 11269336"/>
              <a:gd name="connsiteY166" fmla="*/ 2171950 h 2323145"/>
              <a:gd name="connsiteX167" fmla="*/ 4129569 w 11269336"/>
              <a:gd name="connsiteY167" fmla="*/ 2163850 h 2323145"/>
              <a:gd name="connsiteX168" fmla="*/ 4061250 w 11269336"/>
              <a:gd name="connsiteY168" fmla="*/ 2159236 h 2323145"/>
              <a:gd name="connsiteX169" fmla="*/ 3945480 w 11269336"/>
              <a:gd name="connsiteY169" fmla="*/ 2158279 h 2323145"/>
              <a:gd name="connsiteX170" fmla="*/ 3921468 w 11269336"/>
              <a:gd name="connsiteY170" fmla="*/ 2156588 h 2323145"/>
              <a:gd name="connsiteX171" fmla="*/ 3903348 w 11269336"/>
              <a:gd name="connsiteY171" fmla="*/ 2149220 h 2323145"/>
              <a:gd name="connsiteX172" fmla="*/ 3901342 w 11269336"/>
              <a:gd name="connsiteY172" fmla="*/ 2142355 h 2323145"/>
              <a:gd name="connsiteX173" fmla="*/ 3888539 w 11269336"/>
              <a:gd name="connsiteY173" fmla="*/ 2140476 h 2323145"/>
              <a:gd name="connsiteX174" fmla="*/ 3885662 w 11269336"/>
              <a:gd name="connsiteY174" fmla="*/ 2138740 h 2323145"/>
              <a:gd name="connsiteX175" fmla="*/ 3868627 w 11269336"/>
              <a:gd name="connsiteY175" fmla="*/ 2130023 h 2323145"/>
              <a:gd name="connsiteX176" fmla="*/ 3819177 w 11269336"/>
              <a:gd name="connsiteY176" fmla="*/ 2142111 h 2323145"/>
              <a:gd name="connsiteX177" fmla="*/ 3769100 w 11269336"/>
              <a:gd name="connsiteY177" fmla="*/ 2131731 h 2323145"/>
              <a:gd name="connsiteX178" fmla="*/ 3562752 w 11269336"/>
              <a:gd name="connsiteY178" fmla="*/ 2131785 h 2323145"/>
              <a:gd name="connsiteX179" fmla="*/ 3541402 w 11269336"/>
              <a:gd name="connsiteY179" fmla="*/ 2106821 h 2323145"/>
              <a:gd name="connsiteX180" fmla="*/ 3365341 w 11269336"/>
              <a:gd name="connsiteY180" fmla="*/ 2077638 h 2323145"/>
              <a:gd name="connsiteX181" fmla="*/ 3170922 w 11269336"/>
              <a:gd name="connsiteY181" fmla="*/ 2115957 h 2323145"/>
              <a:gd name="connsiteX182" fmla="*/ 3156256 w 11269336"/>
              <a:gd name="connsiteY182" fmla="*/ 2124773 h 2323145"/>
              <a:gd name="connsiteX183" fmla="*/ 3140298 w 11269336"/>
              <a:gd name="connsiteY183" fmla="*/ 2129182 h 2323145"/>
              <a:gd name="connsiteX184" fmla="*/ 3138514 w 11269336"/>
              <a:gd name="connsiteY184" fmla="*/ 2128069 h 2323145"/>
              <a:gd name="connsiteX185" fmla="*/ 3120467 w 11269336"/>
              <a:gd name="connsiteY185" fmla="*/ 2128281 h 2323145"/>
              <a:gd name="connsiteX186" fmla="*/ 3116175 w 11269336"/>
              <a:gd name="connsiteY186" fmla="*/ 2131633 h 2323145"/>
              <a:gd name="connsiteX187" fmla="*/ 3103685 w 11269336"/>
              <a:gd name="connsiteY187" fmla="*/ 2132814 h 2323145"/>
              <a:gd name="connsiteX188" fmla="*/ 3078794 w 11269336"/>
              <a:gd name="connsiteY188" fmla="*/ 2137935 h 2323145"/>
              <a:gd name="connsiteX189" fmla="*/ 3074407 w 11269336"/>
              <a:gd name="connsiteY189" fmla="*/ 2136274 h 2323145"/>
              <a:gd name="connsiteX190" fmla="*/ 3037285 w 11269336"/>
              <a:gd name="connsiteY190" fmla="*/ 2139919 h 2323145"/>
              <a:gd name="connsiteX191" fmla="*/ 3036901 w 11269336"/>
              <a:gd name="connsiteY191" fmla="*/ 2138726 h 2323145"/>
              <a:gd name="connsiteX192" fmla="*/ 3026996 w 11269336"/>
              <a:gd name="connsiteY192" fmla="*/ 2134322 h 2323145"/>
              <a:gd name="connsiteX193" fmla="*/ 3007772 w 11269336"/>
              <a:gd name="connsiteY193" fmla="*/ 2128742 h 2323145"/>
              <a:gd name="connsiteX194" fmla="*/ 2965030 w 11269336"/>
              <a:gd name="connsiteY194" fmla="*/ 2100494 h 2323145"/>
              <a:gd name="connsiteX195" fmla="*/ 2926342 w 11269336"/>
              <a:gd name="connsiteY195" fmla="*/ 2104155 h 2323145"/>
              <a:gd name="connsiteX196" fmla="*/ 2918608 w 11269336"/>
              <a:gd name="connsiteY196" fmla="*/ 2104215 h 2323145"/>
              <a:gd name="connsiteX197" fmla="*/ 2918475 w 11269336"/>
              <a:gd name="connsiteY197" fmla="*/ 2103937 h 2323145"/>
              <a:gd name="connsiteX198" fmla="*/ 2910360 w 11269336"/>
              <a:gd name="connsiteY198" fmla="*/ 2103444 h 2323145"/>
              <a:gd name="connsiteX199" fmla="*/ 2904507 w 11269336"/>
              <a:gd name="connsiteY199" fmla="*/ 2104326 h 2323145"/>
              <a:gd name="connsiteX200" fmla="*/ 2889503 w 11269336"/>
              <a:gd name="connsiteY200" fmla="*/ 2104443 h 2323145"/>
              <a:gd name="connsiteX201" fmla="*/ 2884480 w 11269336"/>
              <a:gd name="connsiteY201" fmla="*/ 2102626 h 2323145"/>
              <a:gd name="connsiteX202" fmla="*/ 2882689 w 11269336"/>
              <a:gd name="connsiteY202" fmla="*/ 2099228 h 2323145"/>
              <a:gd name="connsiteX203" fmla="*/ 2881291 w 11269336"/>
              <a:gd name="connsiteY203" fmla="*/ 2099618 h 2323145"/>
              <a:gd name="connsiteX204" fmla="*/ 2853979 w 11269336"/>
              <a:gd name="connsiteY204" fmla="*/ 2090388 h 2323145"/>
              <a:gd name="connsiteX205" fmla="*/ 2791790 w 11269336"/>
              <a:gd name="connsiteY205" fmla="*/ 2080332 h 2323145"/>
              <a:gd name="connsiteX206" fmla="*/ 2755844 w 11269336"/>
              <a:gd name="connsiteY206" fmla="*/ 2078874 h 2323145"/>
              <a:gd name="connsiteX207" fmla="*/ 2657742 w 11269336"/>
              <a:gd name="connsiteY207" fmla="*/ 2070179 h 2323145"/>
              <a:gd name="connsiteX208" fmla="*/ 2559549 w 11269336"/>
              <a:gd name="connsiteY208" fmla="*/ 2057873 h 2323145"/>
              <a:gd name="connsiteX209" fmla="*/ 2512054 w 11269336"/>
              <a:gd name="connsiteY209" fmla="*/ 2031671 h 2323145"/>
              <a:gd name="connsiteX210" fmla="*/ 2506437 w 11269336"/>
              <a:gd name="connsiteY210" fmla="*/ 2030918 h 2323145"/>
              <a:gd name="connsiteX211" fmla="*/ 2491752 w 11269336"/>
              <a:gd name="connsiteY211" fmla="*/ 2033906 h 2323145"/>
              <a:gd name="connsiteX212" fmla="*/ 2486338 w 11269336"/>
              <a:gd name="connsiteY212" fmla="*/ 2035862 h 2323145"/>
              <a:gd name="connsiteX213" fmla="*/ 2478186 w 11269336"/>
              <a:gd name="connsiteY213" fmla="*/ 2036953 h 2323145"/>
              <a:gd name="connsiteX214" fmla="*/ 2477950 w 11269336"/>
              <a:gd name="connsiteY214" fmla="*/ 2036715 h 2323145"/>
              <a:gd name="connsiteX215" fmla="*/ 2470381 w 11269336"/>
              <a:gd name="connsiteY215" fmla="*/ 2038256 h 2323145"/>
              <a:gd name="connsiteX216" fmla="*/ 2433781 w 11269336"/>
              <a:gd name="connsiteY216" fmla="*/ 2049140 h 2323145"/>
              <a:gd name="connsiteX217" fmla="*/ 2381172 w 11269336"/>
              <a:gd name="connsiteY217" fmla="*/ 2030645 h 2323145"/>
              <a:gd name="connsiteX218" fmla="*/ 2360198 w 11269336"/>
              <a:gd name="connsiteY218" fmla="*/ 2029059 h 2323145"/>
              <a:gd name="connsiteX219" fmla="*/ 2348815 w 11269336"/>
              <a:gd name="connsiteY219" fmla="*/ 2026798 h 2323145"/>
              <a:gd name="connsiteX220" fmla="*/ 2347988 w 11269336"/>
              <a:gd name="connsiteY220" fmla="*/ 2025745 h 2323145"/>
              <a:gd name="connsiteX221" fmla="*/ 2312920 w 11269336"/>
              <a:gd name="connsiteY221" fmla="*/ 2036311 h 2323145"/>
              <a:gd name="connsiteX222" fmla="*/ 2307986 w 11269336"/>
              <a:gd name="connsiteY222" fmla="*/ 2035583 h 2323145"/>
              <a:gd name="connsiteX223" fmla="*/ 2285481 w 11269336"/>
              <a:gd name="connsiteY223" fmla="*/ 2045197 h 2323145"/>
              <a:gd name="connsiteX224" fmla="*/ 2273666 w 11269336"/>
              <a:gd name="connsiteY224" fmla="*/ 2048710 h 2323145"/>
              <a:gd name="connsiteX225" fmla="*/ 2270719 w 11269336"/>
              <a:gd name="connsiteY225" fmla="*/ 2052702 h 2323145"/>
              <a:gd name="connsiteX226" fmla="*/ 2253080 w 11269336"/>
              <a:gd name="connsiteY226" fmla="*/ 2056363 h 2323145"/>
              <a:gd name="connsiteX227" fmla="*/ 2250906 w 11269336"/>
              <a:gd name="connsiteY227" fmla="*/ 2055654 h 2323145"/>
              <a:gd name="connsiteX228" fmla="*/ 2236905 w 11269336"/>
              <a:gd name="connsiteY228" fmla="*/ 2062882 h 2323145"/>
              <a:gd name="connsiteX229" fmla="*/ 2225830 w 11269336"/>
              <a:gd name="connsiteY229" fmla="*/ 2074027 h 2323145"/>
              <a:gd name="connsiteX230" fmla="*/ 2073776 w 11269336"/>
              <a:gd name="connsiteY230" fmla="*/ 2089244 h 2323145"/>
              <a:gd name="connsiteX231" fmla="*/ 1948256 w 11269336"/>
              <a:gd name="connsiteY231" fmla="*/ 2146616 h 2323145"/>
              <a:gd name="connsiteX232" fmla="*/ 1865582 w 11269336"/>
              <a:gd name="connsiteY232" fmla="*/ 2153738 h 2323145"/>
              <a:gd name="connsiteX233" fmla="*/ 1835210 w 11269336"/>
              <a:gd name="connsiteY233" fmla="*/ 2134244 h 2323145"/>
              <a:gd name="connsiteX234" fmla="*/ 1632661 w 11269336"/>
              <a:gd name="connsiteY234" fmla="*/ 2173882 h 2323145"/>
              <a:gd name="connsiteX235" fmla="*/ 1579590 w 11269336"/>
              <a:gd name="connsiteY235" fmla="*/ 2173680 h 2323145"/>
              <a:gd name="connsiteX236" fmla="*/ 1535601 w 11269336"/>
              <a:gd name="connsiteY236" fmla="*/ 2194590 h 2323145"/>
              <a:gd name="connsiteX237" fmla="*/ 1515594 w 11269336"/>
              <a:gd name="connsiteY237" fmla="*/ 2189622 h 2323145"/>
              <a:gd name="connsiteX238" fmla="*/ 1512113 w 11269336"/>
              <a:gd name="connsiteY238" fmla="*/ 2188534 h 2323145"/>
              <a:gd name="connsiteX239" fmla="*/ 1498838 w 11269336"/>
              <a:gd name="connsiteY239" fmla="*/ 2189213 h 2323145"/>
              <a:gd name="connsiteX240" fmla="*/ 1494279 w 11269336"/>
              <a:gd name="connsiteY240" fmla="*/ 2183112 h 2323145"/>
              <a:gd name="connsiteX241" fmla="*/ 1473714 w 11269336"/>
              <a:gd name="connsiteY241" fmla="*/ 2179625 h 2323145"/>
              <a:gd name="connsiteX242" fmla="*/ 1449503 w 11269336"/>
              <a:gd name="connsiteY242" fmla="*/ 2182633 h 2323145"/>
              <a:gd name="connsiteX243" fmla="*/ 1266687 w 11269336"/>
              <a:gd name="connsiteY243" fmla="*/ 2212688 h 2323145"/>
              <a:gd name="connsiteX244" fmla="*/ 1239614 w 11269336"/>
              <a:gd name="connsiteY244" fmla="*/ 2209727 h 2323145"/>
              <a:gd name="connsiteX245" fmla="*/ 1202436 w 11269336"/>
              <a:gd name="connsiteY245" fmla="*/ 2209817 h 2323145"/>
              <a:gd name="connsiteX246" fmla="*/ 1136097 w 11269336"/>
              <a:gd name="connsiteY246" fmla="*/ 2205112 h 2323145"/>
              <a:gd name="connsiteX247" fmla="*/ 988232 w 11269336"/>
              <a:gd name="connsiteY247" fmla="*/ 2235635 h 2323145"/>
              <a:gd name="connsiteX248" fmla="*/ 981959 w 11269336"/>
              <a:gd name="connsiteY248" fmla="*/ 2231607 h 2323145"/>
              <a:gd name="connsiteX249" fmla="*/ 938600 w 11269336"/>
              <a:gd name="connsiteY249" fmla="*/ 2238113 h 2323145"/>
              <a:gd name="connsiteX250" fmla="*/ 791788 w 11269336"/>
              <a:gd name="connsiteY250" fmla="*/ 2293224 h 2323145"/>
              <a:gd name="connsiteX251" fmla="*/ 706914 w 11269336"/>
              <a:gd name="connsiteY251" fmla="*/ 2305046 h 2323145"/>
              <a:gd name="connsiteX252" fmla="*/ 675971 w 11269336"/>
              <a:gd name="connsiteY252" fmla="*/ 2304030 h 2323145"/>
              <a:gd name="connsiteX253" fmla="*/ 624180 w 11269336"/>
              <a:gd name="connsiteY253" fmla="*/ 2302650 h 2323145"/>
              <a:gd name="connsiteX254" fmla="*/ 583453 w 11269336"/>
              <a:gd name="connsiteY254" fmla="*/ 2288788 h 2323145"/>
              <a:gd name="connsiteX255" fmla="*/ 540946 w 11269336"/>
              <a:gd name="connsiteY255" fmla="*/ 2292721 h 2323145"/>
              <a:gd name="connsiteX256" fmla="*/ 533680 w 11269336"/>
              <a:gd name="connsiteY256" fmla="*/ 2310233 h 2323145"/>
              <a:gd name="connsiteX257" fmla="*/ 487366 w 11269336"/>
              <a:gd name="connsiteY257" fmla="*/ 2309053 h 2323145"/>
              <a:gd name="connsiteX258" fmla="*/ 416820 w 11269336"/>
              <a:gd name="connsiteY258" fmla="*/ 2305443 h 2323145"/>
              <a:gd name="connsiteX259" fmla="*/ 376805 w 11269336"/>
              <a:gd name="connsiteY259" fmla="*/ 2307647 h 2323145"/>
              <a:gd name="connsiteX260" fmla="*/ 266777 w 11269336"/>
              <a:gd name="connsiteY260" fmla="*/ 2309012 h 2323145"/>
              <a:gd name="connsiteX261" fmla="*/ 156013 w 11269336"/>
              <a:gd name="connsiteY261" fmla="*/ 2306832 h 2323145"/>
              <a:gd name="connsiteX262" fmla="*/ 87258 w 11269336"/>
              <a:gd name="connsiteY262" fmla="*/ 2285511 h 2323145"/>
              <a:gd name="connsiteX263" fmla="*/ 23798 w 11269336"/>
              <a:gd name="connsiteY263" fmla="*/ 2281822 h 2323145"/>
              <a:gd name="connsiteX264" fmla="*/ 0 w 11269336"/>
              <a:gd name="connsiteY264" fmla="*/ 2285369 h 2323145"/>
              <a:gd name="connsiteX265" fmla="*/ 0 w 11269336"/>
              <a:gd name="connsiteY265"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028928 w 11269336"/>
              <a:gd name="connsiteY21" fmla="*/ 745350 h 2323145"/>
              <a:gd name="connsiteX22" fmla="*/ 8977138 w 11269336"/>
              <a:gd name="connsiteY22" fmla="*/ 774970 h 2323145"/>
              <a:gd name="connsiteX23" fmla="*/ 8947030 w 11269336"/>
              <a:gd name="connsiteY23" fmla="*/ 814934 h 2323145"/>
              <a:gd name="connsiteX24" fmla="*/ 8914746 w 11269336"/>
              <a:gd name="connsiteY24" fmla="*/ 826428 h 2323145"/>
              <a:gd name="connsiteX25" fmla="*/ 8917778 w 11269336"/>
              <a:gd name="connsiteY25" fmla="*/ 835198 h 2323145"/>
              <a:gd name="connsiteX26" fmla="*/ 8905560 w 11269336"/>
              <a:gd name="connsiteY26" fmla="*/ 838358 h 2323145"/>
              <a:gd name="connsiteX27" fmla="*/ 8897564 w 11269336"/>
              <a:gd name="connsiteY27" fmla="*/ 834287 h 2323145"/>
              <a:gd name="connsiteX28" fmla="*/ 8878040 w 11269336"/>
              <a:gd name="connsiteY28" fmla="*/ 844150 h 2323145"/>
              <a:gd name="connsiteX29" fmla="*/ 8882654 w 11269336"/>
              <a:gd name="connsiteY29" fmla="*/ 892768 h 2323145"/>
              <a:gd name="connsiteX30" fmla="*/ 8795998 w 11269336"/>
              <a:gd name="connsiteY30" fmla="*/ 863337 h 2323145"/>
              <a:gd name="connsiteX31" fmla="*/ 8776970 w 11269336"/>
              <a:gd name="connsiteY31" fmla="*/ 885177 h 2323145"/>
              <a:gd name="connsiteX32" fmla="*/ 8755719 w 11269336"/>
              <a:gd name="connsiteY32" fmla="*/ 889754 h 2323145"/>
              <a:gd name="connsiteX33" fmla="*/ 8743257 w 11269336"/>
              <a:gd name="connsiteY33" fmla="*/ 904723 h 2323145"/>
              <a:gd name="connsiteX34" fmla="*/ 8721366 w 11269336"/>
              <a:gd name="connsiteY34" fmla="*/ 904711 h 2323145"/>
              <a:gd name="connsiteX35" fmla="*/ 8678353 w 11269336"/>
              <a:gd name="connsiteY35" fmla="*/ 926318 h 2323145"/>
              <a:gd name="connsiteX36" fmla="*/ 8636849 w 11269336"/>
              <a:gd name="connsiteY36" fmla="*/ 937900 h 2323145"/>
              <a:gd name="connsiteX37" fmla="*/ 8620213 w 11269336"/>
              <a:gd name="connsiteY37" fmla="*/ 943068 h 2323145"/>
              <a:gd name="connsiteX38" fmla="*/ 8612581 w 11269336"/>
              <a:gd name="connsiteY38" fmla="*/ 952695 h 2323145"/>
              <a:gd name="connsiteX39" fmla="*/ 8589038 w 11269336"/>
              <a:gd name="connsiteY39" fmla="*/ 963892 h 2323145"/>
              <a:gd name="connsiteX40" fmla="*/ 8579950 w 11269336"/>
              <a:gd name="connsiteY40" fmla="*/ 960899 h 2323145"/>
              <a:gd name="connsiteX41" fmla="*/ 8579319 w 11269336"/>
              <a:gd name="connsiteY41" fmla="*/ 965630 h 2323145"/>
              <a:gd name="connsiteX42" fmla="*/ 8547429 w 11269336"/>
              <a:gd name="connsiteY42" fmla="*/ 984506 h 2323145"/>
              <a:gd name="connsiteX43" fmla="*/ 8478704 w 11269336"/>
              <a:gd name="connsiteY43" fmla="*/ 1025490 h 2323145"/>
              <a:gd name="connsiteX44" fmla="*/ 8461421 w 11269336"/>
              <a:gd name="connsiteY44" fmla="*/ 1035512 h 2323145"/>
              <a:gd name="connsiteX45" fmla="*/ 8445003 w 11269336"/>
              <a:gd name="connsiteY45" fmla="*/ 1036851 h 2323145"/>
              <a:gd name="connsiteX46" fmla="*/ 8357350 w 11269336"/>
              <a:gd name="connsiteY46" fmla="*/ 1060213 h 2323145"/>
              <a:gd name="connsiteX47" fmla="*/ 8335565 w 11269336"/>
              <a:gd name="connsiteY47" fmla="*/ 1061151 h 2323145"/>
              <a:gd name="connsiteX48" fmla="*/ 8325267 w 11269336"/>
              <a:gd name="connsiteY48" fmla="*/ 1055919 h 2323145"/>
              <a:gd name="connsiteX49" fmla="*/ 8293586 w 11269336"/>
              <a:gd name="connsiteY49" fmla="*/ 1076144 h 2323145"/>
              <a:gd name="connsiteX50" fmla="*/ 8242405 w 11269336"/>
              <a:gd name="connsiteY50" fmla="*/ 1095960 h 2323145"/>
              <a:gd name="connsiteX51" fmla="*/ 8197391 w 11269336"/>
              <a:gd name="connsiteY51" fmla="*/ 1107746 h 2323145"/>
              <a:gd name="connsiteX52" fmla="*/ 8081474 w 11269336"/>
              <a:gd name="connsiteY52" fmla="*/ 1130125 h 2323145"/>
              <a:gd name="connsiteX53" fmla="*/ 8053585 w 11269336"/>
              <a:gd name="connsiteY53" fmla="*/ 1129169 h 2323145"/>
              <a:gd name="connsiteX54" fmla="*/ 8038422 w 11269336"/>
              <a:gd name="connsiteY54" fmla="*/ 1119092 h 2323145"/>
              <a:gd name="connsiteX55" fmla="*/ 8029450 w 11269336"/>
              <a:gd name="connsiteY55" fmla="*/ 1125592 h 2323145"/>
              <a:gd name="connsiteX56" fmla="*/ 7959552 w 11269336"/>
              <a:gd name="connsiteY56" fmla="*/ 1140188 h 2323145"/>
              <a:gd name="connsiteX57" fmla="*/ 7914188 w 11269336"/>
              <a:gd name="connsiteY57" fmla="*/ 1150862 h 2323145"/>
              <a:gd name="connsiteX58" fmla="*/ 7914918 w 11269336"/>
              <a:gd name="connsiteY58" fmla="*/ 1168758 h 2323145"/>
              <a:gd name="connsiteX59" fmla="*/ 7875510 w 11269336"/>
              <a:gd name="connsiteY59" fmla="*/ 1183153 h 2323145"/>
              <a:gd name="connsiteX60" fmla="*/ 7829932 w 11269336"/>
              <a:gd name="connsiteY60" fmla="*/ 1180782 h 2323145"/>
              <a:gd name="connsiteX61" fmla="*/ 7779182 w 11269336"/>
              <a:gd name="connsiteY61" fmla="*/ 1192665 h 2323145"/>
              <a:gd name="connsiteX62" fmla="*/ 7748774 w 11269336"/>
              <a:gd name="connsiteY62" fmla="*/ 1199586 h 2323145"/>
              <a:gd name="connsiteX63" fmla="*/ 7671846 w 11269336"/>
              <a:gd name="connsiteY63" fmla="*/ 1231966 h 2323145"/>
              <a:gd name="connsiteX64" fmla="*/ 7554146 w 11269336"/>
              <a:gd name="connsiteY64" fmla="*/ 1319748 h 2323145"/>
              <a:gd name="connsiteX65" fmla="*/ 7515052 w 11269336"/>
              <a:gd name="connsiteY65" fmla="*/ 1336718 h 2323145"/>
              <a:gd name="connsiteX66" fmla="*/ 7507193 w 11269336"/>
              <a:gd name="connsiteY66" fmla="*/ 1334617 h 2323145"/>
              <a:gd name="connsiteX67" fmla="*/ 7461694 w 11269336"/>
              <a:gd name="connsiteY67" fmla="*/ 1375866 h 2323145"/>
              <a:gd name="connsiteX68" fmla="*/ 7377571 w 11269336"/>
              <a:gd name="connsiteY68" fmla="*/ 1400128 h 2323145"/>
              <a:gd name="connsiteX69" fmla="*/ 7311261 w 11269336"/>
              <a:gd name="connsiteY69" fmla="*/ 1412652 h 2323145"/>
              <a:gd name="connsiteX70" fmla="*/ 7275307 w 11269336"/>
              <a:gd name="connsiteY70" fmla="*/ 1422171 h 2323145"/>
              <a:gd name="connsiteX71" fmla="*/ 7247783 w 11269336"/>
              <a:gd name="connsiteY71" fmla="*/ 1426330 h 2323145"/>
              <a:gd name="connsiteX72" fmla="*/ 7185047 w 11269336"/>
              <a:gd name="connsiteY72" fmla="*/ 1451812 h 2323145"/>
              <a:gd name="connsiteX73" fmla="*/ 7084117 w 11269336"/>
              <a:gd name="connsiteY73" fmla="*/ 1500281 h 2323145"/>
              <a:gd name="connsiteX74" fmla="*/ 7062011 w 11269336"/>
              <a:gd name="connsiteY74" fmla="*/ 1509183 h 2323145"/>
              <a:gd name="connsiteX75" fmla="*/ 7040555 w 11269336"/>
              <a:gd name="connsiteY75" fmla="*/ 1511207 h 2323145"/>
              <a:gd name="connsiteX76" fmla="*/ 7033438 w 11269336"/>
              <a:gd name="connsiteY76" fmla="*/ 1506772 h 2323145"/>
              <a:gd name="connsiteX77" fmla="*/ 7020886 w 11269336"/>
              <a:gd name="connsiteY77" fmla="*/ 1510764 h 2323145"/>
              <a:gd name="connsiteX78" fmla="*/ 7017033 w 11269336"/>
              <a:gd name="connsiteY78" fmla="*/ 1510650 h 2323145"/>
              <a:gd name="connsiteX79" fmla="*/ 6995460 w 11269336"/>
              <a:gd name="connsiteY79" fmla="*/ 1511173 h 2323145"/>
              <a:gd name="connsiteX80" fmla="*/ 6962144 w 11269336"/>
              <a:gd name="connsiteY80" fmla="*/ 1541508 h 2323145"/>
              <a:gd name="connsiteX81" fmla="*/ 6910674 w 11269336"/>
              <a:gd name="connsiteY81" fmla="*/ 1554793 h 2323145"/>
              <a:gd name="connsiteX82" fmla="*/ 6732152 w 11269336"/>
              <a:gd name="connsiteY82" fmla="*/ 1642538 h 2323145"/>
              <a:gd name="connsiteX83" fmla="*/ 6694106 w 11269336"/>
              <a:gd name="connsiteY83" fmla="*/ 1632377 h 2323145"/>
              <a:gd name="connsiteX84" fmla="*/ 6617223 w 11269336"/>
              <a:gd name="connsiteY84" fmla="*/ 1659889 h 2323145"/>
              <a:gd name="connsiteX85" fmla="*/ 6521138 w 11269336"/>
              <a:gd name="connsiteY85" fmla="*/ 1744340 h 2323145"/>
              <a:gd name="connsiteX86" fmla="*/ 6380677 w 11269336"/>
              <a:gd name="connsiteY86" fmla="*/ 1796883 h 2323145"/>
              <a:gd name="connsiteX87" fmla="*/ 6374897 w 11269336"/>
              <a:gd name="connsiteY87" fmla="*/ 1809910 h 2323145"/>
              <a:gd name="connsiteX88" fmla="*/ 6364545 w 11269336"/>
              <a:gd name="connsiteY88" fmla="*/ 1820090 h 2323145"/>
              <a:gd name="connsiteX89" fmla="*/ 6362126 w 11269336"/>
              <a:gd name="connsiteY89" fmla="*/ 1819991 h 2323145"/>
              <a:gd name="connsiteX90" fmla="*/ 6346673 w 11269336"/>
              <a:gd name="connsiteY90" fmla="*/ 1827824 h 2323145"/>
              <a:gd name="connsiteX91" fmla="*/ 6345588 w 11269336"/>
              <a:gd name="connsiteY91" fmla="*/ 1832232 h 2323145"/>
              <a:gd name="connsiteX92" fmla="*/ 6335708 w 11269336"/>
              <a:gd name="connsiteY92" fmla="*/ 1838451 h 2323145"/>
              <a:gd name="connsiteX93" fmla="*/ 6318182 w 11269336"/>
              <a:gd name="connsiteY93" fmla="*/ 1852975 h 2323145"/>
              <a:gd name="connsiteX94" fmla="*/ 6313084 w 11269336"/>
              <a:gd name="connsiteY94" fmla="*/ 1853561 h 2323145"/>
              <a:gd name="connsiteX95" fmla="*/ 6283816 w 11269336"/>
              <a:gd name="connsiteY95" fmla="*/ 1872148 h 2323145"/>
              <a:gd name="connsiteX96" fmla="*/ 6282550 w 11269336"/>
              <a:gd name="connsiteY96" fmla="*/ 1871392 h 2323145"/>
              <a:gd name="connsiteX97" fmla="*/ 6270527 w 11269336"/>
              <a:gd name="connsiteY97" fmla="*/ 1872208 h 2323145"/>
              <a:gd name="connsiteX98" fmla="*/ 6249518 w 11269336"/>
              <a:gd name="connsiteY98" fmla="*/ 1876079 h 2323145"/>
              <a:gd name="connsiteX99" fmla="*/ 6190386 w 11269336"/>
              <a:gd name="connsiteY99" fmla="*/ 1872478 h 2323145"/>
              <a:gd name="connsiteX100" fmla="*/ 6159777 w 11269336"/>
              <a:gd name="connsiteY100" fmla="*/ 1891745 h 2323145"/>
              <a:gd name="connsiteX101" fmla="*/ 6153131 w 11269336"/>
              <a:gd name="connsiteY101" fmla="*/ 1895079 h 2323145"/>
              <a:gd name="connsiteX102" fmla="*/ 6152798 w 11269336"/>
              <a:gd name="connsiteY102" fmla="*/ 1894920 h 2323145"/>
              <a:gd name="connsiteX103" fmla="*/ 6145388 w 11269336"/>
              <a:gd name="connsiteY103" fmla="*/ 1897990 h 2323145"/>
              <a:gd name="connsiteX104" fmla="*/ 6141014 w 11269336"/>
              <a:gd name="connsiteY104" fmla="*/ 1901155 h 2323145"/>
              <a:gd name="connsiteX105" fmla="*/ 6128122 w 11269336"/>
              <a:gd name="connsiteY105" fmla="*/ 1907623 h 2323145"/>
              <a:gd name="connsiteX106" fmla="*/ 6122351 w 11269336"/>
              <a:gd name="connsiteY106" fmla="*/ 1908359 h 2323145"/>
              <a:gd name="connsiteX107" fmla="*/ 6064750 w 11269336"/>
              <a:gd name="connsiteY107" fmla="*/ 1896394 h 2323145"/>
              <a:gd name="connsiteX108" fmla="*/ 5964230 w 11269336"/>
              <a:gd name="connsiteY108" fmla="*/ 1910038 h 2323145"/>
              <a:gd name="connsiteX109" fmla="*/ 5865399 w 11269336"/>
              <a:gd name="connsiteY109" fmla="*/ 1926966 h 2323145"/>
              <a:gd name="connsiteX110" fmla="*/ 5829951 w 11269336"/>
              <a:gd name="connsiteY110" fmla="*/ 1934755 h 2323145"/>
              <a:gd name="connsiteX111" fmla="*/ 5765285 w 11269336"/>
              <a:gd name="connsiteY111" fmla="*/ 1941322 h 2323145"/>
              <a:gd name="connsiteX112" fmla="*/ 5734750 w 11269336"/>
              <a:gd name="connsiteY112" fmla="*/ 1939793 h 2323145"/>
              <a:gd name="connsiteX113" fmla="*/ 5733569 w 11269336"/>
              <a:gd name="connsiteY113" fmla="*/ 1940505 h 2323145"/>
              <a:gd name="connsiteX114" fmla="*/ 5730329 w 11269336"/>
              <a:gd name="connsiteY114" fmla="*/ 1937845 h 2323145"/>
              <a:gd name="connsiteX115" fmla="*/ 5724661 w 11269336"/>
              <a:gd name="connsiteY115" fmla="*/ 1937455 h 2323145"/>
              <a:gd name="connsiteX116" fmla="*/ 5710186 w 11269336"/>
              <a:gd name="connsiteY116" fmla="*/ 1941370 h 2323145"/>
              <a:gd name="connsiteX117" fmla="*/ 5704910 w 11269336"/>
              <a:gd name="connsiteY117" fmla="*/ 1943663 h 2323145"/>
              <a:gd name="connsiteX118" fmla="*/ 5696836 w 11269336"/>
              <a:gd name="connsiteY118" fmla="*/ 1945271 h 2323145"/>
              <a:gd name="connsiteX119" fmla="*/ 5696583 w 11269336"/>
              <a:gd name="connsiteY119" fmla="*/ 1945050 h 2323145"/>
              <a:gd name="connsiteX120" fmla="*/ 5689123 w 11269336"/>
              <a:gd name="connsiteY120" fmla="*/ 1947067 h 2323145"/>
              <a:gd name="connsiteX121" fmla="*/ 5653291 w 11269336"/>
              <a:gd name="connsiteY121" fmla="*/ 1960245 h 2323145"/>
              <a:gd name="connsiteX122" fmla="*/ 5599385 w 11269336"/>
              <a:gd name="connsiteY122" fmla="*/ 1945198 h 2323145"/>
              <a:gd name="connsiteX123" fmla="*/ 5578300 w 11269336"/>
              <a:gd name="connsiteY123" fmla="*/ 1944963 h 2323145"/>
              <a:gd name="connsiteX124" fmla="*/ 5566758 w 11269336"/>
              <a:gd name="connsiteY124" fmla="*/ 1943441 h 2323145"/>
              <a:gd name="connsiteX125" fmla="*/ 5565857 w 11269336"/>
              <a:gd name="connsiteY125" fmla="*/ 1942445 h 2323145"/>
              <a:gd name="connsiteX126" fmla="*/ 5531534 w 11269336"/>
              <a:gd name="connsiteY126" fmla="*/ 1955208 h 2323145"/>
              <a:gd name="connsiteX127" fmla="*/ 5526552 w 11269336"/>
              <a:gd name="connsiteY127" fmla="*/ 1954799 h 2323145"/>
              <a:gd name="connsiteX128" fmla="*/ 5504723 w 11269336"/>
              <a:gd name="connsiteY128" fmla="*/ 1965811 h 2323145"/>
              <a:gd name="connsiteX129" fmla="*/ 5493156 w 11269336"/>
              <a:gd name="connsiteY129" fmla="*/ 1970063 h 2323145"/>
              <a:gd name="connsiteX130" fmla="*/ 5490486 w 11269336"/>
              <a:gd name="connsiteY130" fmla="*/ 1974227 h 2323145"/>
              <a:gd name="connsiteX131" fmla="*/ 5473107 w 11269336"/>
              <a:gd name="connsiteY131" fmla="*/ 1979001 h 2323145"/>
              <a:gd name="connsiteX132" fmla="*/ 5470885 w 11269336"/>
              <a:gd name="connsiteY132" fmla="*/ 1978432 h 2323145"/>
              <a:gd name="connsiteX133" fmla="*/ 5457393 w 11269336"/>
              <a:gd name="connsiteY133" fmla="*/ 1986525 h 2323145"/>
              <a:gd name="connsiteX134" fmla="*/ 5447102 w 11269336"/>
              <a:gd name="connsiteY134" fmla="*/ 1998329 h 2323145"/>
              <a:gd name="connsiteX135" fmla="*/ 5159151 w 11269336"/>
              <a:gd name="connsiteY135" fmla="*/ 2029640 h 2323145"/>
              <a:gd name="connsiteX136" fmla="*/ 5041688 w 11269336"/>
              <a:gd name="connsiteY136" fmla="*/ 2022334 h 2323145"/>
              <a:gd name="connsiteX137" fmla="*/ 4860988 w 11269336"/>
              <a:gd name="connsiteY137" fmla="*/ 2135698 h 2323145"/>
              <a:gd name="connsiteX138" fmla="*/ 4807902 w 11269336"/>
              <a:gd name="connsiteY138" fmla="*/ 2138894 h 2323145"/>
              <a:gd name="connsiteX139" fmla="*/ 4765388 w 11269336"/>
              <a:gd name="connsiteY139" fmla="*/ 2162525 h 2323145"/>
              <a:gd name="connsiteX140" fmla="*/ 4745033 w 11269336"/>
              <a:gd name="connsiteY140" fmla="*/ 2158859 h 2323145"/>
              <a:gd name="connsiteX141" fmla="*/ 4741475 w 11269336"/>
              <a:gd name="connsiteY141" fmla="*/ 2157998 h 2323145"/>
              <a:gd name="connsiteX142" fmla="*/ 4728247 w 11269336"/>
              <a:gd name="connsiteY142" fmla="*/ 2159526 h 2323145"/>
              <a:gd name="connsiteX143" fmla="*/ 4723263 w 11269336"/>
              <a:gd name="connsiteY143" fmla="*/ 2153742 h 2323145"/>
              <a:gd name="connsiteX144" fmla="*/ 4702453 w 11269336"/>
              <a:gd name="connsiteY144" fmla="*/ 2151586 h 2323145"/>
              <a:gd name="connsiteX145" fmla="*/ 4678455 w 11269336"/>
              <a:gd name="connsiteY145" fmla="*/ 2156131 h 2323145"/>
              <a:gd name="connsiteX146" fmla="*/ 4593061 w 11269336"/>
              <a:gd name="connsiteY146" fmla="*/ 2171597 h 2323145"/>
              <a:gd name="connsiteX147" fmla="*/ 4579902 w 11269336"/>
              <a:gd name="connsiteY147" fmla="*/ 2177927 h 2323145"/>
              <a:gd name="connsiteX148" fmla="*/ 4533444 w 11269336"/>
              <a:gd name="connsiteY148" fmla="*/ 2181200 h 2323145"/>
              <a:gd name="connsiteX149" fmla="*/ 4492832 w 11269336"/>
              <a:gd name="connsiteY149" fmla="*/ 2188033 h 2323145"/>
              <a:gd name="connsiteX150" fmla="*/ 4467257 w 11269336"/>
              <a:gd name="connsiteY150" fmla="*/ 2196121 h 2323145"/>
              <a:gd name="connsiteX151" fmla="*/ 4459937 w 11269336"/>
              <a:gd name="connsiteY151" fmla="*/ 2195182 h 2323145"/>
              <a:gd name="connsiteX152" fmla="*/ 4433312 w 11269336"/>
              <a:gd name="connsiteY152" fmla="*/ 2199004 h 2323145"/>
              <a:gd name="connsiteX153" fmla="*/ 4420601 w 11269336"/>
              <a:gd name="connsiteY153" fmla="*/ 2205158 h 2323145"/>
              <a:gd name="connsiteX154" fmla="*/ 4405765 w 11269336"/>
              <a:gd name="connsiteY154" fmla="*/ 2199902 h 2323145"/>
              <a:gd name="connsiteX155" fmla="*/ 4401354 w 11269336"/>
              <a:gd name="connsiteY155" fmla="*/ 2194745 h 2323145"/>
              <a:gd name="connsiteX156" fmla="*/ 4383151 w 11269336"/>
              <a:gd name="connsiteY156" fmla="*/ 2201140 h 2323145"/>
              <a:gd name="connsiteX157" fmla="*/ 4366646 w 11269336"/>
              <a:gd name="connsiteY157" fmla="*/ 2198564 h 2323145"/>
              <a:gd name="connsiteX158" fmla="*/ 4354009 w 11269336"/>
              <a:gd name="connsiteY158" fmla="*/ 2204984 h 2323145"/>
              <a:gd name="connsiteX159" fmla="*/ 4348284 w 11269336"/>
              <a:gd name="connsiteY159" fmla="*/ 2205270 h 2323145"/>
              <a:gd name="connsiteX160" fmla="*/ 4333906 w 11269336"/>
              <a:gd name="connsiteY160" fmla="*/ 2205251 h 2323145"/>
              <a:gd name="connsiteX161" fmla="*/ 4308819 w 11269336"/>
              <a:gd name="connsiteY161" fmla="*/ 2203822 h 2323145"/>
              <a:gd name="connsiteX162" fmla="*/ 4301210 w 11269336"/>
              <a:gd name="connsiteY162" fmla="*/ 2204456 h 2323145"/>
              <a:gd name="connsiteX163" fmla="*/ 4283095 w 11269336"/>
              <a:gd name="connsiteY163" fmla="*/ 2198177 h 2323145"/>
              <a:gd name="connsiteX164" fmla="*/ 4250119 w 11269336"/>
              <a:gd name="connsiteY164" fmla="*/ 2196342 h 2323145"/>
              <a:gd name="connsiteX165" fmla="*/ 4189203 w 11269336"/>
              <a:gd name="connsiteY165" fmla="*/ 2178994 h 2323145"/>
              <a:gd name="connsiteX166" fmla="*/ 4154035 w 11269336"/>
              <a:gd name="connsiteY166" fmla="*/ 2171950 h 2323145"/>
              <a:gd name="connsiteX167" fmla="*/ 4129569 w 11269336"/>
              <a:gd name="connsiteY167" fmla="*/ 2163850 h 2323145"/>
              <a:gd name="connsiteX168" fmla="*/ 4061250 w 11269336"/>
              <a:gd name="connsiteY168" fmla="*/ 2159236 h 2323145"/>
              <a:gd name="connsiteX169" fmla="*/ 3945480 w 11269336"/>
              <a:gd name="connsiteY169" fmla="*/ 2158279 h 2323145"/>
              <a:gd name="connsiteX170" fmla="*/ 3921468 w 11269336"/>
              <a:gd name="connsiteY170" fmla="*/ 2156588 h 2323145"/>
              <a:gd name="connsiteX171" fmla="*/ 3903348 w 11269336"/>
              <a:gd name="connsiteY171" fmla="*/ 2149220 h 2323145"/>
              <a:gd name="connsiteX172" fmla="*/ 3901342 w 11269336"/>
              <a:gd name="connsiteY172" fmla="*/ 2142355 h 2323145"/>
              <a:gd name="connsiteX173" fmla="*/ 3888539 w 11269336"/>
              <a:gd name="connsiteY173" fmla="*/ 2140476 h 2323145"/>
              <a:gd name="connsiteX174" fmla="*/ 3885662 w 11269336"/>
              <a:gd name="connsiteY174" fmla="*/ 2138740 h 2323145"/>
              <a:gd name="connsiteX175" fmla="*/ 3868627 w 11269336"/>
              <a:gd name="connsiteY175" fmla="*/ 2130023 h 2323145"/>
              <a:gd name="connsiteX176" fmla="*/ 3819177 w 11269336"/>
              <a:gd name="connsiteY176" fmla="*/ 2142111 h 2323145"/>
              <a:gd name="connsiteX177" fmla="*/ 3769100 w 11269336"/>
              <a:gd name="connsiteY177" fmla="*/ 2131731 h 2323145"/>
              <a:gd name="connsiteX178" fmla="*/ 3562752 w 11269336"/>
              <a:gd name="connsiteY178" fmla="*/ 2131785 h 2323145"/>
              <a:gd name="connsiteX179" fmla="*/ 3541402 w 11269336"/>
              <a:gd name="connsiteY179" fmla="*/ 2106821 h 2323145"/>
              <a:gd name="connsiteX180" fmla="*/ 3365341 w 11269336"/>
              <a:gd name="connsiteY180" fmla="*/ 2077638 h 2323145"/>
              <a:gd name="connsiteX181" fmla="*/ 3170922 w 11269336"/>
              <a:gd name="connsiteY181" fmla="*/ 2115957 h 2323145"/>
              <a:gd name="connsiteX182" fmla="*/ 3156256 w 11269336"/>
              <a:gd name="connsiteY182" fmla="*/ 2124773 h 2323145"/>
              <a:gd name="connsiteX183" fmla="*/ 3140298 w 11269336"/>
              <a:gd name="connsiteY183" fmla="*/ 2129182 h 2323145"/>
              <a:gd name="connsiteX184" fmla="*/ 3138514 w 11269336"/>
              <a:gd name="connsiteY184" fmla="*/ 2128069 h 2323145"/>
              <a:gd name="connsiteX185" fmla="*/ 3120467 w 11269336"/>
              <a:gd name="connsiteY185" fmla="*/ 2128281 h 2323145"/>
              <a:gd name="connsiteX186" fmla="*/ 3116175 w 11269336"/>
              <a:gd name="connsiteY186" fmla="*/ 2131633 h 2323145"/>
              <a:gd name="connsiteX187" fmla="*/ 3103685 w 11269336"/>
              <a:gd name="connsiteY187" fmla="*/ 2132814 h 2323145"/>
              <a:gd name="connsiteX188" fmla="*/ 3078794 w 11269336"/>
              <a:gd name="connsiteY188" fmla="*/ 2137935 h 2323145"/>
              <a:gd name="connsiteX189" fmla="*/ 3074407 w 11269336"/>
              <a:gd name="connsiteY189" fmla="*/ 2136274 h 2323145"/>
              <a:gd name="connsiteX190" fmla="*/ 3037285 w 11269336"/>
              <a:gd name="connsiteY190" fmla="*/ 2139919 h 2323145"/>
              <a:gd name="connsiteX191" fmla="*/ 3036901 w 11269336"/>
              <a:gd name="connsiteY191" fmla="*/ 2138726 h 2323145"/>
              <a:gd name="connsiteX192" fmla="*/ 3026996 w 11269336"/>
              <a:gd name="connsiteY192" fmla="*/ 2134322 h 2323145"/>
              <a:gd name="connsiteX193" fmla="*/ 3007772 w 11269336"/>
              <a:gd name="connsiteY193" fmla="*/ 2128742 h 2323145"/>
              <a:gd name="connsiteX194" fmla="*/ 2965030 w 11269336"/>
              <a:gd name="connsiteY194" fmla="*/ 2100494 h 2323145"/>
              <a:gd name="connsiteX195" fmla="*/ 2926342 w 11269336"/>
              <a:gd name="connsiteY195" fmla="*/ 2104155 h 2323145"/>
              <a:gd name="connsiteX196" fmla="*/ 2918608 w 11269336"/>
              <a:gd name="connsiteY196" fmla="*/ 2104215 h 2323145"/>
              <a:gd name="connsiteX197" fmla="*/ 2918475 w 11269336"/>
              <a:gd name="connsiteY197" fmla="*/ 2103937 h 2323145"/>
              <a:gd name="connsiteX198" fmla="*/ 2910360 w 11269336"/>
              <a:gd name="connsiteY198" fmla="*/ 2103444 h 2323145"/>
              <a:gd name="connsiteX199" fmla="*/ 2904507 w 11269336"/>
              <a:gd name="connsiteY199" fmla="*/ 2104326 h 2323145"/>
              <a:gd name="connsiteX200" fmla="*/ 2889503 w 11269336"/>
              <a:gd name="connsiteY200" fmla="*/ 2104443 h 2323145"/>
              <a:gd name="connsiteX201" fmla="*/ 2884480 w 11269336"/>
              <a:gd name="connsiteY201" fmla="*/ 2102626 h 2323145"/>
              <a:gd name="connsiteX202" fmla="*/ 2882689 w 11269336"/>
              <a:gd name="connsiteY202" fmla="*/ 2099228 h 2323145"/>
              <a:gd name="connsiteX203" fmla="*/ 2881291 w 11269336"/>
              <a:gd name="connsiteY203" fmla="*/ 2099618 h 2323145"/>
              <a:gd name="connsiteX204" fmla="*/ 2853979 w 11269336"/>
              <a:gd name="connsiteY204" fmla="*/ 2090388 h 2323145"/>
              <a:gd name="connsiteX205" fmla="*/ 2791790 w 11269336"/>
              <a:gd name="connsiteY205" fmla="*/ 2080332 h 2323145"/>
              <a:gd name="connsiteX206" fmla="*/ 2755844 w 11269336"/>
              <a:gd name="connsiteY206" fmla="*/ 2078874 h 2323145"/>
              <a:gd name="connsiteX207" fmla="*/ 2657742 w 11269336"/>
              <a:gd name="connsiteY207" fmla="*/ 2070179 h 2323145"/>
              <a:gd name="connsiteX208" fmla="*/ 2559549 w 11269336"/>
              <a:gd name="connsiteY208" fmla="*/ 2057873 h 2323145"/>
              <a:gd name="connsiteX209" fmla="*/ 2512054 w 11269336"/>
              <a:gd name="connsiteY209" fmla="*/ 2031671 h 2323145"/>
              <a:gd name="connsiteX210" fmla="*/ 2506437 w 11269336"/>
              <a:gd name="connsiteY210" fmla="*/ 2030918 h 2323145"/>
              <a:gd name="connsiteX211" fmla="*/ 2491752 w 11269336"/>
              <a:gd name="connsiteY211" fmla="*/ 2033906 h 2323145"/>
              <a:gd name="connsiteX212" fmla="*/ 2486338 w 11269336"/>
              <a:gd name="connsiteY212" fmla="*/ 2035862 h 2323145"/>
              <a:gd name="connsiteX213" fmla="*/ 2478186 w 11269336"/>
              <a:gd name="connsiteY213" fmla="*/ 2036953 h 2323145"/>
              <a:gd name="connsiteX214" fmla="*/ 2477950 w 11269336"/>
              <a:gd name="connsiteY214" fmla="*/ 2036715 h 2323145"/>
              <a:gd name="connsiteX215" fmla="*/ 2470381 w 11269336"/>
              <a:gd name="connsiteY215" fmla="*/ 2038256 h 2323145"/>
              <a:gd name="connsiteX216" fmla="*/ 2433781 w 11269336"/>
              <a:gd name="connsiteY216" fmla="*/ 2049140 h 2323145"/>
              <a:gd name="connsiteX217" fmla="*/ 2381172 w 11269336"/>
              <a:gd name="connsiteY217" fmla="*/ 2030645 h 2323145"/>
              <a:gd name="connsiteX218" fmla="*/ 2360198 w 11269336"/>
              <a:gd name="connsiteY218" fmla="*/ 2029059 h 2323145"/>
              <a:gd name="connsiteX219" fmla="*/ 2348815 w 11269336"/>
              <a:gd name="connsiteY219" fmla="*/ 2026798 h 2323145"/>
              <a:gd name="connsiteX220" fmla="*/ 2347988 w 11269336"/>
              <a:gd name="connsiteY220" fmla="*/ 2025745 h 2323145"/>
              <a:gd name="connsiteX221" fmla="*/ 2312920 w 11269336"/>
              <a:gd name="connsiteY221" fmla="*/ 2036311 h 2323145"/>
              <a:gd name="connsiteX222" fmla="*/ 2307986 w 11269336"/>
              <a:gd name="connsiteY222" fmla="*/ 2035583 h 2323145"/>
              <a:gd name="connsiteX223" fmla="*/ 2285481 w 11269336"/>
              <a:gd name="connsiteY223" fmla="*/ 2045197 h 2323145"/>
              <a:gd name="connsiteX224" fmla="*/ 2273666 w 11269336"/>
              <a:gd name="connsiteY224" fmla="*/ 2048710 h 2323145"/>
              <a:gd name="connsiteX225" fmla="*/ 2270719 w 11269336"/>
              <a:gd name="connsiteY225" fmla="*/ 2052702 h 2323145"/>
              <a:gd name="connsiteX226" fmla="*/ 2253080 w 11269336"/>
              <a:gd name="connsiteY226" fmla="*/ 2056363 h 2323145"/>
              <a:gd name="connsiteX227" fmla="*/ 2250906 w 11269336"/>
              <a:gd name="connsiteY227" fmla="*/ 2055654 h 2323145"/>
              <a:gd name="connsiteX228" fmla="*/ 2236905 w 11269336"/>
              <a:gd name="connsiteY228" fmla="*/ 2062882 h 2323145"/>
              <a:gd name="connsiteX229" fmla="*/ 2225830 w 11269336"/>
              <a:gd name="connsiteY229" fmla="*/ 2074027 h 2323145"/>
              <a:gd name="connsiteX230" fmla="*/ 2073776 w 11269336"/>
              <a:gd name="connsiteY230" fmla="*/ 2089244 h 2323145"/>
              <a:gd name="connsiteX231" fmla="*/ 1948256 w 11269336"/>
              <a:gd name="connsiteY231" fmla="*/ 2146616 h 2323145"/>
              <a:gd name="connsiteX232" fmla="*/ 1865582 w 11269336"/>
              <a:gd name="connsiteY232" fmla="*/ 2153738 h 2323145"/>
              <a:gd name="connsiteX233" fmla="*/ 1835210 w 11269336"/>
              <a:gd name="connsiteY233" fmla="*/ 2134244 h 2323145"/>
              <a:gd name="connsiteX234" fmla="*/ 1632661 w 11269336"/>
              <a:gd name="connsiteY234" fmla="*/ 2173882 h 2323145"/>
              <a:gd name="connsiteX235" fmla="*/ 1579590 w 11269336"/>
              <a:gd name="connsiteY235" fmla="*/ 2173680 h 2323145"/>
              <a:gd name="connsiteX236" fmla="*/ 1535601 w 11269336"/>
              <a:gd name="connsiteY236" fmla="*/ 2194590 h 2323145"/>
              <a:gd name="connsiteX237" fmla="*/ 1515594 w 11269336"/>
              <a:gd name="connsiteY237" fmla="*/ 2189622 h 2323145"/>
              <a:gd name="connsiteX238" fmla="*/ 1512113 w 11269336"/>
              <a:gd name="connsiteY238" fmla="*/ 2188534 h 2323145"/>
              <a:gd name="connsiteX239" fmla="*/ 1498838 w 11269336"/>
              <a:gd name="connsiteY239" fmla="*/ 2189213 h 2323145"/>
              <a:gd name="connsiteX240" fmla="*/ 1494279 w 11269336"/>
              <a:gd name="connsiteY240" fmla="*/ 2183112 h 2323145"/>
              <a:gd name="connsiteX241" fmla="*/ 1473714 w 11269336"/>
              <a:gd name="connsiteY241" fmla="*/ 2179625 h 2323145"/>
              <a:gd name="connsiteX242" fmla="*/ 1449503 w 11269336"/>
              <a:gd name="connsiteY242" fmla="*/ 2182633 h 2323145"/>
              <a:gd name="connsiteX243" fmla="*/ 1266687 w 11269336"/>
              <a:gd name="connsiteY243" fmla="*/ 2212688 h 2323145"/>
              <a:gd name="connsiteX244" fmla="*/ 1239614 w 11269336"/>
              <a:gd name="connsiteY244" fmla="*/ 2209727 h 2323145"/>
              <a:gd name="connsiteX245" fmla="*/ 1202436 w 11269336"/>
              <a:gd name="connsiteY245" fmla="*/ 2209817 h 2323145"/>
              <a:gd name="connsiteX246" fmla="*/ 1136097 w 11269336"/>
              <a:gd name="connsiteY246" fmla="*/ 2205112 h 2323145"/>
              <a:gd name="connsiteX247" fmla="*/ 988232 w 11269336"/>
              <a:gd name="connsiteY247" fmla="*/ 2235635 h 2323145"/>
              <a:gd name="connsiteX248" fmla="*/ 981959 w 11269336"/>
              <a:gd name="connsiteY248" fmla="*/ 2231607 h 2323145"/>
              <a:gd name="connsiteX249" fmla="*/ 938600 w 11269336"/>
              <a:gd name="connsiteY249" fmla="*/ 2238113 h 2323145"/>
              <a:gd name="connsiteX250" fmla="*/ 791788 w 11269336"/>
              <a:gd name="connsiteY250" fmla="*/ 2293224 h 2323145"/>
              <a:gd name="connsiteX251" fmla="*/ 706914 w 11269336"/>
              <a:gd name="connsiteY251" fmla="*/ 2305046 h 2323145"/>
              <a:gd name="connsiteX252" fmla="*/ 675971 w 11269336"/>
              <a:gd name="connsiteY252" fmla="*/ 2304030 h 2323145"/>
              <a:gd name="connsiteX253" fmla="*/ 624180 w 11269336"/>
              <a:gd name="connsiteY253" fmla="*/ 2302650 h 2323145"/>
              <a:gd name="connsiteX254" fmla="*/ 583453 w 11269336"/>
              <a:gd name="connsiteY254" fmla="*/ 2288788 h 2323145"/>
              <a:gd name="connsiteX255" fmla="*/ 540946 w 11269336"/>
              <a:gd name="connsiteY255" fmla="*/ 2292721 h 2323145"/>
              <a:gd name="connsiteX256" fmla="*/ 533680 w 11269336"/>
              <a:gd name="connsiteY256" fmla="*/ 2310233 h 2323145"/>
              <a:gd name="connsiteX257" fmla="*/ 487366 w 11269336"/>
              <a:gd name="connsiteY257" fmla="*/ 2309053 h 2323145"/>
              <a:gd name="connsiteX258" fmla="*/ 416820 w 11269336"/>
              <a:gd name="connsiteY258" fmla="*/ 2305443 h 2323145"/>
              <a:gd name="connsiteX259" fmla="*/ 376805 w 11269336"/>
              <a:gd name="connsiteY259" fmla="*/ 2307647 h 2323145"/>
              <a:gd name="connsiteX260" fmla="*/ 266777 w 11269336"/>
              <a:gd name="connsiteY260" fmla="*/ 2309012 h 2323145"/>
              <a:gd name="connsiteX261" fmla="*/ 156013 w 11269336"/>
              <a:gd name="connsiteY261" fmla="*/ 2306832 h 2323145"/>
              <a:gd name="connsiteX262" fmla="*/ 87258 w 11269336"/>
              <a:gd name="connsiteY262" fmla="*/ 2285511 h 2323145"/>
              <a:gd name="connsiteX263" fmla="*/ 23798 w 11269336"/>
              <a:gd name="connsiteY263" fmla="*/ 2281822 h 2323145"/>
              <a:gd name="connsiteX264" fmla="*/ 0 w 11269336"/>
              <a:gd name="connsiteY264" fmla="*/ 2285369 h 2323145"/>
              <a:gd name="connsiteX265" fmla="*/ 0 w 11269336"/>
              <a:gd name="connsiteY265"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162278 w 11269336"/>
              <a:gd name="connsiteY21" fmla="*/ 704724 h 2323145"/>
              <a:gd name="connsiteX22" fmla="*/ 8977138 w 11269336"/>
              <a:gd name="connsiteY22" fmla="*/ 774970 h 2323145"/>
              <a:gd name="connsiteX23" fmla="*/ 8947030 w 11269336"/>
              <a:gd name="connsiteY23" fmla="*/ 814934 h 2323145"/>
              <a:gd name="connsiteX24" fmla="*/ 8914746 w 11269336"/>
              <a:gd name="connsiteY24" fmla="*/ 826428 h 2323145"/>
              <a:gd name="connsiteX25" fmla="*/ 8917778 w 11269336"/>
              <a:gd name="connsiteY25" fmla="*/ 835198 h 2323145"/>
              <a:gd name="connsiteX26" fmla="*/ 8905560 w 11269336"/>
              <a:gd name="connsiteY26" fmla="*/ 838358 h 2323145"/>
              <a:gd name="connsiteX27" fmla="*/ 8897564 w 11269336"/>
              <a:gd name="connsiteY27" fmla="*/ 834287 h 2323145"/>
              <a:gd name="connsiteX28" fmla="*/ 8878040 w 11269336"/>
              <a:gd name="connsiteY28" fmla="*/ 844150 h 2323145"/>
              <a:gd name="connsiteX29" fmla="*/ 8882654 w 11269336"/>
              <a:gd name="connsiteY29" fmla="*/ 892768 h 2323145"/>
              <a:gd name="connsiteX30" fmla="*/ 8795998 w 11269336"/>
              <a:gd name="connsiteY30" fmla="*/ 863337 h 2323145"/>
              <a:gd name="connsiteX31" fmla="*/ 8776970 w 11269336"/>
              <a:gd name="connsiteY31" fmla="*/ 885177 h 2323145"/>
              <a:gd name="connsiteX32" fmla="*/ 8755719 w 11269336"/>
              <a:gd name="connsiteY32" fmla="*/ 889754 h 2323145"/>
              <a:gd name="connsiteX33" fmla="*/ 8743257 w 11269336"/>
              <a:gd name="connsiteY33" fmla="*/ 904723 h 2323145"/>
              <a:gd name="connsiteX34" fmla="*/ 8721366 w 11269336"/>
              <a:gd name="connsiteY34" fmla="*/ 904711 h 2323145"/>
              <a:gd name="connsiteX35" fmla="*/ 8678353 w 11269336"/>
              <a:gd name="connsiteY35" fmla="*/ 926318 h 2323145"/>
              <a:gd name="connsiteX36" fmla="*/ 8636849 w 11269336"/>
              <a:gd name="connsiteY36" fmla="*/ 937900 h 2323145"/>
              <a:gd name="connsiteX37" fmla="*/ 8620213 w 11269336"/>
              <a:gd name="connsiteY37" fmla="*/ 943068 h 2323145"/>
              <a:gd name="connsiteX38" fmla="*/ 8612581 w 11269336"/>
              <a:gd name="connsiteY38" fmla="*/ 952695 h 2323145"/>
              <a:gd name="connsiteX39" fmla="*/ 8589038 w 11269336"/>
              <a:gd name="connsiteY39" fmla="*/ 963892 h 2323145"/>
              <a:gd name="connsiteX40" fmla="*/ 8579950 w 11269336"/>
              <a:gd name="connsiteY40" fmla="*/ 960899 h 2323145"/>
              <a:gd name="connsiteX41" fmla="*/ 8579319 w 11269336"/>
              <a:gd name="connsiteY41" fmla="*/ 965630 h 2323145"/>
              <a:gd name="connsiteX42" fmla="*/ 8547429 w 11269336"/>
              <a:gd name="connsiteY42" fmla="*/ 984506 h 2323145"/>
              <a:gd name="connsiteX43" fmla="*/ 8478704 w 11269336"/>
              <a:gd name="connsiteY43" fmla="*/ 1025490 h 2323145"/>
              <a:gd name="connsiteX44" fmla="*/ 8461421 w 11269336"/>
              <a:gd name="connsiteY44" fmla="*/ 1035512 h 2323145"/>
              <a:gd name="connsiteX45" fmla="*/ 8445003 w 11269336"/>
              <a:gd name="connsiteY45" fmla="*/ 1036851 h 2323145"/>
              <a:gd name="connsiteX46" fmla="*/ 8357350 w 11269336"/>
              <a:gd name="connsiteY46" fmla="*/ 1060213 h 2323145"/>
              <a:gd name="connsiteX47" fmla="*/ 8335565 w 11269336"/>
              <a:gd name="connsiteY47" fmla="*/ 1061151 h 2323145"/>
              <a:gd name="connsiteX48" fmla="*/ 8325267 w 11269336"/>
              <a:gd name="connsiteY48" fmla="*/ 1055919 h 2323145"/>
              <a:gd name="connsiteX49" fmla="*/ 8293586 w 11269336"/>
              <a:gd name="connsiteY49" fmla="*/ 1076144 h 2323145"/>
              <a:gd name="connsiteX50" fmla="*/ 8242405 w 11269336"/>
              <a:gd name="connsiteY50" fmla="*/ 1095960 h 2323145"/>
              <a:gd name="connsiteX51" fmla="*/ 8197391 w 11269336"/>
              <a:gd name="connsiteY51" fmla="*/ 1107746 h 2323145"/>
              <a:gd name="connsiteX52" fmla="*/ 8081474 w 11269336"/>
              <a:gd name="connsiteY52" fmla="*/ 1130125 h 2323145"/>
              <a:gd name="connsiteX53" fmla="*/ 8053585 w 11269336"/>
              <a:gd name="connsiteY53" fmla="*/ 1129169 h 2323145"/>
              <a:gd name="connsiteX54" fmla="*/ 8038422 w 11269336"/>
              <a:gd name="connsiteY54" fmla="*/ 1119092 h 2323145"/>
              <a:gd name="connsiteX55" fmla="*/ 8029450 w 11269336"/>
              <a:gd name="connsiteY55" fmla="*/ 1125592 h 2323145"/>
              <a:gd name="connsiteX56" fmla="*/ 7959552 w 11269336"/>
              <a:gd name="connsiteY56" fmla="*/ 1140188 h 2323145"/>
              <a:gd name="connsiteX57" fmla="*/ 7914188 w 11269336"/>
              <a:gd name="connsiteY57" fmla="*/ 1150862 h 2323145"/>
              <a:gd name="connsiteX58" fmla="*/ 7914918 w 11269336"/>
              <a:gd name="connsiteY58" fmla="*/ 1168758 h 2323145"/>
              <a:gd name="connsiteX59" fmla="*/ 7875510 w 11269336"/>
              <a:gd name="connsiteY59" fmla="*/ 1183153 h 2323145"/>
              <a:gd name="connsiteX60" fmla="*/ 7829932 w 11269336"/>
              <a:gd name="connsiteY60" fmla="*/ 1180782 h 2323145"/>
              <a:gd name="connsiteX61" fmla="*/ 7779182 w 11269336"/>
              <a:gd name="connsiteY61" fmla="*/ 1192665 h 2323145"/>
              <a:gd name="connsiteX62" fmla="*/ 7748774 w 11269336"/>
              <a:gd name="connsiteY62" fmla="*/ 1199586 h 2323145"/>
              <a:gd name="connsiteX63" fmla="*/ 7671846 w 11269336"/>
              <a:gd name="connsiteY63" fmla="*/ 1231966 h 2323145"/>
              <a:gd name="connsiteX64" fmla="*/ 7554146 w 11269336"/>
              <a:gd name="connsiteY64" fmla="*/ 1319748 h 2323145"/>
              <a:gd name="connsiteX65" fmla="*/ 7515052 w 11269336"/>
              <a:gd name="connsiteY65" fmla="*/ 1336718 h 2323145"/>
              <a:gd name="connsiteX66" fmla="*/ 7507193 w 11269336"/>
              <a:gd name="connsiteY66" fmla="*/ 1334617 h 2323145"/>
              <a:gd name="connsiteX67" fmla="*/ 7461694 w 11269336"/>
              <a:gd name="connsiteY67" fmla="*/ 1375866 h 2323145"/>
              <a:gd name="connsiteX68" fmla="*/ 7377571 w 11269336"/>
              <a:gd name="connsiteY68" fmla="*/ 1400128 h 2323145"/>
              <a:gd name="connsiteX69" fmla="*/ 7311261 w 11269336"/>
              <a:gd name="connsiteY69" fmla="*/ 1412652 h 2323145"/>
              <a:gd name="connsiteX70" fmla="*/ 7275307 w 11269336"/>
              <a:gd name="connsiteY70" fmla="*/ 1422171 h 2323145"/>
              <a:gd name="connsiteX71" fmla="*/ 7247783 w 11269336"/>
              <a:gd name="connsiteY71" fmla="*/ 1426330 h 2323145"/>
              <a:gd name="connsiteX72" fmla="*/ 7185047 w 11269336"/>
              <a:gd name="connsiteY72" fmla="*/ 1451812 h 2323145"/>
              <a:gd name="connsiteX73" fmla="*/ 7084117 w 11269336"/>
              <a:gd name="connsiteY73" fmla="*/ 1500281 h 2323145"/>
              <a:gd name="connsiteX74" fmla="*/ 7062011 w 11269336"/>
              <a:gd name="connsiteY74" fmla="*/ 1509183 h 2323145"/>
              <a:gd name="connsiteX75" fmla="*/ 7040555 w 11269336"/>
              <a:gd name="connsiteY75" fmla="*/ 1511207 h 2323145"/>
              <a:gd name="connsiteX76" fmla="*/ 7033438 w 11269336"/>
              <a:gd name="connsiteY76" fmla="*/ 1506772 h 2323145"/>
              <a:gd name="connsiteX77" fmla="*/ 7020886 w 11269336"/>
              <a:gd name="connsiteY77" fmla="*/ 1510764 h 2323145"/>
              <a:gd name="connsiteX78" fmla="*/ 7017033 w 11269336"/>
              <a:gd name="connsiteY78" fmla="*/ 1510650 h 2323145"/>
              <a:gd name="connsiteX79" fmla="*/ 6995460 w 11269336"/>
              <a:gd name="connsiteY79" fmla="*/ 1511173 h 2323145"/>
              <a:gd name="connsiteX80" fmla="*/ 6962144 w 11269336"/>
              <a:gd name="connsiteY80" fmla="*/ 1541508 h 2323145"/>
              <a:gd name="connsiteX81" fmla="*/ 6910674 w 11269336"/>
              <a:gd name="connsiteY81" fmla="*/ 1554793 h 2323145"/>
              <a:gd name="connsiteX82" fmla="*/ 6732152 w 11269336"/>
              <a:gd name="connsiteY82" fmla="*/ 1642538 h 2323145"/>
              <a:gd name="connsiteX83" fmla="*/ 6694106 w 11269336"/>
              <a:gd name="connsiteY83" fmla="*/ 1632377 h 2323145"/>
              <a:gd name="connsiteX84" fmla="*/ 6617223 w 11269336"/>
              <a:gd name="connsiteY84" fmla="*/ 1659889 h 2323145"/>
              <a:gd name="connsiteX85" fmla="*/ 6521138 w 11269336"/>
              <a:gd name="connsiteY85" fmla="*/ 1744340 h 2323145"/>
              <a:gd name="connsiteX86" fmla="*/ 6380677 w 11269336"/>
              <a:gd name="connsiteY86" fmla="*/ 1796883 h 2323145"/>
              <a:gd name="connsiteX87" fmla="*/ 6374897 w 11269336"/>
              <a:gd name="connsiteY87" fmla="*/ 1809910 h 2323145"/>
              <a:gd name="connsiteX88" fmla="*/ 6364545 w 11269336"/>
              <a:gd name="connsiteY88" fmla="*/ 1820090 h 2323145"/>
              <a:gd name="connsiteX89" fmla="*/ 6362126 w 11269336"/>
              <a:gd name="connsiteY89" fmla="*/ 1819991 h 2323145"/>
              <a:gd name="connsiteX90" fmla="*/ 6346673 w 11269336"/>
              <a:gd name="connsiteY90" fmla="*/ 1827824 h 2323145"/>
              <a:gd name="connsiteX91" fmla="*/ 6345588 w 11269336"/>
              <a:gd name="connsiteY91" fmla="*/ 1832232 h 2323145"/>
              <a:gd name="connsiteX92" fmla="*/ 6335708 w 11269336"/>
              <a:gd name="connsiteY92" fmla="*/ 1838451 h 2323145"/>
              <a:gd name="connsiteX93" fmla="*/ 6318182 w 11269336"/>
              <a:gd name="connsiteY93" fmla="*/ 1852975 h 2323145"/>
              <a:gd name="connsiteX94" fmla="*/ 6313084 w 11269336"/>
              <a:gd name="connsiteY94" fmla="*/ 1853561 h 2323145"/>
              <a:gd name="connsiteX95" fmla="*/ 6283816 w 11269336"/>
              <a:gd name="connsiteY95" fmla="*/ 1872148 h 2323145"/>
              <a:gd name="connsiteX96" fmla="*/ 6282550 w 11269336"/>
              <a:gd name="connsiteY96" fmla="*/ 1871392 h 2323145"/>
              <a:gd name="connsiteX97" fmla="*/ 6270527 w 11269336"/>
              <a:gd name="connsiteY97" fmla="*/ 1872208 h 2323145"/>
              <a:gd name="connsiteX98" fmla="*/ 6249518 w 11269336"/>
              <a:gd name="connsiteY98" fmla="*/ 1876079 h 2323145"/>
              <a:gd name="connsiteX99" fmla="*/ 6190386 w 11269336"/>
              <a:gd name="connsiteY99" fmla="*/ 1872478 h 2323145"/>
              <a:gd name="connsiteX100" fmla="*/ 6159777 w 11269336"/>
              <a:gd name="connsiteY100" fmla="*/ 1891745 h 2323145"/>
              <a:gd name="connsiteX101" fmla="*/ 6153131 w 11269336"/>
              <a:gd name="connsiteY101" fmla="*/ 1895079 h 2323145"/>
              <a:gd name="connsiteX102" fmla="*/ 6152798 w 11269336"/>
              <a:gd name="connsiteY102" fmla="*/ 1894920 h 2323145"/>
              <a:gd name="connsiteX103" fmla="*/ 6145388 w 11269336"/>
              <a:gd name="connsiteY103" fmla="*/ 1897990 h 2323145"/>
              <a:gd name="connsiteX104" fmla="*/ 6141014 w 11269336"/>
              <a:gd name="connsiteY104" fmla="*/ 1901155 h 2323145"/>
              <a:gd name="connsiteX105" fmla="*/ 6128122 w 11269336"/>
              <a:gd name="connsiteY105" fmla="*/ 1907623 h 2323145"/>
              <a:gd name="connsiteX106" fmla="*/ 6122351 w 11269336"/>
              <a:gd name="connsiteY106" fmla="*/ 1908359 h 2323145"/>
              <a:gd name="connsiteX107" fmla="*/ 6064750 w 11269336"/>
              <a:gd name="connsiteY107" fmla="*/ 1896394 h 2323145"/>
              <a:gd name="connsiteX108" fmla="*/ 5964230 w 11269336"/>
              <a:gd name="connsiteY108" fmla="*/ 1910038 h 2323145"/>
              <a:gd name="connsiteX109" fmla="*/ 5865399 w 11269336"/>
              <a:gd name="connsiteY109" fmla="*/ 1926966 h 2323145"/>
              <a:gd name="connsiteX110" fmla="*/ 5829951 w 11269336"/>
              <a:gd name="connsiteY110" fmla="*/ 1934755 h 2323145"/>
              <a:gd name="connsiteX111" fmla="*/ 5765285 w 11269336"/>
              <a:gd name="connsiteY111" fmla="*/ 1941322 h 2323145"/>
              <a:gd name="connsiteX112" fmla="*/ 5734750 w 11269336"/>
              <a:gd name="connsiteY112" fmla="*/ 1939793 h 2323145"/>
              <a:gd name="connsiteX113" fmla="*/ 5733569 w 11269336"/>
              <a:gd name="connsiteY113" fmla="*/ 1940505 h 2323145"/>
              <a:gd name="connsiteX114" fmla="*/ 5730329 w 11269336"/>
              <a:gd name="connsiteY114" fmla="*/ 1937845 h 2323145"/>
              <a:gd name="connsiteX115" fmla="*/ 5724661 w 11269336"/>
              <a:gd name="connsiteY115" fmla="*/ 1937455 h 2323145"/>
              <a:gd name="connsiteX116" fmla="*/ 5710186 w 11269336"/>
              <a:gd name="connsiteY116" fmla="*/ 1941370 h 2323145"/>
              <a:gd name="connsiteX117" fmla="*/ 5704910 w 11269336"/>
              <a:gd name="connsiteY117" fmla="*/ 1943663 h 2323145"/>
              <a:gd name="connsiteX118" fmla="*/ 5696836 w 11269336"/>
              <a:gd name="connsiteY118" fmla="*/ 1945271 h 2323145"/>
              <a:gd name="connsiteX119" fmla="*/ 5696583 w 11269336"/>
              <a:gd name="connsiteY119" fmla="*/ 1945050 h 2323145"/>
              <a:gd name="connsiteX120" fmla="*/ 5689123 w 11269336"/>
              <a:gd name="connsiteY120" fmla="*/ 1947067 h 2323145"/>
              <a:gd name="connsiteX121" fmla="*/ 5653291 w 11269336"/>
              <a:gd name="connsiteY121" fmla="*/ 1960245 h 2323145"/>
              <a:gd name="connsiteX122" fmla="*/ 5599385 w 11269336"/>
              <a:gd name="connsiteY122" fmla="*/ 1945198 h 2323145"/>
              <a:gd name="connsiteX123" fmla="*/ 5578300 w 11269336"/>
              <a:gd name="connsiteY123" fmla="*/ 1944963 h 2323145"/>
              <a:gd name="connsiteX124" fmla="*/ 5566758 w 11269336"/>
              <a:gd name="connsiteY124" fmla="*/ 1943441 h 2323145"/>
              <a:gd name="connsiteX125" fmla="*/ 5565857 w 11269336"/>
              <a:gd name="connsiteY125" fmla="*/ 1942445 h 2323145"/>
              <a:gd name="connsiteX126" fmla="*/ 5531534 w 11269336"/>
              <a:gd name="connsiteY126" fmla="*/ 1955208 h 2323145"/>
              <a:gd name="connsiteX127" fmla="*/ 5526552 w 11269336"/>
              <a:gd name="connsiteY127" fmla="*/ 1954799 h 2323145"/>
              <a:gd name="connsiteX128" fmla="*/ 5504723 w 11269336"/>
              <a:gd name="connsiteY128" fmla="*/ 1965811 h 2323145"/>
              <a:gd name="connsiteX129" fmla="*/ 5493156 w 11269336"/>
              <a:gd name="connsiteY129" fmla="*/ 1970063 h 2323145"/>
              <a:gd name="connsiteX130" fmla="*/ 5490486 w 11269336"/>
              <a:gd name="connsiteY130" fmla="*/ 1974227 h 2323145"/>
              <a:gd name="connsiteX131" fmla="*/ 5473107 w 11269336"/>
              <a:gd name="connsiteY131" fmla="*/ 1979001 h 2323145"/>
              <a:gd name="connsiteX132" fmla="*/ 5470885 w 11269336"/>
              <a:gd name="connsiteY132" fmla="*/ 1978432 h 2323145"/>
              <a:gd name="connsiteX133" fmla="*/ 5457393 w 11269336"/>
              <a:gd name="connsiteY133" fmla="*/ 1986525 h 2323145"/>
              <a:gd name="connsiteX134" fmla="*/ 5447102 w 11269336"/>
              <a:gd name="connsiteY134" fmla="*/ 1998329 h 2323145"/>
              <a:gd name="connsiteX135" fmla="*/ 5159151 w 11269336"/>
              <a:gd name="connsiteY135" fmla="*/ 2029640 h 2323145"/>
              <a:gd name="connsiteX136" fmla="*/ 5041688 w 11269336"/>
              <a:gd name="connsiteY136" fmla="*/ 2022334 h 2323145"/>
              <a:gd name="connsiteX137" fmla="*/ 4860988 w 11269336"/>
              <a:gd name="connsiteY137" fmla="*/ 2135698 h 2323145"/>
              <a:gd name="connsiteX138" fmla="*/ 4807902 w 11269336"/>
              <a:gd name="connsiteY138" fmla="*/ 2138894 h 2323145"/>
              <a:gd name="connsiteX139" fmla="*/ 4765388 w 11269336"/>
              <a:gd name="connsiteY139" fmla="*/ 2162525 h 2323145"/>
              <a:gd name="connsiteX140" fmla="*/ 4745033 w 11269336"/>
              <a:gd name="connsiteY140" fmla="*/ 2158859 h 2323145"/>
              <a:gd name="connsiteX141" fmla="*/ 4741475 w 11269336"/>
              <a:gd name="connsiteY141" fmla="*/ 2157998 h 2323145"/>
              <a:gd name="connsiteX142" fmla="*/ 4728247 w 11269336"/>
              <a:gd name="connsiteY142" fmla="*/ 2159526 h 2323145"/>
              <a:gd name="connsiteX143" fmla="*/ 4723263 w 11269336"/>
              <a:gd name="connsiteY143" fmla="*/ 2153742 h 2323145"/>
              <a:gd name="connsiteX144" fmla="*/ 4702453 w 11269336"/>
              <a:gd name="connsiteY144" fmla="*/ 2151586 h 2323145"/>
              <a:gd name="connsiteX145" fmla="*/ 4678455 w 11269336"/>
              <a:gd name="connsiteY145" fmla="*/ 2156131 h 2323145"/>
              <a:gd name="connsiteX146" fmla="*/ 4593061 w 11269336"/>
              <a:gd name="connsiteY146" fmla="*/ 2171597 h 2323145"/>
              <a:gd name="connsiteX147" fmla="*/ 4579902 w 11269336"/>
              <a:gd name="connsiteY147" fmla="*/ 2177927 h 2323145"/>
              <a:gd name="connsiteX148" fmla="*/ 4533444 w 11269336"/>
              <a:gd name="connsiteY148" fmla="*/ 2181200 h 2323145"/>
              <a:gd name="connsiteX149" fmla="*/ 4492832 w 11269336"/>
              <a:gd name="connsiteY149" fmla="*/ 2188033 h 2323145"/>
              <a:gd name="connsiteX150" fmla="*/ 4467257 w 11269336"/>
              <a:gd name="connsiteY150" fmla="*/ 2196121 h 2323145"/>
              <a:gd name="connsiteX151" fmla="*/ 4459937 w 11269336"/>
              <a:gd name="connsiteY151" fmla="*/ 2195182 h 2323145"/>
              <a:gd name="connsiteX152" fmla="*/ 4433312 w 11269336"/>
              <a:gd name="connsiteY152" fmla="*/ 2199004 h 2323145"/>
              <a:gd name="connsiteX153" fmla="*/ 4420601 w 11269336"/>
              <a:gd name="connsiteY153" fmla="*/ 2205158 h 2323145"/>
              <a:gd name="connsiteX154" fmla="*/ 4405765 w 11269336"/>
              <a:gd name="connsiteY154" fmla="*/ 2199902 h 2323145"/>
              <a:gd name="connsiteX155" fmla="*/ 4401354 w 11269336"/>
              <a:gd name="connsiteY155" fmla="*/ 2194745 h 2323145"/>
              <a:gd name="connsiteX156" fmla="*/ 4383151 w 11269336"/>
              <a:gd name="connsiteY156" fmla="*/ 2201140 h 2323145"/>
              <a:gd name="connsiteX157" fmla="*/ 4366646 w 11269336"/>
              <a:gd name="connsiteY157" fmla="*/ 2198564 h 2323145"/>
              <a:gd name="connsiteX158" fmla="*/ 4354009 w 11269336"/>
              <a:gd name="connsiteY158" fmla="*/ 2204984 h 2323145"/>
              <a:gd name="connsiteX159" fmla="*/ 4348284 w 11269336"/>
              <a:gd name="connsiteY159" fmla="*/ 2205270 h 2323145"/>
              <a:gd name="connsiteX160" fmla="*/ 4333906 w 11269336"/>
              <a:gd name="connsiteY160" fmla="*/ 2205251 h 2323145"/>
              <a:gd name="connsiteX161" fmla="*/ 4308819 w 11269336"/>
              <a:gd name="connsiteY161" fmla="*/ 2203822 h 2323145"/>
              <a:gd name="connsiteX162" fmla="*/ 4301210 w 11269336"/>
              <a:gd name="connsiteY162" fmla="*/ 2204456 h 2323145"/>
              <a:gd name="connsiteX163" fmla="*/ 4283095 w 11269336"/>
              <a:gd name="connsiteY163" fmla="*/ 2198177 h 2323145"/>
              <a:gd name="connsiteX164" fmla="*/ 4250119 w 11269336"/>
              <a:gd name="connsiteY164" fmla="*/ 2196342 h 2323145"/>
              <a:gd name="connsiteX165" fmla="*/ 4189203 w 11269336"/>
              <a:gd name="connsiteY165" fmla="*/ 2178994 h 2323145"/>
              <a:gd name="connsiteX166" fmla="*/ 4154035 w 11269336"/>
              <a:gd name="connsiteY166" fmla="*/ 2171950 h 2323145"/>
              <a:gd name="connsiteX167" fmla="*/ 4129569 w 11269336"/>
              <a:gd name="connsiteY167" fmla="*/ 2163850 h 2323145"/>
              <a:gd name="connsiteX168" fmla="*/ 4061250 w 11269336"/>
              <a:gd name="connsiteY168" fmla="*/ 2159236 h 2323145"/>
              <a:gd name="connsiteX169" fmla="*/ 3945480 w 11269336"/>
              <a:gd name="connsiteY169" fmla="*/ 2158279 h 2323145"/>
              <a:gd name="connsiteX170" fmla="*/ 3921468 w 11269336"/>
              <a:gd name="connsiteY170" fmla="*/ 2156588 h 2323145"/>
              <a:gd name="connsiteX171" fmla="*/ 3903348 w 11269336"/>
              <a:gd name="connsiteY171" fmla="*/ 2149220 h 2323145"/>
              <a:gd name="connsiteX172" fmla="*/ 3901342 w 11269336"/>
              <a:gd name="connsiteY172" fmla="*/ 2142355 h 2323145"/>
              <a:gd name="connsiteX173" fmla="*/ 3888539 w 11269336"/>
              <a:gd name="connsiteY173" fmla="*/ 2140476 h 2323145"/>
              <a:gd name="connsiteX174" fmla="*/ 3885662 w 11269336"/>
              <a:gd name="connsiteY174" fmla="*/ 2138740 h 2323145"/>
              <a:gd name="connsiteX175" fmla="*/ 3868627 w 11269336"/>
              <a:gd name="connsiteY175" fmla="*/ 2130023 h 2323145"/>
              <a:gd name="connsiteX176" fmla="*/ 3819177 w 11269336"/>
              <a:gd name="connsiteY176" fmla="*/ 2142111 h 2323145"/>
              <a:gd name="connsiteX177" fmla="*/ 3769100 w 11269336"/>
              <a:gd name="connsiteY177" fmla="*/ 2131731 h 2323145"/>
              <a:gd name="connsiteX178" fmla="*/ 3562752 w 11269336"/>
              <a:gd name="connsiteY178" fmla="*/ 2131785 h 2323145"/>
              <a:gd name="connsiteX179" fmla="*/ 3541402 w 11269336"/>
              <a:gd name="connsiteY179" fmla="*/ 2106821 h 2323145"/>
              <a:gd name="connsiteX180" fmla="*/ 3365341 w 11269336"/>
              <a:gd name="connsiteY180" fmla="*/ 2077638 h 2323145"/>
              <a:gd name="connsiteX181" fmla="*/ 3170922 w 11269336"/>
              <a:gd name="connsiteY181" fmla="*/ 2115957 h 2323145"/>
              <a:gd name="connsiteX182" fmla="*/ 3156256 w 11269336"/>
              <a:gd name="connsiteY182" fmla="*/ 2124773 h 2323145"/>
              <a:gd name="connsiteX183" fmla="*/ 3140298 w 11269336"/>
              <a:gd name="connsiteY183" fmla="*/ 2129182 h 2323145"/>
              <a:gd name="connsiteX184" fmla="*/ 3138514 w 11269336"/>
              <a:gd name="connsiteY184" fmla="*/ 2128069 h 2323145"/>
              <a:gd name="connsiteX185" fmla="*/ 3120467 w 11269336"/>
              <a:gd name="connsiteY185" fmla="*/ 2128281 h 2323145"/>
              <a:gd name="connsiteX186" fmla="*/ 3116175 w 11269336"/>
              <a:gd name="connsiteY186" fmla="*/ 2131633 h 2323145"/>
              <a:gd name="connsiteX187" fmla="*/ 3103685 w 11269336"/>
              <a:gd name="connsiteY187" fmla="*/ 2132814 h 2323145"/>
              <a:gd name="connsiteX188" fmla="*/ 3078794 w 11269336"/>
              <a:gd name="connsiteY188" fmla="*/ 2137935 h 2323145"/>
              <a:gd name="connsiteX189" fmla="*/ 3074407 w 11269336"/>
              <a:gd name="connsiteY189" fmla="*/ 2136274 h 2323145"/>
              <a:gd name="connsiteX190" fmla="*/ 3037285 w 11269336"/>
              <a:gd name="connsiteY190" fmla="*/ 2139919 h 2323145"/>
              <a:gd name="connsiteX191" fmla="*/ 3036901 w 11269336"/>
              <a:gd name="connsiteY191" fmla="*/ 2138726 h 2323145"/>
              <a:gd name="connsiteX192" fmla="*/ 3026996 w 11269336"/>
              <a:gd name="connsiteY192" fmla="*/ 2134322 h 2323145"/>
              <a:gd name="connsiteX193" fmla="*/ 3007772 w 11269336"/>
              <a:gd name="connsiteY193" fmla="*/ 2128742 h 2323145"/>
              <a:gd name="connsiteX194" fmla="*/ 2965030 w 11269336"/>
              <a:gd name="connsiteY194" fmla="*/ 2100494 h 2323145"/>
              <a:gd name="connsiteX195" fmla="*/ 2926342 w 11269336"/>
              <a:gd name="connsiteY195" fmla="*/ 2104155 h 2323145"/>
              <a:gd name="connsiteX196" fmla="*/ 2918608 w 11269336"/>
              <a:gd name="connsiteY196" fmla="*/ 2104215 h 2323145"/>
              <a:gd name="connsiteX197" fmla="*/ 2918475 w 11269336"/>
              <a:gd name="connsiteY197" fmla="*/ 2103937 h 2323145"/>
              <a:gd name="connsiteX198" fmla="*/ 2910360 w 11269336"/>
              <a:gd name="connsiteY198" fmla="*/ 2103444 h 2323145"/>
              <a:gd name="connsiteX199" fmla="*/ 2904507 w 11269336"/>
              <a:gd name="connsiteY199" fmla="*/ 2104326 h 2323145"/>
              <a:gd name="connsiteX200" fmla="*/ 2889503 w 11269336"/>
              <a:gd name="connsiteY200" fmla="*/ 2104443 h 2323145"/>
              <a:gd name="connsiteX201" fmla="*/ 2884480 w 11269336"/>
              <a:gd name="connsiteY201" fmla="*/ 2102626 h 2323145"/>
              <a:gd name="connsiteX202" fmla="*/ 2882689 w 11269336"/>
              <a:gd name="connsiteY202" fmla="*/ 2099228 h 2323145"/>
              <a:gd name="connsiteX203" fmla="*/ 2881291 w 11269336"/>
              <a:gd name="connsiteY203" fmla="*/ 2099618 h 2323145"/>
              <a:gd name="connsiteX204" fmla="*/ 2853979 w 11269336"/>
              <a:gd name="connsiteY204" fmla="*/ 2090388 h 2323145"/>
              <a:gd name="connsiteX205" fmla="*/ 2791790 w 11269336"/>
              <a:gd name="connsiteY205" fmla="*/ 2080332 h 2323145"/>
              <a:gd name="connsiteX206" fmla="*/ 2755844 w 11269336"/>
              <a:gd name="connsiteY206" fmla="*/ 2078874 h 2323145"/>
              <a:gd name="connsiteX207" fmla="*/ 2657742 w 11269336"/>
              <a:gd name="connsiteY207" fmla="*/ 2070179 h 2323145"/>
              <a:gd name="connsiteX208" fmla="*/ 2559549 w 11269336"/>
              <a:gd name="connsiteY208" fmla="*/ 2057873 h 2323145"/>
              <a:gd name="connsiteX209" fmla="*/ 2512054 w 11269336"/>
              <a:gd name="connsiteY209" fmla="*/ 2031671 h 2323145"/>
              <a:gd name="connsiteX210" fmla="*/ 2506437 w 11269336"/>
              <a:gd name="connsiteY210" fmla="*/ 2030918 h 2323145"/>
              <a:gd name="connsiteX211" fmla="*/ 2491752 w 11269336"/>
              <a:gd name="connsiteY211" fmla="*/ 2033906 h 2323145"/>
              <a:gd name="connsiteX212" fmla="*/ 2486338 w 11269336"/>
              <a:gd name="connsiteY212" fmla="*/ 2035862 h 2323145"/>
              <a:gd name="connsiteX213" fmla="*/ 2478186 w 11269336"/>
              <a:gd name="connsiteY213" fmla="*/ 2036953 h 2323145"/>
              <a:gd name="connsiteX214" fmla="*/ 2477950 w 11269336"/>
              <a:gd name="connsiteY214" fmla="*/ 2036715 h 2323145"/>
              <a:gd name="connsiteX215" fmla="*/ 2470381 w 11269336"/>
              <a:gd name="connsiteY215" fmla="*/ 2038256 h 2323145"/>
              <a:gd name="connsiteX216" fmla="*/ 2433781 w 11269336"/>
              <a:gd name="connsiteY216" fmla="*/ 2049140 h 2323145"/>
              <a:gd name="connsiteX217" fmla="*/ 2381172 w 11269336"/>
              <a:gd name="connsiteY217" fmla="*/ 2030645 h 2323145"/>
              <a:gd name="connsiteX218" fmla="*/ 2360198 w 11269336"/>
              <a:gd name="connsiteY218" fmla="*/ 2029059 h 2323145"/>
              <a:gd name="connsiteX219" fmla="*/ 2348815 w 11269336"/>
              <a:gd name="connsiteY219" fmla="*/ 2026798 h 2323145"/>
              <a:gd name="connsiteX220" fmla="*/ 2347988 w 11269336"/>
              <a:gd name="connsiteY220" fmla="*/ 2025745 h 2323145"/>
              <a:gd name="connsiteX221" fmla="*/ 2312920 w 11269336"/>
              <a:gd name="connsiteY221" fmla="*/ 2036311 h 2323145"/>
              <a:gd name="connsiteX222" fmla="*/ 2307986 w 11269336"/>
              <a:gd name="connsiteY222" fmla="*/ 2035583 h 2323145"/>
              <a:gd name="connsiteX223" fmla="*/ 2285481 w 11269336"/>
              <a:gd name="connsiteY223" fmla="*/ 2045197 h 2323145"/>
              <a:gd name="connsiteX224" fmla="*/ 2273666 w 11269336"/>
              <a:gd name="connsiteY224" fmla="*/ 2048710 h 2323145"/>
              <a:gd name="connsiteX225" fmla="*/ 2270719 w 11269336"/>
              <a:gd name="connsiteY225" fmla="*/ 2052702 h 2323145"/>
              <a:gd name="connsiteX226" fmla="*/ 2253080 w 11269336"/>
              <a:gd name="connsiteY226" fmla="*/ 2056363 h 2323145"/>
              <a:gd name="connsiteX227" fmla="*/ 2250906 w 11269336"/>
              <a:gd name="connsiteY227" fmla="*/ 2055654 h 2323145"/>
              <a:gd name="connsiteX228" fmla="*/ 2236905 w 11269336"/>
              <a:gd name="connsiteY228" fmla="*/ 2062882 h 2323145"/>
              <a:gd name="connsiteX229" fmla="*/ 2225830 w 11269336"/>
              <a:gd name="connsiteY229" fmla="*/ 2074027 h 2323145"/>
              <a:gd name="connsiteX230" fmla="*/ 2073776 w 11269336"/>
              <a:gd name="connsiteY230" fmla="*/ 2089244 h 2323145"/>
              <a:gd name="connsiteX231" fmla="*/ 1948256 w 11269336"/>
              <a:gd name="connsiteY231" fmla="*/ 2146616 h 2323145"/>
              <a:gd name="connsiteX232" fmla="*/ 1865582 w 11269336"/>
              <a:gd name="connsiteY232" fmla="*/ 2153738 h 2323145"/>
              <a:gd name="connsiteX233" fmla="*/ 1835210 w 11269336"/>
              <a:gd name="connsiteY233" fmla="*/ 2134244 h 2323145"/>
              <a:gd name="connsiteX234" fmla="*/ 1632661 w 11269336"/>
              <a:gd name="connsiteY234" fmla="*/ 2173882 h 2323145"/>
              <a:gd name="connsiteX235" fmla="*/ 1579590 w 11269336"/>
              <a:gd name="connsiteY235" fmla="*/ 2173680 h 2323145"/>
              <a:gd name="connsiteX236" fmla="*/ 1535601 w 11269336"/>
              <a:gd name="connsiteY236" fmla="*/ 2194590 h 2323145"/>
              <a:gd name="connsiteX237" fmla="*/ 1515594 w 11269336"/>
              <a:gd name="connsiteY237" fmla="*/ 2189622 h 2323145"/>
              <a:gd name="connsiteX238" fmla="*/ 1512113 w 11269336"/>
              <a:gd name="connsiteY238" fmla="*/ 2188534 h 2323145"/>
              <a:gd name="connsiteX239" fmla="*/ 1498838 w 11269336"/>
              <a:gd name="connsiteY239" fmla="*/ 2189213 h 2323145"/>
              <a:gd name="connsiteX240" fmla="*/ 1494279 w 11269336"/>
              <a:gd name="connsiteY240" fmla="*/ 2183112 h 2323145"/>
              <a:gd name="connsiteX241" fmla="*/ 1473714 w 11269336"/>
              <a:gd name="connsiteY241" fmla="*/ 2179625 h 2323145"/>
              <a:gd name="connsiteX242" fmla="*/ 1449503 w 11269336"/>
              <a:gd name="connsiteY242" fmla="*/ 2182633 h 2323145"/>
              <a:gd name="connsiteX243" fmla="*/ 1266687 w 11269336"/>
              <a:gd name="connsiteY243" fmla="*/ 2212688 h 2323145"/>
              <a:gd name="connsiteX244" fmla="*/ 1239614 w 11269336"/>
              <a:gd name="connsiteY244" fmla="*/ 2209727 h 2323145"/>
              <a:gd name="connsiteX245" fmla="*/ 1202436 w 11269336"/>
              <a:gd name="connsiteY245" fmla="*/ 2209817 h 2323145"/>
              <a:gd name="connsiteX246" fmla="*/ 1136097 w 11269336"/>
              <a:gd name="connsiteY246" fmla="*/ 2205112 h 2323145"/>
              <a:gd name="connsiteX247" fmla="*/ 988232 w 11269336"/>
              <a:gd name="connsiteY247" fmla="*/ 2235635 h 2323145"/>
              <a:gd name="connsiteX248" fmla="*/ 981959 w 11269336"/>
              <a:gd name="connsiteY248" fmla="*/ 2231607 h 2323145"/>
              <a:gd name="connsiteX249" fmla="*/ 938600 w 11269336"/>
              <a:gd name="connsiteY249" fmla="*/ 2238113 h 2323145"/>
              <a:gd name="connsiteX250" fmla="*/ 791788 w 11269336"/>
              <a:gd name="connsiteY250" fmla="*/ 2293224 h 2323145"/>
              <a:gd name="connsiteX251" fmla="*/ 706914 w 11269336"/>
              <a:gd name="connsiteY251" fmla="*/ 2305046 h 2323145"/>
              <a:gd name="connsiteX252" fmla="*/ 675971 w 11269336"/>
              <a:gd name="connsiteY252" fmla="*/ 2304030 h 2323145"/>
              <a:gd name="connsiteX253" fmla="*/ 624180 w 11269336"/>
              <a:gd name="connsiteY253" fmla="*/ 2302650 h 2323145"/>
              <a:gd name="connsiteX254" fmla="*/ 583453 w 11269336"/>
              <a:gd name="connsiteY254" fmla="*/ 2288788 h 2323145"/>
              <a:gd name="connsiteX255" fmla="*/ 540946 w 11269336"/>
              <a:gd name="connsiteY255" fmla="*/ 2292721 h 2323145"/>
              <a:gd name="connsiteX256" fmla="*/ 533680 w 11269336"/>
              <a:gd name="connsiteY256" fmla="*/ 2310233 h 2323145"/>
              <a:gd name="connsiteX257" fmla="*/ 487366 w 11269336"/>
              <a:gd name="connsiteY257" fmla="*/ 2309053 h 2323145"/>
              <a:gd name="connsiteX258" fmla="*/ 416820 w 11269336"/>
              <a:gd name="connsiteY258" fmla="*/ 2305443 h 2323145"/>
              <a:gd name="connsiteX259" fmla="*/ 376805 w 11269336"/>
              <a:gd name="connsiteY259" fmla="*/ 2307647 h 2323145"/>
              <a:gd name="connsiteX260" fmla="*/ 266777 w 11269336"/>
              <a:gd name="connsiteY260" fmla="*/ 2309012 h 2323145"/>
              <a:gd name="connsiteX261" fmla="*/ 156013 w 11269336"/>
              <a:gd name="connsiteY261" fmla="*/ 2306832 h 2323145"/>
              <a:gd name="connsiteX262" fmla="*/ 87258 w 11269336"/>
              <a:gd name="connsiteY262" fmla="*/ 2285511 h 2323145"/>
              <a:gd name="connsiteX263" fmla="*/ 23798 w 11269336"/>
              <a:gd name="connsiteY263" fmla="*/ 2281822 h 2323145"/>
              <a:gd name="connsiteX264" fmla="*/ 0 w 11269336"/>
              <a:gd name="connsiteY264" fmla="*/ 2285369 h 2323145"/>
              <a:gd name="connsiteX265" fmla="*/ 0 w 11269336"/>
              <a:gd name="connsiteY265"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162278 w 11269336"/>
              <a:gd name="connsiteY21" fmla="*/ 704724 h 2323145"/>
              <a:gd name="connsiteX22" fmla="*/ 8977138 w 11269336"/>
              <a:gd name="connsiteY22" fmla="*/ 774970 h 2323145"/>
              <a:gd name="connsiteX23" fmla="*/ 9070855 w 11269336"/>
              <a:gd name="connsiteY23" fmla="*/ 794621 h 2323145"/>
              <a:gd name="connsiteX24" fmla="*/ 8914746 w 11269336"/>
              <a:gd name="connsiteY24" fmla="*/ 826428 h 2323145"/>
              <a:gd name="connsiteX25" fmla="*/ 8917778 w 11269336"/>
              <a:gd name="connsiteY25" fmla="*/ 835198 h 2323145"/>
              <a:gd name="connsiteX26" fmla="*/ 8905560 w 11269336"/>
              <a:gd name="connsiteY26" fmla="*/ 838358 h 2323145"/>
              <a:gd name="connsiteX27" fmla="*/ 8897564 w 11269336"/>
              <a:gd name="connsiteY27" fmla="*/ 834287 h 2323145"/>
              <a:gd name="connsiteX28" fmla="*/ 8878040 w 11269336"/>
              <a:gd name="connsiteY28" fmla="*/ 844150 h 2323145"/>
              <a:gd name="connsiteX29" fmla="*/ 8882654 w 11269336"/>
              <a:gd name="connsiteY29" fmla="*/ 892768 h 2323145"/>
              <a:gd name="connsiteX30" fmla="*/ 8795998 w 11269336"/>
              <a:gd name="connsiteY30" fmla="*/ 863337 h 2323145"/>
              <a:gd name="connsiteX31" fmla="*/ 8776970 w 11269336"/>
              <a:gd name="connsiteY31" fmla="*/ 885177 h 2323145"/>
              <a:gd name="connsiteX32" fmla="*/ 8755719 w 11269336"/>
              <a:gd name="connsiteY32" fmla="*/ 889754 h 2323145"/>
              <a:gd name="connsiteX33" fmla="*/ 8743257 w 11269336"/>
              <a:gd name="connsiteY33" fmla="*/ 904723 h 2323145"/>
              <a:gd name="connsiteX34" fmla="*/ 8721366 w 11269336"/>
              <a:gd name="connsiteY34" fmla="*/ 904711 h 2323145"/>
              <a:gd name="connsiteX35" fmla="*/ 8678353 w 11269336"/>
              <a:gd name="connsiteY35" fmla="*/ 926318 h 2323145"/>
              <a:gd name="connsiteX36" fmla="*/ 8636849 w 11269336"/>
              <a:gd name="connsiteY36" fmla="*/ 937900 h 2323145"/>
              <a:gd name="connsiteX37" fmla="*/ 8620213 w 11269336"/>
              <a:gd name="connsiteY37" fmla="*/ 943068 h 2323145"/>
              <a:gd name="connsiteX38" fmla="*/ 8612581 w 11269336"/>
              <a:gd name="connsiteY38" fmla="*/ 952695 h 2323145"/>
              <a:gd name="connsiteX39" fmla="*/ 8589038 w 11269336"/>
              <a:gd name="connsiteY39" fmla="*/ 963892 h 2323145"/>
              <a:gd name="connsiteX40" fmla="*/ 8579950 w 11269336"/>
              <a:gd name="connsiteY40" fmla="*/ 960899 h 2323145"/>
              <a:gd name="connsiteX41" fmla="*/ 8579319 w 11269336"/>
              <a:gd name="connsiteY41" fmla="*/ 965630 h 2323145"/>
              <a:gd name="connsiteX42" fmla="*/ 8547429 w 11269336"/>
              <a:gd name="connsiteY42" fmla="*/ 984506 h 2323145"/>
              <a:gd name="connsiteX43" fmla="*/ 8478704 w 11269336"/>
              <a:gd name="connsiteY43" fmla="*/ 1025490 h 2323145"/>
              <a:gd name="connsiteX44" fmla="*/ 8461421 w 11269336"/>
              <a:gd name="connsiteY44" fmla="*/ 1035512 h 2323145"/>
              <a:gd name="connsiteX45" fmla="*/ 8445003 w 11269336"/>
              <a:gd name="connsiteY45" fmla="*/ 1036851 h 2323145"/>
              <a:gd name="connsiteX46" fmla="*/ 8357350 w 11269336"/>
              <a:gd name="connsiteY46" fmla="*/ 1060213 h 2323145"/>
              <a:gd name="connsiteX47" fmla="*/ 8335565 w 11269336"/>
              <a:gd name="connsiteY47" fmla="*/ 1061151 h 2323145"/>
              <a:gd name="connsiteX48" fmla="*/ 8325267 w 11269336"/>
              <a:gd name="connsiteY48" fmla="*/ 1055919 h 2323145"/>
              <a:gd name="connsiteX49" fmla="*/ 8293586 w 11269336"/>
              <a:gd name="connsiteY49" fmla="*/ 1076144 h 2323145"/>
              <a:gd name="connsiteX50" fmla="*/ 8242405 w 11269336"/>
              <a:gd name="connsiteY50" fmla="*/ 1095960 h 2323145"/>
              <a:gd name="connsiteX51" fmla="*/ 8197391 w 11269336"/>
              <a:gd name="connsiteY51" fmla="*/ 1107746 h 2323145"/>
              <a:gd name="connsiteX52" fmla="*/ 8081474 w 11269336"/>
              <a:gd name="connsiteY52" fmla="*/ 1130125 h 2323145"/>
              <a:gd name="connsiteX53" fmla="*/ 8053585 w 11269336"/>
              <a:gd name="connsiteY53" fmla="*/ 1129169 h 2323145"/>
              <a:gd name="connsiteX54" fmla="*/ 8038422 w 11269336"/>
              <a:gd name="connsiteY54" fmla="*/ 1119092 h 2323145"/>
              <a:gd name="connsiteX55" fmla="*/ 8029450 w 11269336"/>
              <a:gd name="connsiteY55" fmla="*/ 1125592 h 2323145"/>
              <a:gd name="connsiteX56" fmla="*/ 7959552 w 11269336"/>
              <a:gd name="connsiteY56" fmla="*/ 1140188 h 2323145"/>
              <a:gd name="connsiteX57" fmla="*/ 7914188 w 11269336"/>
              <a:gd name="connsiteY57" fmla="*/ 1150862 h 2323145"/>
              <a:gd name="connsiteX58" fmla="*/ 7914918 w 11269336"/>
              <a:gd name="connsiteY58" fmla="*/ 1168758 h 2323145"/>
              <a:gd name="connsiteX59" fmla="*/ 7875510 w 11269336"/>
              <a:gd name="connsiteY59" fmla="*/ 1183153 h 2323145"/>
              <a:gd name="connsiteX60" fmla="*/ 7829932 w 11269336"/>
              <a:gd name="connsiteY60" fmla="*/ 1180782 h 2323145"/>
              <a:gd name="connsiteX61" fmla="*/ 7779182 w 11269336"/>
              <a:gd name="connsiteY61" fmla="*/ 1192665 h 2323145"/>
              <a:gd name="connsiteX62" fmla="*/ 7748774 w 11269336"/>
              <a:gd name="connsiteY62" fmla="*/ 1199586 h 2323145"/>
              <a:gd name="connsiteX63" fmla="*/ 7671846 w 11269336"/>
              <a:gd name="connsiteY63" fmla="*/ 1231966 h 2323145"/>
              <a:gd name="connsiteX64" fmla="*/ 7554146 w 11269336"/>
              <a:gd name="connsiteY64" fmla="*/ 1319748 h 2323145"/>
              <a:gd name="connsiteX65" fmla="*/ 7515052 w 11269336"/>
              <a:gd name="connsiteY65" fmla="*/ 1336718 h 2323145"/>
              <a:gd name="connsiteX66" fmla="*/ 7507193 w 11269336"/>
              <a:gd name="connsiteY66" fmla="*/ 1334617 h 2323145"/>
              <a:gd name="connsiteX67" fmla="*/ 7461694 w 11269336"/>
              <a:gd name="connsiteY67" fmla="*/ 1375866 h 2323145"/>
              <a:gd name="connsiteX68" fmla="*/ 7377571 w 11269336"/>
              <a:gd name="connsiteY68" fmla="*/ 1400128 h 2323145"/>
              <a:gd name="connsiteX69" fmla="*/ 7311261 w 11269336"/>
              <a:gd name="connsiteY69" fmla="*/ 1412652 h 2323145"/>
              <a:gd name="connsiteX70" fmla="*/ 7275307 w 11269336"/>
              <a:gd name="connsiteY70" fmla="*/ 1422171 h 2323145"/>
              <a:gd name="connsiteX71" fmla="*/ 7247783 w 11269336"/>
              <a:gd name="connsiteY71" fmla="*/ 1426330 h 2323145"/>
              <a:gd name="connsiteX72" fmla="*/ 7185047 w 11269336"/>
              <a:gd name="connsiteY72" fmla="*/ 1451812 h 2323145"/>
              <a:gd name="connsiteX73" fmla="*/ 7084117 w 11269336"/>
              <a:gd name="connsiteY73" fmla="*/ 1500281 h 2323145"/>
              <a:gd name="connsiteX74" fmla="*/ 7062011 w 11269336"/>
              <a:gd name="connsiteY74" fmla="*/ 1509183 h 2323145"/>
              <a:gd name="connsiteX75" fmla="*/ 7040555 w 11269336"/>
              <a:gd name="connsiteY75" fmla="*/ 1511207 h 2323145"/>
              <a:gd name="connsiteX76" fmla="*/ 7033438 w 11269336"/>
              <a:gd name="connsiteY76" fmla="*/ 1506772 h 2323145"/>
              <a:gd name="connsiteX77" fmla="*/ 7020886 w 11269336"/>
              <a:gd name="connsiteY77" fmla="*/ 1510764 h 2323145"/>
              <a:gd name="connsiteX78" fmla="*/ 7017033 w 11269336"/>
              <a:gd name="connsiteY78" fmla="*/ 1510650 h 2323145"/>
              <a:gd name="connsiteX79" fmla="*/ 6995460 w 11269336"/>
              <a:gd name="connsiteY79" fmla="*/ 1511173 h 2323145"/>
              <a:gd name="connsiteX80" fmla="*/ 6962144 w 11269336"/>
              <a:gd name="connsiteY80" fmla="*/ 1541508 h 2323145"/>
              <a:gd name="connsiteX81" fmla="*/ 6910674 w 11269336"/>
              <a:gd name="connsiteY81" fmla="*/ 1554793 h 2323145"/>
              <a:gd name="connsiteX82" fmla="*/ 6732152 w 11269336"/>
              <a:gd name="connsiteY82" fmla="*/ 1642538 h 2323145"/>
              <a:gd name="connsiteX83" fmla="*/ 6694106 w 11269336"/>
              <a:gd name="connsiteY83" fmla="*/ 1632377 h 2323145"/>
              <a:gd name="connsiteX84" fmla="*/ 6617223 w 11269336"/>
              <a:gd name="connsiteY84" fmla="*/ 1659889 h 2323145"/>
              <a:gd name="connsiteX85" fmla="*/ 6521138 w 11269336"/>
              <a:gd name="connsiteY85" fmla="*/ 1744340 h 2323145"/>
              <a:gd name="connsiteX86" fmla="*/ 6380677 w 11269336"/>
              <a:gd name="connsiteY86" fmla="*/ 1796883 h 2323145"/>
              <a:gd name="connsiteX87" fmla="*/ 6374897 w 11269336"/>
              <a:gd name="connsiteY87" fmla="*/ 1809910 h 2323145"/>
              <a:gd name="connsiteX88" fmla="*/ 6364545 w 11269336"/>
              <a:gd name="connsiteY88" fmla="*/ 1820090 h 2323145"/>
              <a:gd name="connsiteX89" fmla="*/ 6362126 w 11269336"/>
              <a:gd name="connsiteY89" fmla="*/ 1819991 h 2323145"/>
              <a:gd name="connsiteX90" fmla="*/ 6346673 w 11269336"/>
              <a:gd name="connsiteY90" fmla="*/ 1827824 h 2323145"/>
              <a:gd name="connsiteX91" fmla="*/ 6345588 w 11269336"/>
              <a:gd name="connsiteY91" fmla="*/ 1832232 h 2323145"/>
              <a:gd name="connsiteX92" fmla="*/ 6335708 w 11269336"/>
              <a:gd name="connsiteY92" fmla="*/ 1838451 h 2323145"/>
              <a:gd name="connsiteX93" fmla="*/ 6318182 w 11269336"/>
              <a:gd name="connsiteY93" fmla="*/ 1852975 h 2323145"/>
              <a:gd name="connsiteX94" fmla="*/ 6313084 w 11269336"/>
              <a:gd name="connsiteY94" fmla="*/ 1853561 h 2323145"/>
              <a:gd name="connsiteX95" fmla="*/ 6283816 w 11269336"/>
              <a:gd name="connsiteY95" fmla="*/ 1872148 h 2323145"/>
              <a:gd name="connsiteX96" fmla="*/ 6282550 w 11269336"/>
              <a:gd name="connsiteY96" fmla="*/ 1871392 h 2323145"/>
              <a:gd name="connsiteX97" fmla="*/ 6270527 w 11269336"/>
              <a:gd name="connsiteY97" fmla="*/ 1872208 h 2323145"/>
              <a:gd name="connsiteX98" fmla="*/ 6249518 w 11269336"/>
              <a:gd name="connsiteY98" fmla="*/ 1876079 h 2323145"/>
              <a:gd name="connsiteX99" fmla="*/ 6190386 w 11269336"/>
              <a:gd name="connsiteY99" fmla="*/ 1872478 h 2323145"/>
              <a:gd name="connsiteX100" fmla="*/ 6159777 w 11269336"/>
              <a:gd name="connsiteY100" fmla="*/ 1891745 h 2323145"/>
              <a:gd name="connsiteX101" fmla="*/ 6153131 w 11269336"/>
              <a:gd name="connsiteY101" fmla="*/ 1895079 h 2323145"/>
              <a:gd name="connsiteX102" fmla="*/ 6152798 w 11269336"/>
              <a:gd name="connsiteY102" fmla="*/ 1894920 h 2323145"/>
              <a:gd name="connsiteX103" fmla="*/ 6145388 w 11269336"/>
              <a:gd name="connsiteY103" fmla="*/ 1897990 h 2323145"/>
              <a:gd name="connsiteX104" fmla="*/ 6141014 w 11269336"/>
              <a:gd name="connsiteY104" fmla="*/ 1901155 h 2323145"/>
              <a:gd name="connsiteX105" fmla="*/ 6128122 w 11269336"/>
              <a:gd name="connsiteY105" fmla="*/ 1907623 h 2323145"/>
              <a:gd name="connsiteX106" fmla="*/ 6122351 w 11269336"/>
              <a:gd name="connsiteY106" fmla="*/ 1908359 h 2323145"/>
              <a:gd name="connsiteX107" fmla="*/ 6064750 w 11269336"/>
              <a:gd name="connsiteY107" fmla="*/ 1896394 h 2323145"/>
              <a:gd name="connsiteX108" fmla="*/ 5964230 w 11269336"/>
              <a:gd name="connsiteY108" fmla="*/ 1910038 h 2323145"/>
              <a:gd name="connsiteX109" fmla="*/ 5865399 w 11269336"/>
              <a:gd name="connsiteY109" fmla="*/ 1926966 h 2323145"/>
              <a:gd name="connsiteX110" fmla="*/ 5829951 w 11269336"/>
              <a:gd name="connsiteY110" fmla="*/ 1934755 h 2323145"/>
              <a:gd name="connsiteX111" fmla="*/ 5765285 w 11269336"/>
              <a:gd name="connsiteY111" fmla="*/ 1941322 h 2323145"/>
              <a:gd name="connsiteX112" fmla="*/ 5734750 w 11269336"/>
              <a:gd name="connsiteY112" fmla="*/ 1939793 h 2323145"/>
              <a:gd name="connsiteX113" fmla="*/ 5733569 w 11269336"/>
              <a:gd name="connsiteY113" fmla="*/ 1940505 h 2323145"/>
              <a:gd name="connsiteX114" fmla="*/ 5730329 w 11269336"/>
              <a:gd name="connsiteY114" fmla="*/ 1937845 h 2323145"/>
              <a:gd name="connsiteX115" fmla="*/ 5724661 w 11269336"/>
              <a:gd name="connsiteY115" fmla="*/ 1937455 h 2323145"/>
              <a:gd name="connsiteX116" fmla="*/ 5710186 w 11269336"/>
              <a:gd name="connsiteY116" fmla="*/ 1941370 h 2323145"/>
              <a:gd name="connsiteX117" fmla="*/ 5704910 w 11269336"/>
              <a:gd name="connsiteY117" fmla="*/ 1943663 h 2323145"/>
              <a:gd name="connsiteX118" fmla="*/ 5696836 w 11269336"/>
              <a:gd name="connsiteY118" fmla="*/ 1945271 h 2323145"/>
              <a:gd name="connsiteX119" fmla="*/ 5696583 w 11269336"/>
              <a:gd name="connsiteY119" fmla="*/ 1945050 h 2323145"/>
              <a:gd name="connsiteX120" fmla="*/ 5689123 w 11269336"/>
              <a:gd name="connsiteY120" fmla="*/ 1947067 h 2323145"/>
              <a:gd name="connsiteX121" fmla="*/ 5653291 w 11269336"/>
              <a:gd name="connsiteY121" fmla="*/ 1960245 h 2323145"/>
              <a:gd name="connsiteX122" fmla="*/ 5599385 w 11269336"/>
              <a:gd name="connsiteY122" fmla="*/ 1945198 h 2323145"/>
              <a:gd name="connsiteX123" fmla="*/ 5578300 w 11269336"/>
              <a:gd name="connsiteY123" fmla="*/ 1944963 h 2323145"/>
              <a:gd name="connsiteX124" fmla="*/ 5566758 w 11269336"/>
              <a:gd name="connsiteY124" fmla="*/ 1943441 h 2323145"/>
              <a:gd name="connsiteX125" fmla="*/ 5565857 w 11269336"/>
              <a:gd name="connsiteY125" fmla="*/ 1942445 h 2323145"/>
              <a:gd name="connsiteX126" fmla="*/ 5531534 w 11269336"/>
              <a:gd name="connsiteY126" fmla="*/ 1955208 h 2323145"/>
              <a:gd name="connsiteX127" fmla="*/ 5526552 w 11269336"/>
              <a:gd name="connsiteY127" fmla="*/ 1954799 h 2323145"/>
              <a:gd name="connsiteX128" fmla="*/ 5504723 w 11269336"/>
              <a:gd name="connsiteY128" fmla="*/ 1965811 h 2323145"/>
              <a:gd name="connsiteX129" fmla="*/ 5493156 w 11269336"/>
              <a:gd name="connsiteY129" fmla="*/ 1970063 h 2323145"/>
              <a:gd name="connsiteX130" fmla="*/ 5490486 w 11269336"/>
              <a:gd name="connsiteY130" fmla="*/ 1974227 h 2323145"/>
              <a:gd name="connsiteX131" fmla="*/ 5473107 w 11269336"/>
              <a:gd name="connsiteY131" fmla="*/ 1979001 h 2323145"/>
              <a:gd name="connsiteX132" fmla="*/ 5470885 w 11269336"/>
              <a:gd name="connsiteY132" fmla="*/ 1978432 h 2323145"/>
              <a:gd name="connsiteX133" fmla="*/ 5457393 w 11269336"/>
              <a:gd name="connsiteY133" fmla="*/ 1986525 h 2323145"/>
              <a:gd name="connsiteX134" fmla="*/ 5447102 w 11269336"/>
              <a:gd name="connsiteY134" fmla="*/ 1998329 h 2323145"/>
              <a:gd name="connsiteX135" fmla="*/ 5159151 w 11269336"/>
              <a:gd name="connsiteY135" fmla="*/ 2029640 h 2323145"/>
              <a:gd name="connsiteX136" fmla="*/ 5041688 w 11269336"/>
              <a:gd name="connsiteY136" fmla="*/ 2022334 h 2323145"/>
              <a:gd name="connsiteX137" fmla="*/ 4860988 w 11269336"/>
              <a:gd name="connsiteY137" fmla="*/ 2135698 h 2323145"/>
              <a:gd name="connsiteX138" fmla="*/ 4807902 w 11269336"/>
              <a:gd name="connsiteY138" fmla="*/ 2138894 h 2323145"/>
              <a:gd name="connsiteX139" fmla="*/ 4765388 w 11269336"/>
              <a:gd name="connsiteY139" fmla="*/ 2162525 h 2323145"/>
              <a:gd name="connsiteX140" fmla="*/ 4745033 w 11269336"/>
              <a:gd name="connsiteY140" fmla="*/ 2158859 h 2323145"/>
              <a:gd name="connsiteX141" fmla="*/ 4741475 w 11269336"/>
              <a:gd name="connsiteY141" fmla="*/ 2157998 h 2323145"/>
              <a:gd name="connsiteX142" fmla="*/ 4728247 w 11269336"/>
              <a:gd name="connsiteY142" fmla="*/ 2159526 h 2323145"/>
              <a:gd name="connsiteX143" fmla="*/ 4723263 w 11269336"/>
              <a:gd name="connsiteY143" fmla="*/ 2153742 h 2323145"/>
              <a:gd name="connsiteX144" fmla="*/ 4702453 w 11269336"/>
              <a:gd name="connsiteY144" fmla="*/ 2151586 h 2323145"/>
              <a:gd name="connsiteX145" fmla="*/ 4678455 w 11269336"/>
              <a:gd name="connsiteY145" fmla="*/ 2156131 h 2323145"/>
              <a:gd name="connsiteX146" fmla="*/ 4593061 w 11269336"/>
              <a:gd name="connsiteY146" fmla="*/ 2171597 h 2323145"/>
              <a:gd name="connsiteX147" fmla="*/ 4579902 w 11269336"/>
              <a:gd name="connsiteY147" fmla="*/ 2177927 h 2323145"/>
              <a:gd name="connsiteX148" fmla="*/ 4533444 w 11269336"/>
              <a:gd name="connsiteY148" fmla="*/ 2181200 h 2323145"/>
              <a:gd name="connsiteX149" fmla="*/ 4492832 w 11269336"/>
              <a:gd name="connsiteY149" fmla="*/ 2188033 h 2323145"/>
              <a:gd name="connsiteX150" fmla="*/ 4467257 w 11269336"/>
              <a:gd name="connsiteY150" fmla="*/ 2196121 h 2323145"/>
              <a:gd name="connsiteX151" fmla="*/ 4459937 w 11269336"/>
              <a:gd name="connsiteY151" fmla="*/ 2195182 h 2323145"/>
              <a:gd name="connsiteX152" fmla="*/ 4433312 w 11269336"/>
              <a:gd name="connsiteY152" fmla="*/ 2199004 h 2323145"/>
              <a:gd name="connsiteX153" fmla="*/ 4420601 w 11269336"/>
              <a:gd name="connsiteY153" fmla="*/ 2205158 h 2323145"/>
              <a:gd name="connsiteX154" fmla="*/ 4405765 w 11269336"/>
              <a:gd name="connsiteY154" fmla="*/ 2199902 h 2323145"/>
              <a:gd name="connsiteX155" fmla="*/ 4401354 w 11269336"/>
              <a:gd name="connsiteY155" fmla="*/ 2194745 h 2323145"/>
              <a:gd name="connsiteX156" fmla="*/ 4383151 w 11269336"/>
              <a:gd name="connsiteY156" fmla="*/ 2201140 h 2323145"/>
              <a:gd name="connsiteX157" fmla="*/ 4366646 w 11269336"/>
              <a:gd name="connsiteY157" fmla="*/ 2198564 h 2323145"/>
              <a:gd name="connsiteX158" fmla="*/ 4354009 w 11269336"/>
              <a:gd name="connsiteY158" fmla="*/ 2204984 h 2323145"/>
              <a:gd name="connsiteX159" fmla="*/ 4348284 w 11269336"/>
              <a:gd name="connsiteY159" fmla="*/ 2205270 h 2323145"/>
              <a:gd name="connsiteX160" fmla="*/ 4333906 w 11269336"/>
              <a:gd name="connsiteY160" fmla="*/ 2205251 h 2323145"/>
              <a:gd name="connsiteX161" fmla="*/ 4308819 w 11269336"/>
              <a:gd name="connsiteY161" fmla="*/ 2203822 h 2323145"/>
              <a:gd name="connsiteX162" fmla="*/ 4301210 w 11269336"/>
              <a:gd name="connsiteY162" fmla="*/ 2204456 h 2323145"/>
              <a:gd name="connsiteX163" fmla="*/ 4283095 w 11269336"/>
              <a:gd name="connsiteY163" fmla="*/ 2198177 h 2323145"/>
              <a:gd name="connsiteX164" fmla="*/ 4250119 w 11269336"/>
              <a:gd name="connsiteY164" fmla="*/ 2196342 h 2323145"/>
              <a:gd name="connsiteX165" fmla="*/ 4189203 w 11269336"/>
              <a:gd name="connsiteY165" fmla="*/ 2178994 h 2323145"/>
              <a:gd name="connsiteX166" fmla="*/ 4154035 w 11269336"/>
              <a:gd name="connsiteY166" fmla="*/ 2171950 h 2323145"/>
              <a:gd name="connsiteX167" fmla="*/ 4129569 w 11269336"/>
              <a:gd name="connsiteY167" fmla="*/ 2163850 h 2323145"/>
              <a:gd name="connsiteX168" fmla="*/ 4061250 w 11269336"/>
              <a:gd name="connsiteY168" fmla="*/ 2159236 h 2323145"/>
              <a:gd name="connsiteX169" fmla="*/ 3945480 w 11269336"/>
              <a:gd name="connsiteY169" fmla="*/ 2158279 h 2323145"/>
              <a:gd name="connsiteX170" fmla="*/ 3921468 w 11269336"/>
              <a:gd name="connsiteY170" fmla="*/ 2156588 h 2323145"/>
              <a:gd name="connsiteX171" fmla="*/ 3903348 w 11269336"/>
              <a:gd name="connsiteY171" fmla="*/ 2149220 h 2323145"/>
              <a:gd name="connsiteX172" fmla="*/ 3901342 w 11269336"/>
              <a:gd name="connsiteY172" fmla="*/ 2142355 h 2323145"/>
              <a:gd name="connsiteX173" fmla="*/ 3888539 w 11269336"/>
              <a:gd name="connsiteY173" fmla="*/ 2140476 h 2323145"/>
              <a:gd name="connsiteX174" fmla="*/ 3885662 w 11269336"/>
              <a:gd name="connsiteY174" fmla="*/ 2138740 h 2323145"/>
              <a:gd name="connsiteX175" fmla="*/ 3868627 w 11269336"/>
              <a:gd name="connsiteY175" fmla="*/ 2130023 h 2323145"/>
              <a:gd name="connsiteX176" fmla="*/ 3819177 w 11269336"/>
              <a:gd name="connsiteY176" fmla="*/ 2142111 h 2323145"/>
              <a:gd name="connsiteX177" fmla="*/ 3769100 w 11269336"/>
              <a:gd name="connsiteY177" fmla="*/ 2131731 h 2323145"/>
              <a:gd name="connsiteX178" fmla="*/ 3562752 w 11269336"/>
              <a:gd name="connsiteY178" fmla="*/ 2131785 h 2323145"/>
              <a:gd name="connsiteX179" fmla="*/ 3541402 w 11269336"/>
              <a:gd name="connsiteY179" fmla="*/ 2106821 h 2323145"/>
              <a:gd name="connsiteX180" fmla="*/ 3365341 w 11269336"/>
              <a:gd name="connsiteY180" fmla="*/ 2077638 h 2323145"/>
              <a:gd name="connsiteX181" fmla="*/ 3170922 w 11269336"/>
              <a:gd name="connsiteY181" fmla="*/ 2115957 h 2323145"/>
              <a:gd name="connsiteX182" fmla="*/ 3156256 w 11269336"/>
              <a:gd name="connsiteY182" fmla="*/ 2124773 h 2323145"/>
              <a:gd name="connsiteX183" fmla="*/ 3140298 w 11269336"/>
              <a:gd name="connsiteY183" fmla="*/ 2129182 h 2323145"/>
              <a:gd name="connsiteX184" fmla="*/ 3138514 w 11269336"/>
              <a:gd name="connsiteY184" fmla="*/ 2128069 h 2323145"/>
              <a:gd name="connsiteX185" fmla="*/ 3120467 w 11269336"/>
              <a:gd name="connsiteY185" fmla="*/ 2128281 h 2323145"/>
              <a:gd name="connsiteX186" fmla="*/ 3116175 w 11269336"/>
              <a:gd name="connsiteY186" fmla="*/ 2131633 h 2323145"/>
              <a:gd name="connsiteX187" fmla="*/ 3103685 w 11269336"/>
              <a:gd name="connsiteY187" fmla="*/ 2132814 h 2323145"/>
              <a:gd name="connsiteX188" fmla="*/ 3078794 w 11269336"/>
              <a:gd name="connsiteY188" fmla="*/ 2137935 h 2323145"/>
              <a:gd name="connsiteX189" fmla="*/ 3074407 w 11269336"/>
              <a:gd name="connsiteY189" fmla="*/ 2136274 h 2323145"/>
              <a:gd name="connsiteX190" fmla="*/ 3037285 w 11269336"/>
              <a:gd name="connsiteY190" fmla="*/ 2139919 h 2323145"/>
              <a:gd name="connsiteX191" fmla="*/ 3036901 w 11269336"/>
              <a:gd name="connsiteY191" fmla="*/ 2138726 h 2323145"/>
              <a:gd name="connsiteX192" fmla="*/ 3026996 w 11269336"/>
              <a:gd name="connsiteY192" fmla="*/ 2134322 h 2323145"/>
              <a:gd name="connsiteX193" fmla="*/ 3007772 w 11269336"/>
              <a:gd name="connsiteY193" fmla="*/ 2128742 h 2323145"/>
              <a:gd name="connsiteX194" fmla="*/ 2965030 w 11269336"/>
              <a:gd name="connsiteY194" fmla="*/ 2100494 h 2323145"/>
              <a:gd name="connsiteX195" fmla="*/ 2926342 w 11269336"/>
              <a:gd name="connsiteY195" fmla="*/ 2104155 h 2323145"/>
              <a:gd name="connsiteX196" fmla="*/ 2918608 w 11269336"/>
              <a:gd name="connsiteY196" fmla="*/ 2104215 h 2323145"/>
              <a:gd name="connsiteX197" fmla="*/ 2918475 w 11269336"/>
              <a:gd name="connsiteY197" fmla="*/ 2103937 h 2323145"/>
              <a:gd name="connsiteX198" fmla="*/ 2910360 w 11269336"/>
              <a:gd name="connsiteY198" fmla="*/ 2103444 h 2323145"/>
              <a:gd name="connsiteX199" fmla="*/ 2904507 w 11269336"/>
              <a:gd name="connsiteY199" fmla="*/ 2104326 h 2323145"/>
              <a:gd name="connsiteX200" fmla="*/ 2889503 w 11269336"/>
              <a:gd name="connsiteY200" fmla="*/ 2104443 h 2323145"/>
              <a:gd name="connsiteX201" fmla="*/ 2884480 w 11269336"/>
              <a:gd name="connsiteY201" fmla="*/ 2102626 h 2323145"/>
              <a:gd name="connsiteX202" fmla="*/ 2882689 w 11269336"/>
              <a:gd name="connsiteY202" fmla="*/ 2099228 h 2323145"/>
              <a:gd name="connsiteX203" fmla="*/ 2881291 w 11269336"/>
              <a:gd name="connsiteY203" fmla="*/ 2099618 h 2323145"/>
              <a:gd name="connsiteX204" fmla="*/ 2853979 w 11269336"/>
              <a:gd name="connsiteY204" fmla="*/ 2090388 h 2323145"/>
              <a:gd name="connsiteX205" fmla="*/ 2791790 w 11269336"/>
              <a:gd name="connsiteY205" fmla="*/ 2080332 h 2323145"/>
              <a:gd name="connsiteX206" fmla="*/ 2755844 w 11269336"/>
              <a:gd name="connsiteY206" fmla="*/ 2078874 h 2323145"/>
              <a:gd name="connsiteX207" fmla="*/ 2657742 w 11269336"/>
              <a:gd name="connsiteY207" fmla="*/ 2070179 h 2323145"/>
              <a:gd name="connsiteX208" fmla="*/ 2559549 w 11269336"/>
              <a:gd name="connsiteY208" fmla="*/ 2057873 h 2323145"/>
              <a:gd name="connsiteX209" fmla="*/ 2512054 w 11269336"/>
              <a:gd name="connsiteY209" fmla="*/ 2031671 h 2323145"/>
              <a:gd name="connsiteX210" fmla="*/ 2506437 w 11269336"/>
              <a:gd name="connsiteY210" fmla="*/ 2030918 h 2323145"/>
              <a:gd name="connsiteX211" fmla="*/ 2491752 w 11269336"/>
              <a:gd name="connsiteY211" fmla="*/ 2033906 h 2323145"/>
              <a:gd name="connsiteX212" fmla="*/ 2486338 w 11269336"/>
              <a:gd name="connsiteY212" fmla="*/ 2035862 h 2323145"/>
              <a:gd name="connsiteX213" fmla="*/ 2478186 w 11269336"/>
              <a:gd name="connsiteY213" fmla="*/ 2036953 h 2323145"/>
              <a:gd name="connsiteX214" fmla="*/ 2477950 w 11269336"/>
              <a:gd name="connsiteY214" fmla="*/ 2036715 h 2323145"/>
              <a:gd name="connsiteX215" fmla="*/ 2470381 w 11269336"/>
              <a:gd name="connsiteY215" fmla="*/ 2038256 h 2323145"/>
              <a:gd name="connsiteX216" fmla="*/ 2433781 w 11269336"/>
              <a:gd name="connsiteY216" fmla="*/ 2049140 h 2323145"/>
              <a:gd name="connsiteX217" fmla="*/ 2381172 w 11269336"/>
              <a:gd name="connsiteY217" fmla="*/ 2030645 h 2323145"/>
              <a:gd name="connsiteX218" fmla="*/ 2360198 w 11269336"/>
              <a:gd name="connsiteY218" fmla="*/ 2029059 h 2323145"/>
              <a:gd name="connsiteX219" fmla="*/ 2348815 w 11269336"/>
              <a:gd name="connsiteY219" fmla="*/ 2026798 h 2323145"/>
              <a:gd name="connsiteX220" fmla="*/ 2347988 w 11269336"/>
              <a:gd name="connsiteY220" fmla="*/ 2025745 h 2323145"/>
              <a:gd name="connsiteX221" fmla="*/ 2312920 w 11269336"/>
              <a:gd name="connsiteY221" fmla="*/ 2036311 h 2323145"/>
              <a:gd name="connsiteX222" fmla="*/ 2307986 w 11269336"/>
              <a:gd name="connsiteY222" fmla="*/ 2035583 h 2323145"/>
              <a:gd name="connsiteX223" fmla="*/ 2285481 w 11269336"/>
              <a:gd name="connsiteY223" fmla="*/ 2045197 h 2323145"/>
              <a:gd name="connsiteX224" fmla="*/ 2273666 w 11269336"/>
              <a:gd name="connsiteY224" fmla="*/ 2048710 h 2323145"/>
              <a:gd name="connsiteX225" fmla="*/ 2270719 w 11269336"/>
              <a:gd name="connsiteY225" fmla="*/ 2052702 h 2323145"/>
              <a:gd name="connsiteX226" fmla="*/ 2253080 w 11269336"/>
              <a:gd name="connsiteY226" fmla="*/ 2056363 h 2323145"/>
              <a:gd name="connsiteX227" fmla="*/ 2250906 w 11269336"/>
              <a:gd name="connsiteY227" fmla="*/ 2055654 h 2323145"/>
              <a:gd name="connsiteX228" fmla="*/ 2236905 w 11269336"/>
              <a:gd name="connsiteY228" fmla="*/ 2062882 h 2323145"/>
              <a:gd name="connsiteX229" fmla="*/ 2225830 w 11269336"/>
              <a:gd name="connsiteY229" fmla="*/ 2074027 h 2323145"/>
              <a:gd name="connsiteX230" fmla="*/ 2073776 w 11269336"/>
              <a:gd name="connsiteY230" fmla="*/ 2089244 h 2323145"/>
              <a:gd name="connsiteX231" fmla="*/ 1948256 w 11269336"/>
              <a:gd name="connsiteY231" fmla="*/ 2146616 h 2323145"/>
              <a:gd name="connsiteX232" fmla="*/ 1865582 w 11269336"/>
              <a:gd name="connsiteY232" fmla="*/ 2153738 h 2323145"/>
              <a:gd name="connsiteX233" fmla="*/ 1835210 w 11269336"/>
              <a:gd name="connsiteY233" fmla="*/ 2134244 h 2323145"/>
              <a:gd name="connsiteX234" fmla="*/ 1632661 w 11269336"/>
              <a:gd name="connsiteY234" fmla="*/ 2173882 h 2323145"/>
              <a:gd name="connsiteX235" fmla="*/ 1579590 w 11269336"/>
              <a:gd name="connsiteY235" fmla="*/ 2173680 h 2323145"/>
              <a:gd name="connsiteX236" fmla="*/ 1535601 w 11269336"/>
              <a:gd name="connsiteY236" fmla="*/ 2194590 h 2323145"/>
              <a:gd name="connsiteX237" fmla="*/ 1515594 w 11269336"/>
              <a:gd name="connsiteY237" fmla="*/ 2189622 h 2323145"/>
              <a:gd name="connsiteX238" fmla="*/ 1512113 w 11269336"/>
              <a:gd name="connsiteY238" fmla="*/ 2188534 h 2323145"/>
              <a:gd name="connsiteX239" fmla="*/ 1498838 w 11269336"/>
              <a:gd name="connsiteY239" fmla="*/ 2189213 h 2323145"/>
              <a:gd name="connsiteX240" fmla="*/ 1494279 w 11269336"/>
              <a:gd name="connsiteY240" fmla="*/ 2183112 h 2323145"/>
              <a:gd name="connsiteX241" fmla="*/ 1473714 w 11269336"/>
              <a:gd name="connsiteY241" fmla="*/ 2179625 h 2323145"/>
              <a:gd name="connsiteX242" fmla="*/ 1449503 w 11269336"/>
              <a:gd name="connsiteY242" fmla="*/ 2182633 h 2323145"/>
              <a:gd name="connsiteX243" fmla="*/ 1266687 w 11269336"/>
              <a:gd name="connsiteY243" fmla="*/ 2212688 h 2323145"/>
              <a:gd name="connsiteX244" fmla="*/ 1239614 w 11269336"/>
              <a:gd name="connsiteY244" fmla="*/ 2209727 h 2323145"/>
              <a:gd name="connsiteX245" fmla="*/ 1202436 w 11269336"/>
              <a:gd name="connsiteY245" fmla="*/ 2209817 h 2323145"/>
              <a:gd name="connsiteX246" fmla="*/ 1136097 w 11269336"/>
              <a:gd name="connsiteY246" fmla="*/ 2205112 h 2323145"/>
              <a:gd name="connsiteX247" fmla="*/ 988232 w 11269336"/>
              <a:gd name="connsiteY247" fmla="*/ 2235635 h 2323145"/>
              <a:gd name="connsiteX248" fmla="*/ 981959 w 11269336"/>
              <a:gd name="connsiteY248" fmla="*/ 2231607 h 2323145"/>
              <a:gd name="connsiteX249" fmla="*/ 938600 w 11269336"/>
              <a:gd name="connsiteY249" fmla="*/ 2238113 h 2323145"/>
              <a:gd name="connsiteX250" fmla="*/ 791788 w 11269336"/>
              <a:gd name="connsiteY250" fmla="*/ 2293224 h 2323145"/>
              <a:gd name="connsiteX251" fmla="*/ 706914 w 11269336"/>
              <a:gd name="connsiteY251" fmla="*/ 2305046 h 2323145"/>
              <a:gd name="connsiteX252" fmla="*/ 675971 w 11269336"/>
              <a:gd name="connsiteY252" fmla="*/ 2304030 h 2323145"/>
              <a:gd name="connsiteX253" fmla="*/ 624180 w 11269336"/>
              <a:gd name="connsiteY253" fmla="*/ 2302650 h 2323145"/>
              <a:gd name="connsiteX254" fmla="*/ 583453 w 11269336"/>
              <a:gd name="connsiteY254" fmla="*/ 2288788 h 2323145"/>
              <a:gd name="connsiteX255" fmla="*/ 540946 w 11269336"/>
              <a:gd name="connsiteY255" fmla="*/ 2292721 h 2323145"/>
              <a:gd name="connsiteX256" fmla="*/ 533680 w 11269336"/>
              <a:gd name="connsiteY256" fmla="*/ 2310233 h 2323145"/>
              <a:gd name="connsiteX257" fmla="*/ 487366 w 11269336"/>
              <a:gd name="connsiteY257" fmla="*/ 2309053 h 2323145"/>
              <a:gd name="connsiteX258" fmla="*/ 416820 w 11269336"/>
              <a:gd name="connsiteY258" fmla="*/ 2305443 h 2323145"/>
              <a:gd name="connsiteX259" fmla="*/ 376805 w 11269336"/>
              <a:gd name="connsiteY259" fmla="*/ 2307647 h 2323145"/>
              <a:gd name="connsiteX260" fmla="*/ 266777 w 11269336"/>
              <a:gd name="connsiteY260" fmla="*/ 2309012 h 2323145"/>
              <a:gd name="connsiteX261" fmla="*/ 156013 w 11269336"/>
              <a:gd name="connsiteY261" fmla="*/ 2306832 h 2323145"/>
              <a:gd name="connsiteX262" fmla="*/ 87258 w 11269336"/>
              <a:gd name="connsiteY262" fmla="*/ 2285511 h 2323145"/>
              <a:gd name="connsiteX263" fmla="*/ 23798 w 11269336"/>
              <a:gd name="connsiteY263" fmla="*/ 2281822 h 2323145"/>
              <a:gd name="connsiteX264" fmla="*/ 0 w 11269336"/>
              <a:gd name="connsiteY264" fmla="*/ 2285369 h 2323145"/>
              <a:gd name="connsiteX265" fmla="*/ 0 w 11269336"/>
              <a:gd name="connsiteY265"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162278 w 11269336"/>
              <a:gd name="connsiteY21" fmla="*/ 704724 h 2323145"/>
              <a:gd name="connsiteX22" fmla="*/ 8977138 w 11269336"/>
              <a:gd name="connsiteY22" fmla="*/ 774970 h 2323145"/>
              <a:gd name="connsiteX23" fmla="*/ 9070855 w 11269336"/>
              <a:gd name="connsiteY23" fmla="*/ 794621 h 2323145"/>
              <a:gd name="connsiteX24" fmla="*/ 8914746 w 11269336"/>
              <a:gd name="connsiteY24" fmla="*/ 826428 h 2323145"/>
              <a:gd name="connsiteX25" fmla="*/ 8917778 w 11269336"/>
              <a:gd name="connsiteY25" fmla="*/ 835198 h 2323145"/>
              <a:gd name="connsiteX26" fmla="*/ 8905560 w 11269336"/>
              <a:gd name="connsiteY26" fmla="*/ 838358 h 2323145"/>
              <a:gd name="connsiteX27" fmla="*/ 8897564 w 11269336"/>
              <a:gd name="connsiteY27" fmla="*/ 834287 h 2323145"/>
              <a:gd name="connsiteX28" fmla="*/ 8878040 w 11269336"/>
              <a:gd name="connsiteY28" fmla="*/ 844150 h 2323145"/>
              <a:gd name="connsiteX29" fmla="*/ 8795998 w 11269336"/>
              <a:gd name="connsiteY29" fmla="*/ 863337 h 2323145"/>
              <a:gd name="connsiteX30" fmla="*/ 8776970 w 11269336"/>
              <a:gd name="connsiteY30" fmla="*/ 885177 h 2323145"/>
              <a:gd name="connsiteX31" fmla="*/ 8755719 w 11269336"/>
              <a:gd name="connsiteY31" fmla="*/ 889754 h 2323145"/>
              <a:gd name="connsiteX32" fmla="*/ 8743257 w 11269336"/>
              <a:gd name="connsiteY32" fmla="*/ 904723 h 2323145"/>
              <a:gd name="connsiteX33" fmla="*/ 8721366 w 11269336"/>
              <a:gd name="connsiteY33" fmla="*/ 904711 h 2323145"/>
              <a:gd name="connsiteX34" fmla="*/ 8678353 w 11269336"/>
              <a:gd name="connsiteY34" fmla="*/ 926318 h 2323145"/>
              <a:gd name="connsiteX35" fmla="*/ 8636849 w 11269336"/>
              <a:gd name="connsiteY35" fmla="*/ 937900 h 2323145"/>
              <a:gd name="connsiteX36" fmla="*/ 8620213 w 11269336"/>
              <a:gd name="connsiteY36" fmla="*/ 943068 h 2323145"/>
              <a:gd name="connsiteX37" fmla="*/ 8612581 w 11269336"/>
              <a:gd name="connsiteY37" fmla="*/ 952695 h 2323145"/>
              <a:gd name="connsiteX38" fmla="*/ 8589038 w 11269336"/>
              <a:gd name="connsiteY38" fmla="*/ 963892 h 2323145"/>
              <a:gd name="connsiteX39" fmla="*/ 8579950 w 11269336"/>
              <a:gd name="connsiteY39" fmla="*/ 960899 h 2323145"/>
              <a:gd name="connsiteX40" fmla="*/ 8579319 w 11269336"/>
              <a:gd name="connsiteY40" fmla="*/ 965630 h 2323145"/>
              <a:gd name="connsiteX41" fmla="*/ 8547429 w 11269336"/>
              <a:gd name="connsiteY41" fmla="*/ 984506 h 2323145"/>
              <a:gd name="connsiteX42" fmla="*/ 8478704 w 11269336"/>
              <a:gd name="connsiteY42" fmla="*/ 1025490 h 2323145"/>
              <a:gd name="connsiteX43" fmla="*/ 8461421 w 11269336"/>
              <a:gd name="connsiteY43" fmla="*/ 1035512 h 2323145"/>
              <a:gd name="connsiteX44" fmla="*/ 8445003 w 11269336"/>
              <a:gd name="connsiteY44" fmla="*/ 1036851 h 2323145"/>
              <a:gd name="connsiteX45" fmla="*/ 8357350 w 11269336"/>
              <a:gd name="connsiteY45" fmla="*/ 1060213 h 2323145"/>
              <a:gd name="connsiteX46" fmla="*/ 8335565 w 11269336"/>
              <a:gd name="connsiteY46" fmla="*/ 1061151 h 2323145"/>
              <a:gd name="connsiteX47" fmla="*/ 8325267 w 11269336"/>
              <a:gd name="connsiteY47" fmla="*/ 1055919 h 2323145"/>
              <a:gd name="connsiteX48" fmla="*/ 8293586 w 11269336"/>
              <a:gd name="connsiteY48" fmla="*/ 1076144 h 2323145"/>
              <a:gd name="connsiteX49" fmla="*/ 8242405 w 11269336"/>
              <a:gd name="connsiteY49" fmla="*/ 1095960 h 2323145"/>
              <a:gd name="connsiteX50" fmla="*/ 8197391 w 11269336"/>
              <a:gd name="connsiteY50" fmla="*/ 1107746 h 2323145"/>
              <a:gd name="connsiteX51" fmla="*/ 8081474 w 11269336"/>
              <a:gd name="connsiteY51" fmla="*/ 1130125 h 2323145"/>
              <a:gd name="connsiteX52" fmla="*/ 8053585 w 11269336"/>
              <a:gd name="connsiteY52" fmla="*/ 1129169 h 2323145"/>
              <a:gd name="connsiteX53" fmla="*/ 8038422 w 11269336"/>
              <a:gd name="connsiteY53" fmla="*/ 1119092 h 2323145"/>
              <a:gd name="connsiteX54" fmla="*/ 8029450 w 11269336"/>
              <a:gd name="connsiteY54" fmla="*/ 1125592 h 2323145"/>
              <a:gd name="connsiteX55" fmla="*/ 7959552 w 11269336"/>
              <a:gd name="connsiteY55" fmla="*/ 1140188 h 2323145"/>
              <a:gd name="connsiteX56" fmla="*/ 7914188 w 11269336"/>
              <a:gd name="connsiteY56" fmla="*/ 1150862 h 2323145"/>
              <a:gd name="connsiteX57" fmla="*/ 7914918 w 11269336"/>
              <a:gd name="connsiteY57" fmla="*/ 1168758 h 2323145"/>
              <a:gd name="connsiteX58" fmla="*/ 7875510 w 11269336"/>
              <a:gd name="connsiteY58" fmla="*/ 1183153 h 2323145"/>
              <a:gd name="connsiteX59" fmla="*/ 7829932 w 11269336"/>
              <a:gd name="connsiteY59" fmla="*/ 1180782 h 2323145"/>
              <a:gd name="connsiteX60" fmla="*/ 7779182 w 11269336"/>
              <a:gd name="connsiteY60" fmla="*/ 1192665 h 2323145"/>
              <a:gd name="connsiteX61" fmla="*/ 7748774 w 11269336"/>
              <a:gd name="connsiteY61" fmla="*/ 1199586 h 2323145"/>
              <a:gd name="connsiteX62" fmla="*/ 7671846 w 11269336"/>
              <a:gd name="connsiteY62" fmla="*/ 1231966 h 2323145"/>
              <a:gd name="connsiteX63" fmla="*/ 7554146 w 11269336"/>
              <a:gd name="connsiteY63" fmla="*/ 1319748 h 2323145"/>
              <a:gd name="connsiteX64" fmla="*/ 7515052 w 11269336"/>
              <a:gd name="connsiteY64" fmla="*/ 1336718 h 2323145"/>
              <a:gd name="connsiteX65" fmla="*/ 7507193 w 11269336"/>
              <a:gd name="connsiteY65" fmla="*/ 1334617 h 2323145"/>
              <a:gd name="connsiteX66" fmla="*/ 7461694 w 11269336"/>
              <a:gd name="connsiteY66" fmla="*/ 1375866 h 2323145"/>
              <a:gd name="connsiteX67" fmla="*/ 7377571 w 11269336"/>
              <a:gd name="connsiteY67" fmla="*/ 1400128 h 2323145"/>
              <a:gd name="connsiteX68" fmla="*/ 7311261 w 11269336"/>
              <a:gd name="connsiteY68" fmla="*/ 1412652 h 2323145"/>
              <a:gd name="connsiteX69" fmla="*/ 7275307 w 11269336"/>
              <a:gd name="connsiteY69" fmla="*/ 1422171 h 2323145"/>
              <a:gd name="connsiteX70" fmla="*/ 7247783 w 11269336"/>
              <a:gd name="connsiteY70" fmla="*/ 1426330 h 2323145"/>
              <a:gd name="connsiteX71" fmla="*/ 7185047 w 11269336"/>
              <a:gd name="connsiteY71" fmla="*/ 1451812 h 2323145"/>
              <a:gd name="connsiteX72" fmla="*/ 7084117 w 11269336"/>
              <a:gd name="connsiteY72" fmla="*/ 1500281 h 2323145"/>
              <a:gd name="connsiteX73" fmla="*/ 7062011 w 11269336"/>
              <a:gd name="connsiteY73" fmla="*/ 1509183 h 2323145"/>
              <a:gd name="connsiteX74" fmla="*/ 7040555 w 11269336"/>
              <a:gd name="connsiteY74" fmla="*/ 1511207 h 2323145"/>
              <a:gd name="connsiteX75" fmla="*/ 7033438 w 11269336"/>
              <a:gd name="connsiteY75" fmla="*/ 1506772 h 2323145"/>
              <a:gd name="connsiteX76" fmla="*/ 7020886 w 11269336"/>
              <a:gd name="connsiteY76" fmla="*/ 1510764 h 2323145"/>
              <a:gd name="connsiteX77" fmla="*/ 7017033 w 11269336"/>
              <a:gd name="connsiteY77" fmla="*/ 1510650 h 2323145"/>
              <a:gd name="connsiteX78" fmla="*/ 6995460 w 11269336"/>
              <a:gd name="connsiteY78" fmla="*/ 1511173 h 2323145"/>
              <a:gd name="connsiteX79" fmla="*/ 6962144 w 11269336"/>
              <a:gd name="connsiteY79" fmla="*/ 1541508 h 2323145"/>
              <a:gd name="connsiteX80" fmla="*/ 6910674 w 11269336"/>
              <a:gd name="connsiteY80" fmla="*/ 1554793 h 2323145"/>
              <a:gd name="connsiteX81" fmla="*/ 6732152 w 11269336"/>
              <a:gd name="connsiteY81" fmla="*/ 1642538 h 2323145"/>
              <a:gd name="connsiteX82" fmla="*/ 6694106 w 11269336"/>
              <a:gd name="connsiteY82" fmla="*/ 1632377 h 2323145"/>
              <a:gd name="connsiteX83" fmla="*/ 6617223 w 11269336"/>
              <a:gd name="connsiteY83" fmla="*/ 1659889 h 2323145"/>
              <a:gd name="connsiteX84" fmla="*/ 6521138 w 11269336"/>
              <a:gd name="connsiteY84" fmla="*/ 1744340 h 2323145"/>
              <a:gd name="connsiteX85" fmla="*/ 6380677 w 11269336"/>
              <a:gd name="connsiteY85" fmla="*/ 1796883 h 2323145"/>
              <a:gd name="connsiteX86" fmla="*/ 6374897 w 11269336"/>
              <a:gd name="connsiteY86" fmla="*/ 1809910 h 2323145"/>
              <a:gd name="connsiteX87" fmla="*/ 6364545 w 11269336"/>
              <a:gd name="connsiteY87" fmla="*/ 1820090 h 2323145"/>
              <a:gd name="connsiteX88" fmla="*/ 6362126 w 11269336"/>
              <a:gd name="connsiteY88" fmla="*/ 1819991 h 2323145"/>
              <a:gd name="connsiteX89" fmla="*/ 6346673 w 11269336"/>
              <a:gd name="connsiteY89" fmla="*/ 1827824 h 2323145"/>
              <a:gd name="connsiteX90" fmla="*/ 6345588 w 11269336"/>
              <a:gd name="connsiteY90" fmla="*/ 1832232 h 2323145"/>
              <a:gd name="connsiteX91" fmla="*/ 6335708 w 11269336"/>
              <a:gd name="connsiteY91" fmla="*/ 1838451 h 2323145"/>
              <a:gd name="connsiteX92" fmla="*/ 6318182 w 11269336"/>
              <a:gd name="connsiteY92" fmla="*/ 1852975 h 2323145"/>
              <a:gd name="connsiteX93" fmla="*/ 6313084 w 11269336"/>
              <a:gd name="connsiteY93" fmla="*/ 1853561 h 2323145"/>
              <a:gd name="connsiteX94" fmla="*/ 6283816 w 11269336"/>
              <a:gd name="connsiteY94" fmla="*/ 1872148 h 2323145"/>
              <a:gd name="connsiteX95" fmla="*/ 6282550 w 11269336"/>
              <a:gd name="connsiteY95" fmla="*/ 1871392 h 2323145"/>
              <a:gd name="connsiteX96" fmla="*/ 6270527 w 11269336"/>
              <a:gd name="connsiteY96" fmla="*/ 1872208 h 2323145"/>
              <a:gd name="connsiteX97" fmla="*/ 6249518 w 11269336"/>
              <a:gd name="connsiteY97" fmla="*/ 1876079 h 2323145"/>
              <a:gd name="connsiteX98" fmla="*/ 6190386 w 11269336"/>
              <a:gd name="connsiteY98" fmla="*/ 1872478 h 2323145"/>
              <a:gd name="connsiteX99" fmla="*/ 6159777 w 11269336"/>
              <a:gd name="connsiteY99" fmla="*/ 1891745 h 2323145"/>
              <a:gd name="connsiteX100" fmla="*/ 6153131 w 11269336"/>
              <a:gd name="connsiteY100" fmla="*/ 1895079 h 2323145"/>
              <a:gd name="connsiteX101" fmla="*/ 6152798 w 11269336"/>
              <a:gd name="connsiteY101" fmla="*/ 1894920 h 2323145"/>
              <a:gd name="connsiteX102" fmla="*/ 6145388 w 11269336"/>
              <a:gd name="connsiteY102" fmla="*/ 1897990 h 2323145"/>
              <a:gd name="connsiteX103" fmla="*/ 6141014 w 11269336"/>
              <a:gd name="connsiteY103" fmla="*/ 1901155 h 2323145"/>
              <a:gd name="connsiteX104" fmla="*/ 6128122 w 11269336"/>
              <a:gd name="connsiteY104" fmla="*/ 1907623 h 2323145"/>
              <a:gd name="connsiteX105" fmla="*/ 6122351 w 11269336"/>
              <a:gd name="connsiteY105" fmla="*/ 1908359 h 2323145"/>
              <a:gd name="connsiteX106" fmla="*/ 6064750 w 11269336"/>
              <a:gd name="connsiteY106" fmla="*/ 1896394 h 2323145"/>
              <a:gd name="connsiteX107" fmla="*/ 5964230 w 11269336"/>
              <a:gd name="connsiteY107" fmla="*/ 1910038 h 2323145"/>
              <a:gd name="connsiteX108" fmla="*/ 5865399 w 11269336"/>
              <a:gd name="connsiteY108" fmla="*/ 1926966 h 2323145"/>
              <a:gd name="connsiteX109" fmla="*/ 5829951 w 11269336"/>
              <a:gd name="connsiteY109" fmla="*/ 1934755 h 2323145"/>
              <a:gd name="connsiteX110" fmla="*/ 5765285 w 11269336"/>
              <a:gd name="connsiteY110" fmla="*/ 1941322 h 2323145"/>
              <a:gd name="connsiteX111" fmla="*/ 5734750 w 11269336"/>
              <a:gd name="connsiteY111" fmla="*/ 1939793 h 2323145"/>
              <a:gd name="connsiteX112" fmla="*/ 5733569 w 11269336"/>
              <a:gd name="connsiteY112" fmla="*/ 1940505 h 2323145"/>
              <a:gd name="connsiteX113" fmla="*/ 5730329 w 11269336"/>
              <a:gd name="connsiteY113" fmla="*/ 1937845 h 2323145"/>
              <a:gd name="connsiteX114" fmla="*/ 5724661 w 11269336"/>
              <a:gd name="connsiteY114" fmla="*/ 1937455 h 2323145"/>
              <a:gd name="connsiteX115" fmla="*/ 5710186 w 11269336"/>
              <a:gd name="connsiteY115" fmla="*/ 1941370 h 2323145"/>
              <a:gd name="connsiteX116" fmla="*/ 5704910 w 11269336"/>
              <a:gd name="connsiteY116" fmla="*/ 1943663 h 2323145"/>
              <a:gd name="connsiteX117" fmla="*/ 5696836 w 11269336"/>
              <a:gd name="connsiteY117" fmla="*/ 1945271 h 2323145"/>
              <a:gd name="connsiteX118" fmla="*/ 5696583 w 11269336"/>
              <a:gd name="connsiteY118" fmla="*/ 1945050 h 2323145"/>
              <a:gd name="connsiteX119" fmla="*/ 5689123 w 11269336"/>
              <a:gd name="connsiteY119" fmla="*/ 1947067 h 2323145"/>
              <a:gd name="connsiteX120" fmla="*/ 5653291 w 11269336"/>
              <a:gd name="connsiteY120" fmla="*/ 1960245 h 2323145"/>
              <a:gd name="connsiteX121" fmla="*/ 5599385 w 11269336"/>
              <a:gd name="connsiteY121" fmla="*/ 1945198 h 2323145"/>
              <a:gd name="connsiteX122" fmla="*/ 5578300 w 11269336"/>
              <a:gd name="connsiteY122" fmla="*/ 1944963 h 2323145"/>
              <a:gd name="connsiteX123" fmla="*/ 5566758 w 11269336"/>
              <a:gd name="connsiteY123" fmla="*/ 1943441 h 2323145"/>
              <a:gd name="connsiteX124" fmla="*/ 5565857 w 11269336"/>
              <a:gd name="connsiteY124" fmla="*/ 1942445 h 2323145"/>
              <a:gd name="connsiteX125" fmla="*/ 5531534 w 11269336"/>
              <a:gd name="connsiteY125" fmla="*/ 1955208 h 2323145"/>
              <a:gd name="connsiteX126" fmla="*/ 5526552 w 11269336"/>
              <a:gd name="connsiteY126" fmla="*/ 1954799 h 2323145"/>
              <a:gd name="connsiteX127" fmla="*/ 5504723 w 11269336"/>
              <a:gd name="connsiteY127" fmla="*/ 1965811 h 2323145"/>
              <a:gd name="connsiteX128" fmla="*/ 5493156 w 11269336"/>
              <a:gd name="connsiteY128" fmla="*/ 1970063 h 2323145"/>
              <a:gd name="connsiteX129" fmla="*/ 5490486 w 11269336"/>
              <a:gd name="connsiteY129" fmla="*/ 1974227 h 2323145"/>
              <a:gd name="connsiteX130" fmla="*/ 5473107 w 11269336"/>
              <a:gd name="connsiteY130" fmla="*/ 1979001 h 2323145"/>
              <a:gd name="connsiteX131" fmla="*/ 5470885 w 11269336"/>
              <a:gd name="connsiteY131" fmla="*/ 1978432 h 2323145"/>
              <a:gd name="connsiteX132" fmla="*/ 5457393 w 11269336"/>
              <a:gd name="connsiteY132" fmla="*/ 1986525 h 2323145"/>
              <a:gd name="connsiteX133" fmla="*/ 5447102 w 11269336"/>
              <a:gd name="connsiteY133" fmla="*/ 1998329 h 2323145"/>
              <a:gd name="connsiteX134" fmla="*/ 5159151 w 11269336"/>
              <a:gd name="connsiteY134" fmla="*/ 2029640 h 2323145"/>
              <a:gd name="connsiteX135" fmla="*/ 5041688 w 11269336"/>
              <a:gd name="connsiteY135" fmla="*/ 2022334 h 2323145"/>
              <a:gd name="connsiteX136" fmla="*/ 4860988 w 11269336"/>
              <a:gd name="connsiteY136" fmla="*/ 2135698 h 2323145"/>
              <a:gd name="connsiteX137" fmla="*/ 4807902 w 11269336"/>
              <a:gd name="connsiteY137" fmla="*/ 2138894 h 2323145"/>
              <a:gd name="connsiteX138" fmla="*/ 4765388 w 11269336"/>
              <a:gd name="connsiteY138" fmla="*/ 2162525 h 2323145"/>
              <a:gd name="connsiteX139" fmla="*/ 4745033 w 11269336"/>
              <a:gd name="connsiteY139" fmla="*/ 2158859 h 2323145"/>
              <a:gd name="connsiteX140" fmla="*/ 4741475 w 11269336"/>
              <a:gd name="connsiteY140" fmla="*/ 2157998 h 2323145"/>
              <a:gd name="connsiteX141" fmla="*/ 4728247 w 11269336"/>
              <a:gd name="connsiteY141" fmla="*/ 2159526 h 2323145"/>
              <a:gd name="connsiteX142" fmla="*/ 4723263 w 11269336"/>
              <a:gd name="connsiteY142" fmla="*/ 2153742 h 2323145"/>
              <a:gd name="connsiteX143" fmla="*/ 4702453 w 11269336"/>
              <a:gd name="connsiteY143" fmla="*/ 2151586 h 2323145"/>
              <a:gd name="connsiteX144" fmla="*/ 4678455 w 11269336"/>
              <a:gd name="connsiteY144" fmla="*/ 2156131 h 2323145"/>
              <a:gd name="connsiteX145" fmla="*/ 4593061 w 11269336"/>
              <a:gd name="connsiteY145" fmla="*/ 2171597 h 2323145"/>
              <a:gd name="connsiteX146" fmla="*/ 4579902 w 11269336"/>
              <a:gd name="connsiteY146" fmla="*/ 2177927 h 2323145"/>
              <a:gd name="connsiteX147" fmla="*/ 4533444 w 11269336"/>
              <a:gd name="connsiteY147" fmla="*/ 2181200 h 2323145"/>
              <a:gd name="connsiteX148" fmla="*/ 4492832 w 11269336"/>
              <a:gd name="connsiteY148" fmla="*/ 2188033 h 2323145"/>
              <a:gd name="connsiteX149" fmla="*/ 4467257 w 11269336"/>
              <a:gd name="connsiteY149" fmla="*/ 2196121 h 2323145"/>
              <a:gd name="connsiteX150" fmla="*/ 4459937 w 11269336"/>
              <a:gd name="connsiteY150" fmla="*/ 2195182 h 2323145"/>
              <a:gd name="connsiteX151" fmla="*/ 4433312 w 11269336"/>
              <a:gd name="connsiteY151" fmla="*/ 2199004 h 2323145"/>
              <a:gd name="connsiteX152" fmla="*/ 4420601 w 11269336"/>
              <a:gd name="connsiteY152" fmla="*/ 2205158 h 2323145"/>
              <a:gd name="connsiteX153" fmla="*/ 4405765 w 11269336"/>
              <a:gd name="connsiteY153" fmla="*/ 2199902 h 2323145"/>
              <a:gd name="connsiteX154" fmla="*/ 4401354 w 11269336"/>
              <a:gd name="connsiteY154" fmla="*/ 2194745 h 2323145"/>
              <a:gd name="connsiteX155" fmla="*/ 4383151 w 11269336"/>
              <a:gd name="connsiteY155" fmla="*/ 2201140 h 2323145"/>
              <a:gd name="connsiteX156" fmla="*/ 4366646 w 11269336"/>
              <a:gd name="connsiteY156" fmla="*/ 2198564 h 2323145"/>
              <a:gd name="connsiteX157" fmla="*/ 4354009 w 11269336"/>
              <a:gd name="connsiteY157" fmla="*/ 2204984 h 2323145"/>
              <a:gd name="connsiteX158" fmla="*/ 4348284 w 11269336"/>
              <a:gd name="connsiteY158" fmla="*/ 2205270 h 2323145"/>
              <a:gd name="connsiteX159" fmla="*/ 4333906 w 11269336"/>
              <a:gd name="connsiteY159" fmla="*/ 2205251 h 2323145"/>
              <a:gd name="connsiteX160" fmla="*/ 4308819 w 11269336"/>
              <a:gd name="connsiteY160" fmla="*/ 2203822 h 2323145"/>
              <a:gd name="connsiteX161" fmla="*/ 4301210 w 11269336"/>
              <a:gd name="connsiteY161" fmla="*/ 2204456 h 2323145"/>
              <a:gd name="connsiteX162" fmla="*/ 4283095 w 11269336"/>
              <a:gd name="connsiteY162" fmla="*/ 2198177 h 2323145"/>
              <a:gd name="connsiteX163" fmla="*/ 4250119 w 11269336"/>
              <a:gd name="connsiteY163" fmla="*/ 2196342 h 2323145"/>
              <a:gd name="connsiteX164" fmla="*/ 4189203 w 11269336"/>
              <a:gd name="connsiteY164" fmla="*/ 2178994 h 2323145"/>
              <a:gd name="connsiteX165" fmla="*/ 4154035 w 11269336"/>
              <a:gd name="connsiteY165" fmla="*/ 2171950 h 2323145"/>
              <a:gd name="connsiteX166" fmla="*/ 4129569 w 11269336"/>
              <a:gd name="connsiteY166" fmla="*/ 2163850 h 2323145"/>
              <a:gd name="connsiteX167" fmla="*/ 4061250 w 11269336"/>
              <a:gd name="connsiteY167" fmla="*/ 2159236 h 2323145"/>
              <a:gd name="connsiteX168" fmla="*/ 3945480 w 11269336"/>
              <a:gd name="connsiteY168" fmla="*/ 2158279 h 2323145"/>
              <a:gd name="connsiteX169" fmla="*/ 3921468 w 11269336"/>
              <a:gd name="connsiteY169" fmla="*/ 2156588 h 2323145"/>
              <a:gd name="connsiteX170" fmla="*/ 3903348 w 11269336"/>
              <a:gd name="connsiteY170" fmla="*/ 2149220 h 2323145"/>
              <a:gd name="connsiteX171" fmla="*/ 3901342 w 11269336"/>
              <a:gd name="connsiteY171" fmla="*/ 2142355 h 2323145"/>
              <a:gd name="connsiteX172" fmla="*/ 3888539 w 11269336"/>
              <a:gd name="connsiteY172" fmla="*/ 2140476 h 2323145"/>
              <a:gd name="connsiteX173" fmla="*/ 3885662 w 11269336"/>
              <a:gd name="connsiteY173" fmla="*/ 2138740 h 2323145"/>
              <a:gd name="connsiteX174" fmla="*/ 3868627 w 11269336"/>
              <a:gd name="connsiteY174" fmla="*/ 2130023 h 2323145"/>
              <a:gd name="connsiteX175" fmla="*/ 3819177 w 11269336"/>
              <a:gd name="connsiteY175" fmla="*/ 2142111 h 2323145"/>
              <a:gd name="connsiteX176" fmla="*/ 3769100 w 11269336"/>
              <a:gd name="connsiteY176" fmla="*/ 2131731 h 2323145"/>
              <a:gd name="connsiteX177" fmla="*/ 3562752 w 11269336"/>
              <a:gd name="connsiteY177" fmla="*/ 2131785 h 2323145"/>
              <a:gd name="connsiteX178" fmla="*/ 3541402 w 11269336"/>
              <a:gd name="connsiteY178" fmla="*/ 2106821 h 2323145"/>
              <a:gd name="connsiteX179" fmla="*/ 3365341 w 11269336"/>
              <a:gd name="connsiteY179" fmla="*/ 2077638 h 2323145"/>
              <a:gd name="connsiteX180" fmla="*/ 3170922 w 11269336"/>
              <a:gd name="connsiteY180" fmla="*/ 2115957 h 2323145"/>
              <a:gd name="connsiteX181" fmla="*/ 3156256 w 11269336"/>
              <a:gd name="connsiteY181" fmla="*/ 2124773 h 2323145"/>
              <a:gd name="connsiteX182" fmla="*/ 3140298 w 11269336"/>
              <a:gd name="connsiteY182" fmla="*/ 2129182 h 2323145"/>
              <a:gd name="connsiteX183" fmla="*/ 3138514 w 11269336"/>
              <a:gd name="connsiteY183" fmla="*/ 2128069 h 2323145"/>
              <a:gd name="connsiteX184" fmla="*/ 3120467 w 11269336"/>
              <a:gd name="connsiteY184" fmla="*/ 2128281 h 2323145"/>
              <a:gd name="connsiteX185" fmla="*/ 3116175 w 11269336"/>
              <a:gd name="connsiteY185" fmla="*/ 2131633 h 2323145"/>
              <a:gd name="connsiteX186" fmla="*/ 3103685 w 11269336"/>
              <a:gd name="connsiteY186" fmla="*/ 2132814 h 2323145"/>
              <a:gd name="connsiteX187" fmla="*/ 3078794 w 11269336"/>
              <a:gd name="connsiteY187" fmla="*/ 2137935 h 2323145"/>
              <a:gd name="connsiteX188" fmla="*/ 3074407 w 11269336"/>
              <a:gd name="connsiteY188" fmla="*/ 2136274 h 2323145"/>
              <a:gd name="connsiteX189" fmla="*/ 3037285 w 11269336"/>
              <a:gd name="connsiteY189" fmla="*/ 2139919 h 2323145"/>
              <a:gd name="connsiteX190" fmla="*/ 3036901 w 11269336"/>
              <a:gd name="connsiteY190" fmla="*/ 2138726 h 2323145"/>
              <a:gd name="connsiteX191" fmla="*/ 3026996 w 11269336"/>
              <a:gd name="connsiteY191" fmla="*/ 2134322 h 2323145"/>
              <a:gd name="connsiteX192" fmla="*/ 3007772 w 11269336"/>
              <a:gd name="connsiteY192" fmla="*/ 2128742 h 2323145"/>
              <a:gd name="connsiteX193" fmla="*/ 2965030 w 11269336"/>
              <a:gd name="connsiteY193" fmla="*/ 2100494 h 2323145"/>
              <a:gd name="connsiteX194" fmla="*/ 2926342 w 11269336"/>
              <a:gd name="connsiteY194" fmla="*/ 2104155 h 2323145"/>
              <a:gd name="connsiteX195" fmla="*/ 2918608 w 11269336"/>
              <a:gd name="connsiteY195" fmla="*/ 2104215 h 2323145"/>
              <a:gd name="connsiteX196" fmla="*/ 2918475 w 11269336"/>
              <a:gd name="connsiteY196" fmla="*/ 2103937 h 2323145"/>
              <a:gd name="connsiteX197" fmla="*/ 2910360 w 11269336"/>
              <a:gd name="connsiteY197" fmla="*/ 2103444 h 2323145"/>
              <a:gd name="connsiteX198" fmla="*/ 2904507 w 11269336"/>
              <a:gd name="connsiteY198" fmla="*/ 2104326 h 2323145"/>
              <a:gd name="connsiteX199" fmla="*/ 2889503 w 11269336"/>
              <a:gd name="connsiteY199" fmla="*/ 2104443 h 2323145"/>
              <a:gd name="connsiteX200" fmla="*/ 2884480 w 11269336"/>
              <a:gd name="connsiteY200" fmla="*/ 2102626 h 2323145"/>
              <a:gd name="connsiteX201" fmla="*/ 2882689 w 11269336"/>
              <a:gd name="connsiteY201" fmla="*/ 2099228 h 2323145"/>
              <a:gd name="connsiteX202" fmla="*/ 2881291 w 11269336"/>
              <a:gd name="connsiteY202" fmla="*/ 2099618 h 2323145"/>
              <a:gd name="connsiteX203" fmla="*/ 2853979 w 11269336"/>
              <a:gd name="connsiteY203" fmla="*/ 2090388 h 2323145"/>
              <a:gd name="connsiteX204" fmla="*/ 2791790 w 11269336"/>
              <a:gd name="connsiteY204" fmla="*/ 2080332 h 2323145"/>
              <a:gd name="connsiteX205" fmla="*/ 2755844 w 11269336"/>
              <a:gd name="connsiteY205" fmla="*/ 2078874 h 2323145"/>
              <a:gd name="connsiteX206" fmla="*/ 2657742 w 11269336"/>
              <a:gd name="connsiteY206" fmla="*/ 2070179 h 2323145"/>
              <a:gd name="connsiteX207" fmla="*/ 2559549 w 11269336"/>
              <a:gd name="connsiteY207" fmla="*/ 2057873 h 2323145"/>
              <a:gd name="connsiteX208" fmla="*/ 2512054 w 11269336"/>
              <a:gd name="connsiteY208" fmla="*/ 2031671 h 2323145"/>
              <a:gd name="connsiteX209" fmla="*/ 2506437 w 11269336"/>
              <a:gd name="connsiteY209" fmla="*/ 2030918 h 2323145"/>
              <a:gd name="connsiteX210" fmla="*/ 2491752 w 11269336"/>
              <a:gd name="connsiteY210" fmla="*/ 2033906 h 2323145"/>
              <a:gd name="connsiteX211" fmla="*/ 2486338 w 11269336"/>
              <a:gd name="connsiteY211" fmla="*/ 2035862 h 2323145"/>
              <a:gd name="connsiteX212" fmla="*/ 2478186 w 11269336"/>
              <a:gd name="connsiteY212" fmla="*/ 2036953 h 2323145"/>
              <a:gd name="connsiteX213" fmla="*/ 2477950 w 11269336"/>
              <a:gd name="connsiteY213" fmla="*/ 2036715 h 2323145"/>
              <a:gd name="connsiteX214" fmla="*/ 2470381 w 11269336"/>
              <a:gd name="connsiteY214" fmla="*/ 2038256 h 2323145"/>
              <a:gd name="connsiteX215" fmla="*/ 2433781 w 11269336"/>
              <a:gd name="connsiteY215" fmla="*/ 2049140 h 2323145"/>
              <a:gd name="connsiteX216" fmla="*/ 2381172 w 11269336"/>
              <a:gd name="connsiteY216" fmla="*/ 2030645 h 2323145"/>
              <a:gd name="connsiteX217" fmla="*/ 2360198 w 11269336"/>
              <a:gd name="connsiteY217" fmla="*/ 2029059 h 2323145"/>
              <a:gd name="connsiteX218" fmla="*/ 2348815 w 11269336"/>
              <a:gd name="connsiteY218" fmla="*/ 2026798 h 2323145"/>
              <a:gd name="connsiteX219" fmla="*/ 2347988 w 11269336"/>
              <a:gd name="connsiteY219" fmla="*/ 2025745 h 2323145"/>
              <a:gd name="connsiteX220" fmla="*/ 2312920 w 11269336"/>
              <a:gd name="connsiteY220" fmla="*/ 2036311 h 2323145"/>
              <a:gd name="connsiteX221" fmla="*/ 2307986 w 11269336"/>
              <a:gd name="connsiteY221" fmla="*/ 2035583 h 2323145"/>
              <a:gd name="connsiteX222" fmla="*/ 2285481 w 11269336"/>
              <a:gd name="connsiteY222" fmla="*/ 2045197 h 2323145"/>
              <a:gd name="connsiteX223" fmla="*/ 2273666 w 11269336"/>
              <a:gd name="connsiteY223" fmla="*/ 2048710 h 2323145"/>
              <a:gd name="connsiteX224" fmla="*/ 2270719 w 11269336"/>
              <a:gd name="connsiteY224" fmla="*/ 2052702 h 2323145"/>
              <a:gd name="connsiteX225" fmla="*/ 2253080 w 11269336"/>
              <a:gd name="connsiteY225" fmla="*/ 2056363 h 2323145"/>
              <a:gd name="connsiteX226" fmla="*/ 2250906 w 11269336"/>
              <a:gd name="connsiteY226" fmla="*/ 2055654 h 2323145"/>
              <a:gd name="connsiteX227" fmla="*/ 2236905 w 11269336"/>
              <a:gd name="connsiteY227" fmla="*/ 2062882 h 2323145"/>
              <a:gd name="connsiteX228" fmla="*/ 2225830 w 11269336"/>
              <a:gd name="connsiteY228" fmla="*/ 2074027 h 2323145"/>
              <a:gd name="connsiteX229" fmla="*/ 2073776 w 11269336"/>
              <a:gd name="connsiteY229" fmla="*/ 2089244 h 2323145"/>
              <a:gd name="connsiteX230" fmla="*/ 1948256 w 11269336"/>
              <a:gd name="connsiteY230" fmla="*/ 2146616 h 2323145"/>
              <a:gd name="connsiteX231" fmla="*/ 1865582 w 11269336"/>
              <a:gd name="connsiteY231" fmla="*/ 2153738 h 2323145"/>
              <a:gd name="connsiteX232" fmla="*/ 1835210 w 11269336"/>
              <a:gd name="connsiteY232" fmla="*/ 2134244 h 2323145"/>
              <a:gd name="connsiteX233" fmla="*/ 1632661 w 11269336"/>
              <a:gd name="connsiteY233" fmla="*/ 2173882 h 2323145"/>
              <a:gd name="connsiteX234" fmla="*/ 1579590 w 11269336"/>
              <a:gd name="connsiteY234" fmla="*/ 2173680 h 2323145"/>
              <a:gd name="connsiteX235" fmla="*/ 1535601 w 11269336"/>
              <a:gd name="connsiteY235" fmla="*/ 2194590 h 2323145"/>
              <a:gd name="connsiteX236" fmla="*/ 1515594 w 11269336"/>
              <a:gd name="connsiteY236" fmla="*/ 2189622 h 2323145"/>
              <a:gd name="connsiteX237" fmla="*/ 1512113 w 11269336"/>
              <a:gd name="connsiteY237" fmla="*/ 2188534 h 2323145"/>
              <a:gd name="connsiteX238" fmla="*/ 1498838 w 11269336"/>
              <a:gd name="connsiteY238" fmla="*/ 2189213 h 2323145"/>
              <a:gd name="connsiteX239" fmla="*/ 1494279 w 11269336"/>
              <a:gd name="connsiteY239" fmla="*/ 2183112 h 2323145"/>
              <a:gd name="connsiteX240" fmla="*/ 1473714 w 11269336"/>
              <a:gd name="connsiteY240" fmla="*/ 2179625 h 2323145"/>
              <a:gd name="connsiteX241" fmla="*/ 1449503 w 11269336"/>
              <a:gd name="connsiteY241" fmla="*/ 2182633 h 2323145"/>
              <a:gd name="connsiteX242" fmla="*/ 1266687 w 11269336"/>
              <a:gd name="connsiteY242" fmla="*/ 2212688 h 2323145"/>
              <a:gd name="connsiteX243" fmla="*/ 1239614 w 11269336"/>
              <a:gd name="connsiteY243" fmla="*/ 2209727 h 2323145"/>
              <a:gd name="connsiteX244" fmla="*/ 1202436 w 11269336"/>
              <a:gd name="connsiteY244" fmla="*/ 2209817 h 2323145"/>
              <a:gd name="connsiteX245" fmla="*/ 1136097 w 11269336"/>
              <a:gd name="connsiteY245" fmla="*/ 2205112 h 2323145"/>
              <a:gd name="connsiteX246" fmla="*/ 988232 w 11269336"/>
              <a:gd name="connsiteY246" fmla="*/ 2235635 h 2323145"/>
              <a:gd name="connsiteX247" fmla="*/ 981959 w 11269336"/>
              <a:gd name="connsiteY247" fmla="*/ 2231607 h 2323145"/>
              <a:gd name="connsiteX248" fmla="*/ 938600 w 11269336"/>
              <a:gd name="connsiteY248" fmla="*/ 2238113 h 2323145"/>
              <a:gd name="connsiteX249" fmla="*/ 791788 w 11269336"/>
              <a:gd name="connsiteY249" fmla="*/ 2293224 h 2323145"/>
              <a:gd name="connsiteX250" fmla="*/ 706914 w 11269336"/>
              <a:gd name="connsiteY250" fmla="*/ 2305046 h 2323145"/>
              <a:gd name="connsiteX251" fmla="*/ 675971 w 11269336"/>
              <a:gd name="connsiteY251" fmla="*/ 2304030 h 2323145"/>
              <a:gd name="connsiteX252" fmla="*/ 624180 w 11269336"/>
              <a:gd name="connsiteY252" fmla="*/ 2302650 h 2323145"/>
              <a:gd name="connsiteX253" fmla="*/ 583453 w 11269336"/>
              <a:gd name="connsiteY253" fmla="*/ 2288788 h 2323145"/>
              <a:gd name="connsiteX254" fmla="*/ 540946 w 11269336"/>
              <a:gd name="connsiteY254" fmla="*/ 2292721 h 2323145"/>
              <a:gd name="connsiteX255" fmla="*/ 533680 w 11269336"/>
              <a:gd name="connsiteY255" fmla="*/ 2310233 h 2323145"/>
              <a:gd name="connsiteX256" fmla="*/ 487366 w 11269336"/>
              <a:gd name="connsiteY256" fmla="*/ 2309053 h 2323145"/>
              <a:gd name="connsiteX257" fmla="*/ 416820 w 11269336"/>
              <a:gd name="connsiteY257" fmla="*/ 2305443 h 2323145"/>
              <a:gd name="connsiteX258" fmla="*/ 376805 w 11269336"/>
              <a:gd name="connsiteY258" fmla="*/ 2307647 h 2323145"/>
              <a:gd name="connsiteX259" fmla="*/ 266777 w 11269336"/>
              <a:gd name="connsiteY259" fmla="*/ 2309012 h 2323145"/>
              <a:gd name="connsiteX260" fmla="*/ 156013 w 11269336"/>
              <a:gd name="connsiteY260" fmla="*/ 2306832 h 2323145"/>
              <a:gd name="connsiteX261" fmla="*/ 87258 w 11269336"/>
              <a:gd name="connsiteY261" fmla="*/ 2285511 h 2323145"/>
              <a:gd name="connsiteX262" fmla="*/ 23798 w 11269336"/>
              <a:gd name="connsiteY262" fmla="*/ 2281822 h 2323145"/>
              <a:gd name="connsiteX263" fmla="*/ 0 w 11269336"/>
              <a:gd name="connsiteY263" fmla="*/ 2285369 h 2323145"/>
              <a:gd name="connsiteX264" fmla="*/ 0 w 11269336"/>
              <a:gd name="connsiteY264"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162278 w 11269336"/>
              <a:gd name="connsiteY21" fmla="*/ 704724 h 2323145"/>
              <a:gd name="connsiteX22" fmla="*/ 8977138 w 11269336"/>
              <a:gd name="connsiteY22" fmla="*/ 774970 h 2323145"/>
              <a:gd name="connsiteX23" fmla="*/ 8914746 w 11269336"/>
              <a:gd name="connsiteY23" fmla="*/ 826428 h 2323145"/>
              <a:gd name="connsiteX24" fmla="*/ 8917778 w 11269336"/>
              <a:gd name="connsiteY24" fmla="*/ 835198 h 2323145"/>
              <a:gd name="connsiteX25" fmla="*/ 8905560 w 11269336"/>
              <a:gd name="connsiteY25" fmla="*/ 838358 h 2323145"/>
              <a:gd name="connsiteX26" fmla="*/ 8897564 w 11269336"/>
              <a:gd name="connsiteY26" fmla="*/ 834287 h 2323145"/>
              <a:gd name="connsiteX27" fmla="*/ 8878040 w 11269336"/>
              <a:gd name="connsiteY27" fmla="*/ 844150 h 2323145"/>
              <a:gd name="connsiteX28" fmla="*/ 8795998 w 11269336"/>
              <a:gd name="connsiteY28" fmla="*/ 863337 h 2323145"/>
              <a:gd name="connsiteX29" fmla="*/ 8776970 w 11269336"/>
              <a:gd name="connsiteY29" fmla="*/ 885177 h 2323145"/>
              <a:gd name="connsiteX30" fmla="*/ 8755719 w 11269336"/>
              <a:gd name="connsiteY30" fmla="*/ 889754 h 2323145"/>
              <a:gd name="connsiteX31" fmla="*/ 8743257 w 11269336"/>
              <a:gd name="connsiteY31" fmla="*/ 904723 h 2323145"/>
              <a:gd name="connsiteX32" fmla="*/ 8721366 w 11269336"/>
              <a:gd name="connsiteY32" fmla="*/ 904711 h 2323145"/>
              <a:gd name="connsiteX33" fmla="*/ 8678353 w 11269336"/>
              <a:gd name="connsiteY33" fmla="*/ 926318 h 2323145"/>
              <a:gd name="connsiteX34" fmla="*/ 8636849 w 11269336"/>
              <a:gd name="connsiteY34" fmla="*/ 937900 h 2323145"/>
              <a:gd name="connsiteX35" fmla="*/ 8620213 w 11269336"/>
              <a:gd name="connsiteY35" fmla="*/ 943068 h 2323145"/>
              <a:gd name="connsiteX36" fmla="*/ 8612581 w 11269336"/>
              <a:gd name="connsiteY36" fmla="*/ 952695 h 2323145"/>
              <a:gd name="connsiteX37" fmla="*/ 8589038 w 11269336"/>
              <a:gd name="connsiteY37" fmla="*/ 963892 h 2323145"/>
              <a:gd name="connsiteX38" fmla="*/ 8579950 w 11269336"/>
              <a:gd name="connsiteY38" fmla="*/ 960899 h 2323145"/>
              <a:gd name="connsiteX39" fmla="*/ 8579319 w 11269336"/>
              <a:gd name="connsiteY39" fmla="*/ 965630 h 2323145"/>
              <a:gd name="connsiteX40" fmla="*/ 8547429 w 11269336"/>
              <a:gd name="connsiteY40" fmla="*/ 984506 h 2323145"/>
              <a:gd name="connsiteX41" fmla="*/ 8478704 w 11269336"/>
              <a:gd name="connsiteY41" fmla="*/ 1025490 h 2323145"/>
              <a:gd name="connsiteX42" fmla="*/ 8461421 w 11269336"/>
              <a:gd name="connsiteY42" fmla="*/ 1035512 h 2323145"/>
              <a:gd name="connsiteX43" fmla="*/ 8445003 w 11269336"/>
              <a:gd name="connsiteY43" fmla="*/ 1036851 h 2323145"/>
              <a:gd name="connsiteX44" fmla="*/ 8357350 w 11269336"/>
              <a:gd name="connsiteY44" fmla="*/ 1060213 h 2323145"/>
              <a:gd name="connsiteX45" fmla="*/ 8335565 w 11269336"/>
              <a:gd name="connsiteY45" fmla="*/ 1061151 h 2323145"/>
              <a:gd name="connsiteX46" fmla="*/ 8325267 w 11269336"/>
              <a:gd name="connsiteY46" fmla="*/ 1055919 h 2323145"/>
              <a:gd name="connsiteX47" fmla="*/ 8293586 w 11269336"/>
              <a:gd name="connsiteY47" fmla="*/ 1076144 h 2323145"/>
              <a:gd name="connsiteX48" fmla="*/ 8242405 w 11269336"/>
              <a:gd name="connsiteY48" fmla="*/ 1095960 h 2323145"/>
              <a:gd name="connsiteX49" fmla="*/ 8197391 w 11269336"/>
              <a:gd name="connsiteY49" fmla="*/ 1107746 h 2323145"/>
              <a:gd name="connsiteX50" fmla="*/ 8081474 w 11269336"/>
              <a:gd name="connsiteY50" fmla="*/ 1130125 h 2323145"/>
              <a:gd name="connsiteX51" fmla="*/ 8053585 w 11269336"/>
              <a:gd name="connsiteY51" fmla="*/ 1129169 h 2323145"/>
              <a:gd name="connsiteX52" fmla="*/ 8038422 w 11269336"/>
              <a:gd name="connsiteY52" fmla="*/ 1119092 h 2323145"/>
              <a:gd name="connsiteX53" fmla="*/ 8029450 w 11269336"/>
              <a:gd name="connsiteY53" fmla="*/ 1125592 h 2323145"/>
              <a:gd name="connsiteX54" fmla="*/ 7959552 w 11269336"/>
              <a:gd name="connsiteY54" fmla="*/ 1140188 h 2323145"/>
              <a:gd name="connsiteX55" fmla="*/ 7914188 w 11269336"/>
              <a:gd name="connsiteY55" fmla="*/ 1150862 h 2323145"/>
              <a:gd name="connsiteX56" fmla="*/ 7914918 w 11269336"/>
              <a:gd name="connsiteY56" fmla="*/ 1168758 h 2323145"/>
              <a:gd name="connsiteX57" fmla="*/ 7875510 w 11269336"/>
              <a:gd name="connsiteY57" fmla="*/ 1183153 h 2323145"/>
              <a:gd name="connsiteX58" fmla="*/ 7829932 w 11269336"/>
              <a:gd name="connsiteY58" fmla="*/ 1180782 h 2323145"/>
              <a:gd name="connsiteX59" fmla="*/ 7779182 w 11269336"/>
              <a:gd name="connsiteY59" fmla="*/ 1192665 h 2323145"/>
              <a:gd name="connsiteX60" fmla="*/ 7748774 w 11269336"/>
              <a:gd name="connsiteY60" fmla="*/ 1199586 h 2323145"/>
              <a:gd name="connsiteX61" fmla="*/ 7671846 w 11269336"/>
              <a:gd name="connsiteY61" fmla="*/ 1231966 h 2323145"/>
              <a:gd name="connsiteX62" fmla="*/ 7554146 w 11269336"/>
              <a:gd name="connsiteY62" fmla="*/ 1319748 h 2323145"/>
              <a:gd name="connsiteX63" fmla="*/ 7515052 w 11269336"/>
              <a:gd name="connsiteY63" fmla="*/ 1336718 h 2323145"/>
              <a:gd name="connsiteX64" fmla="*/ 7507193 w 11269336"/>
              <a:gd name="connsiteY64" fmla="*/ 1334617 h 2323145"/>
              <a:gd name="connsiteX65" fmla="*/ 7461694 w 11269336"/>
              <a:gd name="connsiteY65" fmla="*/ 1375866 h 2323145"/>
              <a:gd name="connsiteX66" fmla="*/ 7377571 w 11269336"/>
              <a:gd name="connsiteY66" fmla="*/ 1400128 h 2323145"/>
              <a:gd name="connsiteX67" fmla="*/ 7311261 w 11269336"/>
              <a:gd name="connsiteY67" fmla="*/ 1412652 h 2323145"/>
              <a:gd name="connsiteX68" fmla="*/ 7275307 w 11269336"/>
              <a:gd name="connsiteY68" fmla="*/ 1422171 h 2323145"/>
              <a:gd name="connsiteX69" fmla="*/ 7247783 w 11269336"/>
              <a:gd name="connsiteY69" fmla="*/ 1426330 h 2323145"/>
              <a:gd name="connsiteX70" fmla="*/ 7185047 w 11269336"/>
              <a:gd name="connsiteY70" fmla="*/ 1451812 h 2323145"/>
              <a:gd name="connsiteX71" fmla="*/ 7084117 w 11269336"/>
              <a:gd name="connsiteY71" fmla="*/ 1500281 h 2323145"/>
              <a:gd name="connsiteX72" fmla="*/ 7062011 w 11269336"/>
              <a:gd name="connsiteY72" fmla="*/ 1509183 h 2323145"/>
              <a:gd name="connsiteX73" fmla="*/ 7040555 w 11269336"/>
              <a:gd name="connsiteY73" fmla="*/ 1511207 h 2323145"/>
              <a:gd name="connsiteX74" fmla="*/ 7033438 w 11269336"/>
              <a:gd name="connsiteY74" fmla="*/ 1506772 h 2323145"/>
              <a:gd name="connsiteX75" fmla="*/ 7020886 w 11269336"/>
              <a:gd name="connsiteY75" fmla="*/ 1510764 h 2323145"/>
              <a:gd name="connsiteX76" fmla="*/ 7017033 w 11269336"/>
              <a:gd name="connsiteY76" fmla="*/ 1510650 h 2323145"/>
              <a:gd name="connsiteX77" fmla="*/ 6995460 w 11269336"/>
              <a:gd name="connsiteY77" fmla="*/ 1511173 h 2323145"/>
              <a:gd name="connsiteX78" fmla="*/ 6962144 w 11269336"/>
              <a:gd name="connsiteY78" fmla="*/ 1541508 h 2323145"/>
              <a:gd name="connsiteX79" fmla="*/ 6910674 w 11269336"/>
              <a:gd name="connsiteY79" fmla="*/ 1554793 h 2323145"/>
              <a:gd name="connsiteX80" fmla="*/ 6732152 w 11269336"/>
              <a:gd name="connsiteY80" fmla="*/ 1642538 h 2323145"/>
              <a:gd name="connsiteX81" fmla="*/ 6694106 w 11269336"/>
              <a:gd name="connsiteY81" fmla="*/ 1632377 h 2323145"/>
              <a:gd name="connsiteX82" fmla="*/ 6617223 w 11269336"/>
              <a:gd name="connsiteY82" fmla="*/ 1659889 h 2323145"/>
              <a:gd name="connsiteX83" fmla="*/ 6521138 w 11269336"/>
              <a:gd name="connsiteY83" fmla="*/ 1744340 h 2323145"/>
              <a:gd name="connsiteX84" fmla="*/ 6380677 w 11269336"/>
              <a:gd name="connsiteY84" fmla="*/ 1796883 h 2323145"/>
              <a:gd name="connsiteX85" fmla="*/ 6374897 w 11269336"/>
              <a:gd name="connsiteY85" fmla="*/ 1809910 h 2323145"/>
              <a:gd name="connsiteX86" fmla="*/ 6364545 w 11269336"/>
              <a:gd name="connsiteY86" fmla="*/ 1820090 h 2323145"/>
              <a:gd name="connsiteX87" fmla="*/ 6362126 w 11269336"/>
              <a:gd name="connsiteY87" fmla="*/ 1819991 h 2323145"/>
              <a:gd name="connsiteX88" fmla="*/ 6346673 w 11269336"/>
              <a:gd name="connsiteY88" fmla="*/ 1827824 h 2323145"/>
              <a:gd name="connsiteX89" fmla="*/ 6345588 w 11269336"/>
              <a:gd name="connsiteY89" fmla="*/ 1832232 h 2323145"/>
              <a:gd name="connsiteX90" fmla="*/ 6335708 w 11269336"/>
              <a:gd name="connsiteY90" fmla="*/ 1838451 h 2323145"/>
              <a:gd name="connsiteX91" fmla="*/ 6318182 w 11269336"/>
              <a:gd name="connsiteY91" fmla="*/ 1852975 h 2323145"/>
              <a:gd name="connsiteX92" fmla="*/ 6313084 w 11269336"/>
              <a:gd name="connsiteY92" fmla="*/ 1853561 h 2323145"/>
              <a:gd name="connsiteX93" fmla="*/ 6283816 w 11269336"/>
              <a:gd name="connsiteY93" fmla="*/ 1872148 h 2323145"/>
              <a:gd name="connsiteX94" fmla="*/ 6282550 w 11269336"/>
              <a:gd name="connsiteY94" fmla="*/ 1871392 h 2323145"/>
              <a:gd name="connsiteX95" fmla="*/ 6270527 w 11269336"/>
              <a:gd name="connsiteY95" fmla="*/ 1872208 h 2323145"/>
              <a:gd name="connsiteX96" fmla="*/ 6249518 w 11269336"/>
              <a:gd name="connsiteY96" fmla="*/ 1876079 h 2323145"/>
              <a:gd name="connsiteX97" fmla="*/ 6190386 w 11269336"/>
              <a:gd name="connsiteY97" fmla="*/ 1872478 h 2323145"/>
              <a:gd name="connsiteX98" fmla="*/ 6159777 w 11269336"/>
              <a:gd name="connsiteY98" fmla="*/ 1891745 h 2323145"/>
              <a:gd name="connsiteX99" fmla="*/ 6153131 w 11269336"/>
              <a:gd name="connsiteY99" fmla="*/ 1895079 h 2323145"/>
              <a:gd name="connsiteX100" fmla="*/ 6152798 w 11269336"/>
              <a:gd name="connsiteY100" fmla="*/ 1894920 h 2323145"/>
              <a:gd name="connsiteX101" fmla="*/ 6145388 w 11269336"/>
              <a:gd name="connsiteY101" fmla="*/ 1897990 h 2323145"/>
              <a:gd name="connsiteX102" fmla="*/ 6141014 w 11269336"/>
              <a:gd name="connsiteY102" fmla="*/ 1901155 h 2323145"/>
              <a:gd name="connsiteX103" fmla="*/ 6128122 w 11269336"/>
              <a:gd name="connsiteY103" fmla="*/ 1907623 h 2323145"/>
              <a:gd name="connsiteX104" fmla="*/ 6122351 w 11269336"/>
              <a:gd name="connsiteY104" fmla="*/ 1908359 h 2323145"/>
              <a:gd name="connsiteX105" fmla="*/ 6064750 w 11269336"/>
              <a:gd name="connsiteY105" fmla="*/ 1896394 h 2323145"/>
              <a:gd name="connsiteX106" fmla="*/ 5964230 w 11269336"/>
              <a:gd name="connsiteY106" fmla="*/ 1910038 h 2323145"/>
              <a:gd name="connsiteX107" fmla="*/ 5865399 w 11269336"/>
              <a:gd name="connsiteY107" fmla="*/ 1926966 h 2323145"/>
              <a:gd name="connsiteX108" fmla="*/ 5829951 w 11269336"/>
              <a:gd name="connsiteY108" fmla="*/ 1934755 h 2323145"/>
              <a:gd name="connsiteX109" fmla="*/ 5765285 w 11269336"/>
              <a:gd name="connsiteY109" fmla="*/ 1941322 h 2323145"/>
              <a:gd name="connsiteX110" fmla="*/ 5734750 w 11269336"/>
              <a:gd name="connsiteY110" fmla="*/ 1939793 h 2323145"/>
              <a:gd name="connsiteX111" fmla="*/ 5733569 w 11269336"/>
              <a:gd name="connsiteY111" fmla="*/ 1940505 h 2323145"/>
              <a:gd name="connsiteX112" fmla="*/ 5730329 w 11269336"/>
              <a:gd name="connsiteY112" fmla="*/ 1937845 h 2323145"/>
              <a:gd name="connsiteX113" fmla="*/ 5724661 w 11269336"/>
              <a:gd name="connsiteY113" fmla="*/ 1937455 h 2323145"/>
              <a:gd name="connsiteX114" fmla="*/ 5710186 w 11269336"/>
              <a:gd name="connsiteY114" fmla="*/ 1941370 h 2323145"/>
              <a:gd name="connsiteX115" fmla="*/ 5704910 w 11269336"/>
              <a:gd name="connsiteY115" fmla="*/ 1943663 h 2323145"/>
              <a:gd name="connsiteX116" fmla="*/ 5696836 w 11269336"/>
              <a:gd name="connsiteY116" fmla="*/ 1945271 h 2323145"/>
              <a:gd name="connsiteX117" fmla="*/ 5696583 w 11269336"/>
              <a:gd name="connsiteY117" fmla="*/ 1945050 h 2323145"/>
              <a:gd name="connsiteX118" fmla="*/ 5689123 w 11269336"/>
              <a:gd name="connsiteY118" fmla="*/ 1947067 h 2323145"/>
              <a:gd name="connsiteX119" fmla="*/ 5653291 w 11269336"/>
              <a:gd name="connsiteY119" fmla="*/ 1960245 h 2323145"/>
              <a:gd name="connsiteX120" fmla="*/ 5599385 w 11269336"/>
              <a:gd name="connsiteY120" fmla="*/ 1945198 h 2323145"/>
              <a:gd name="connsiteX121" fmla="*/ 5578300 w 11269336"/>
              <a:gd name="connsiteY121" fmla="*/ 1944963 h 2323145"/>
              <a:gd name="connsiteX122" fmla="*/ 5566758 w 11269336"/>
              <a:gd name="connsiteY122" fmla="*/ 1943441 h 2323145"/>
              <a:gd name="connsiteX123" fmla="*/ 5565857 w 11269336"/>
              <a:gd name="connsiteY123" fmla="*/ 1942445 h 2323145"/>
              <a:gd name="connsiteX124" fmla="*/ 5531534 w 11269336"/>
              <a:gd name="connsiteY124" fmla="*/ 1955208 h 2323145"/>
              <a:gd name="connsiteX125" fmla="*/ 5526552 w 11269336"/>
              <a:gd name="connsiteY125" fmla="*/ 1954799 h 2323145"/>
              <a:gd name="connsiteX126" fmla="*/ 5504723 w 11269336"/>
              <a:gd name="connsiteY126" fmla="*/ 1965811 h 2323145"/>
              <a:gd name="connsiteX127" fmla="*/ 5493156 w 11269336"/>
              <a:gd name="connsiteY127" fmla="*/ 1970063 h 2323145"/>
              <a:gd name="connsiteX128" fmla="*/ 5490486 w 11269336"/>
              <a:gd name="connsiteY128" fmla="*/ 1974227 h 2323145"/>
              <a:gd name="connsiteX129" fmla="*/ 5473107 w 11269336"/>
              <a:gd name="connsiteY129" fmla="*/ 1979001 h 2323145"/>
              <a:gd name="connsiteX130" fmla="*/ 5470885 w 11269336"/>
              <a:gd name="connsiteY130" fmla="*/ 1978432 h 2323145"/>
              <a:gd name="connsiteX131" fmla="*/ 5457393 w 11269336"/>
              <a:gd name="connsiteY131" fmla="*/ 1986525 h 2323145"/>
              <a:gd name="connsiteX132" fmla="*/ 5447102 w 11269336"/>
              <a:gd name="connsiteY132" fmla="*/ 1998329 h 2323145"/>
              <a:gd name="connsiteX133" fmla="*/ 5159151 w 11269336"/>
              <a:gd name="connsiteY133" fmla="*/ 2029640 h 2323145"/>
              <a:gd name="connsiteX134" fmla="*/ 5041688 w 11269336"/>
              <a:gd name="connsiteY134" fmla="*/ 2022334 h 2323145"/>
              <a:gd name="connsiteX135" fmla="*/ 4860988 w 11269336"/>
              <a:gd name="connsiteY135" fmla="*/ 2135698 h 2323145"/>
              <a:gd name="connsiteX136" fmla="*/ 4807902 w 11269336"/>
              <a:gd name="connsiteY136" fmla="*/ 2138894 h 2323145"/>
              <a:gd name="connsiteX137" fmla="*/ 4765388 w 11269336"/>
              <a:gd name="connsiteY137" fmla="*/ 2162525 h 2323145"/>
              <a:gd name="connsiteX138" fmla="*/ 4745033 w 11269336"/>
              <a:gd name="connsiteY138" fmla="*/ 2158859 h 2323145"/>
              <a:gd name="connsiteX139" fmla="*/ 4741475 w 11269336"/>
              <a:gd name="connsiteY139" fmla="*/ 2157998 h 2323145"/>
              <a:gd name="connsiteX140" fmla="*/ 4728247 w 11269336"/>
              <a:gd name="connsiteY140" fmla="*/ 2159526 h 2323145"/>
              <a:gd name="connsiteX141" fmla="*/ 4723263 w 11269336"/>
              <a:gd name="connsiteY141" fmla="*/ 2153742 h 2323145"/>
              <a:gd name="connsiteX142" fmla="*/ 4702453 w 11269336"/>
              <a:gd name="connsiteY142" fmla="*/ 2151586 h 2323145"/>
              <a:gd name="connsiteX143" fmla="*/ 4678455 w 11269336"/>
              <a:gd name="connsiteY143" fmla="*/ 2156131 h 2323145"/>
              <a:gd name="connsiteX144" fmla="*/ 4593061 w 11269336"/>
              <a:gd name="connsiteY144" fmla="*/ 2171597 h 2323145"/>
              <a:gd name="connsiteX145" fmla="*/ 4579902 w 11269336"/>
              <a:gd name="connsiteY145" fmla="*/ 2177927 h 2323145"/>
              <a:gd name="connsiteX146" fmla="*/ 4533444 w 11269336"/>
              <a:gd name="connsiteY146" fmla="*/ 2181200 h 2323145"/>
              <a:gd name="connsiteX147" fmla="*/ 4492832 w 11269336"/>
              <a:gd name="connsiteY147" fmla="*/ 2188033 h 2323145"/>
              <a:gd name="connsiteX148" fmla="*/ 4467257 w 11269336"/>
              <a:gd name="connsiteY148" fmla="*/ 2196121 h 2323145"/>
              <a:gd name="connsiteX149" fmla="*/ 4459937 w 11269336"/>
              <a:gd name="connsiteY149" fmla="*/ 2195182 h 2323145"/>
              <a:gd name="connsiteX150" fmla="*/ 4433312 w 11269336"/>
              <a:gd name="connsiteY150" fmla="*/ 2199004 h 2323145"/>
              <a:gd name="connsiteX151" fmla="*/ 4420601 w 11269336"/>
              <a:gd name="connsiteY151" fmla="*/ 2205158 h 2323145"/>
              <a:gd name="connsiteX152" fmla="*/ 4405765 w 11269336"/>
              <a:gd name="connsiteY152" fmla="*/ 2199902 h 2323145"/>
              <a:gd name="connsiteX153" fmla="*/ 4401354 w 11269336"/>
              <a:gd name="connsiteY153" fmla="*/ 2194745 h 2323145"/>
              <a:gd name="connsiteX154" fmla="*/ 4383151 w 11269336"/>
              <a:gd name="connsiteY154" fmla="*/ 2201140 h 2323145"/>
              <a:gd name="connsiteX155" fmla="*/ 4366646 w 11269336"/>
              <a:gd name="connsiteY155" fmla="*/ 2198564 h 2323145"/>
              <a:gd name="connsiteX156" fmla="*/ 4354009 w 11269336"/>
              <a:gd name="connsiteY156" fmla="*/ 2204984 h 2323145"/>
              <a:gd name="connsiteX157" fmla="*/ 4348284 w 11269336"/>
              <a:gd name="connsiteY157" fmla="*/ 2205270 h 2323145"/>
              <a:gd name="connsiteX158" fmla="*/ 4333906 w 11269336"/>
              <a:gd name="connsiteY158" fmla="*/ 2205251 h 2323145"/>
              <a:gd name="connsiteX159" fmla="*/ 4308819 w 11269336"/>
              <a:gd name="connsiteY159" fmla="*/ 2203822 h 2323145"/>
              <a:gd name="connsiteX160" fmla="*/ 4301210 w 11269336"/>
              <a:gd name="connsiteY160" fmla="*/ 2204456 h 2323145"/>
              <a:gd name="connsiteX161" fmla="*/ 4283095 w 11269336"/>
              <a:gd name="connsiteY161" fmla="*/ 2198177 h 2323145"/>
              <a:gd name="connsiteX162" fmla="*/ 4250119 w 11269336"/>
              <a:gd name="connsiteY162" fmla="*/ 2196342 h 2323145"/>
              <a:gd name="connsiteX163" fmla="*/ 4189203 w 11269336"/>
              <a:gd name="connsiteY163" fmla="*/ 2178994 h 2323145"/>
              <a:gd name="connsiteX164" fmla="*/ 4154035 w 11269336"/>
              <a:gd name="connsiteY164" fmla="*/ 2171950 h 2323145"/>
              <a:gd name="connsiteX165" fmla="*/ 4129569 w 11269336"/>
              <a:gd name="connsiteY165" fmla="*/ 2163850 h 2323145"/>
              <a:gd name="connsiteX166" fmla="*/ 4061250 w 11269336"/>
              <a:gd name="connsiteY166" fmla="*/ 2159236 h 2323145"/>
              <a:gd name="connsiteX167" fmla="*/ 3945480 w 11269336"/>
              <a:gd name="connsiteY167" fmla="*/ 2158279 h 2323145"/>
              <a:gd name="connsiteX168" fmla="*/ 3921468 w 11269336"/>
              <a:gd name="connsiteY168" fmla="*/ 2156588 h 2323145"/>
              <a:gd name="connsiteX169" fmla="*/ 3903348 w 11269336"/>
              <a:gd name="connsiteY169" fmla="*/ 2149220 h 2323145"/>
              <a:gd name="connsiteX170" fmla="*/ 3901342 w 11269336"/>
              <a:gd name="connsiteY170" fmla="*/ 2142355 h 2323145"/>
              <a:gd name="connsiteX171" fmla="*/ 3888539 w 11269336"/>
              <a:gd name="connsiteY171" fmla="*/ 2140476 h 2323145"/>
              <a:gd name="connsiteX172" fmla="*/ 3885662 w 11269336"/>
              <a:gd name="connsiteY172" fmla="*/ 2138740 h 2323145"/>
              <a:gd name="connsiteX173" fmla="*/ 3868627 w 11269336"/>
              <a:gd name="connsiteY173" fmla="*/ 2130023 h 2323145"/>
              <a:gd name="connsiteX174" fmla="*/ 3819177 w 11269336"/>
              <a:gd name="connsiteY174" fmla="*/ 2142111 h 2323145"/>
              <a:gd name="connsiteX175" fmla="*/ 3769100 w 11269336"/>
              <a:gd name="connsiteY175" fmla="*/ 2131731 h 2323145"/>
              <a:gd name="connsiteX176" fmla="*/ 3562752 w 11269336"/>
              <a:gd name="connsiteY176" fmla="*/ 2131785 h 2323145"/>
              <a:gd name="connsiteX177" fmla="*/ 3541402 w 11269336"/>
              <a:gd name="connsiteY177" fmla="*/ 2106821 h 2323145"/>
              <a:gd name="connsiteX178" fmla="*/ 3365341 w 11269336"/>
              <a:gd name="connsiteY178" fmla="*/ 2077638 h 2323145"/>
              <a:gd name="connsiteX179" fmla="*/ 3170922 w 11269336"/>
              <a:gd name="connsiteY179" fmla="*/ 2115957 h 2323145"/>
              <a:gd name="connsiteX180" fmla="*/ 3156256 w 11269336"/>
              <a:gd name="connsiteY180" fmla="*/ 2124773 h 2323145"/>
              <a:gd name="connsiteX181" fmla="*/ 3140298 w 11269336"/>
              <a:gd name="connsiteY181" fmla="*/ 2129182 h 2323145"/>
              <a:gd name="connsiteX182" fmla="*/ 3138514 w 11269336"/>
              <a:gd name="connsiteY182" fmla="*/ 2128069 h 2323145"/>
              <a:gd name="connsiteX183" fmla="*/ 3120467 w 11269336"/>
              <a:gd name="connsiteY183" fmla="*/ 2128281 h 2323145"/>
              <a:gd name="connsiteX184" fmla="*/ 3116175 w 11269336"/>
              <a:gd name="connsiteY184" fmla="*/ 2131633 h 2323145"/>
              <a:gd name="connsiteX185" fmla="*/ 3103685 w 11269336"/>
              <a:gd name="connsiteY185" fmla="*/ 2132814 h 2323145"/>
              <a:gd name="connsiteX186" fmla="*/ 3078794 w 11269336"/>
              <a:gd name="connsiteY186" fmla="*/ 2137935 h 2323145"/>
              <a:gd name="connsiteX187" fmla="*/ 3074407 w 11269336"/>
              <a:gd name="connsiteY187" fmla="*/ 2136274 h 2323145"/>
              <a:gd name="connsiteX188" fmla="*/ 3037285 w 11269336"/>
              <a:gd name="connsiteY188" fmla="*/ 2139919 h 2323145"/>
              <a:gd name="connsiteX189" fmla="*/ 3036901 w 11269336"/>
              <a:gd name="connsiteY189" fmla="*/ 2138726 h 2323145"/>
              <a:gd name="connsiteX190" fmla="*/ 3026996 w 11269336"/>
              <a:gd name="connsiteY190" fmla="*/ 2134322 h 2323145"/>
              <a:gd name="connsiteX191" fmla="*/ 3007772 w 11269336"/>
              <a:gd name="connsiteY191" fmla="*/ 2128742 h 2323145"/>
              <a:gd name="connsiteX192" fmla="*/ 2965030 w 11269336"/>
              <a:gd name="connsiteY192" fmla="*/ 2100494 h 2323145"/>
              <a:gd name="connsiteX193" fmla="*/ 2926342 w 11269336"/>
              <a:gd name="connsiteY193" fmla="*/ 2104155 h 2323145"/>
              <a:gd name="connsiteX194" fmla="*/ 2918608 w 11269336"/>
              <a:gd name="connsiteY194" fmla="*/ 2104215 h 2323145"/>
              <a:gd name="connsiteX195" fmla="*/ 2918475 w 11269336"/>
              <a:gd name="connsiteY195" fmla="*/ 2103937 h 2323145"/>
              <a:gd name="connsiteX196" fmla="*/ 2910360 w 11269336"/>
              <a:gd name="connsiteY196" fmla="*/ 2103444 h 2323145"/>
              <a:gd name="connsiteX197" fmla="*/ 2904507 w 11269336"/>
              <a:gd name="connsiteY197" fmla="*/ 2104326 h 2323145"/>
              <a:gd name="connsiteX198" fmla="*/ 2889503 w 11269336"/>
              <a:gd name="connsiteY198" fmla="*/ 2104443 h 2323145"/>
              <a:gd name="connsiteX199" fmla="*/ 2884480 w 11269336"/>
              <a:gd name="connsiteY199" fmla="*/ 2102626 h 2323145"/>
              <a:gd name="connsiteX200" fmla="*/ 2882689 w 11269336"/>
              <a:gd name="connsiteY200" fmla="*/ 2099228 h 2323145"/>
              <a:gd name="connsiteX201" fmla="*/ 2881291 w 11269336"/>
              <a:gd name="connsiteY201" fmla="*/ 2099618 h 2323145"/>
              <a:gd name="connsiteX202" fmla="*/ 2853979 w 11269336"/>
              <a:gd name="connsiteY202" fmla="*/ 2090388 h 2323145"/>
              <a:gd name="connsiteX203" fmla="*/ 2791790 w 11269336"/>
              <a:gd name="connsiteY203" fmla="*/ 2080332 h 2323145"/>
              <a:gd name="connsiteX204" fmla="*/ 2755844 w 11269336"/>
              <a:gd name="connsiteY204" fmla="*/ 2078874 h 2323145"/>
              <a:gd name="connsiteX205" fmla="*/ 2657742 w 11269336"/>
              <a:gd name="connsiteY205" fmla="*/ 2070179 h 2323145"/>
              <a:gd name="connsiteX206" fmla="*/ 2559549 w 11269336"/>
              <a:gd name="connsiteY206" fmla="*/ 2057873 h 2323145"/>
              <a:gd name="connsiteX207" fmla="*/ 2512054 w 11269336"/>
              <a:gd name="connsiteY207" fmla="*/ 2031671 h 2323145"/>
              <a:gd name="connsiteX208" fmla="*/ 2506437 w 11269336"/>
              <a:gd name="connsiteY208" fmla="*/ 2030918 h 2323145"/>
              <a:gd name="connsiteX209" fmla="*/ 2491752 w 11269336"/>
              <a:gd name="connsiteY209" fmla="*/ 2033906 h 2323145"/>
              <a:gd name="connsiteX210" fmla="*/ 2486338 w 11269336"/>
              <a:gd name="connsiteY210" fmla="*/ 2035862 h 2323145"/>
              <a:gd name="connsiteX211" fmla="*/ 2478186 w 11269336"/>
              <a:gd name="connsiteY211" fmla="*/ 2036953 h 2323145"/>
              <a:gd name="connsiteX212" fmla="*/ 2477950 w 11269336"/>
              <a:gd name="connsiteY212" fmla="*/ 2036715 h 2323145"/>
              <a:gd name="connsiteX213" fmla="*/ 2470381 w 11269336"/>
              <a:gd name="connsiteY213" fmla="*/ 2038256 h 2323145"/>
              <a:gd name="connsiteX214" fmla="*/ 2433781 w 11269336"/>
              <a:gd name="connsiteY214" fmla="*/ 2049140 h 2323145"/>
              <a:gd name="connsiteX215" fmla="*/ 2381172 w 11269336"/>
              <a:gd name="connsiteY215" fmla="*/ 2030645 h 2323145"/>
              <a:gd name="connsiteX216" fmla="*/ 2360198 w 11269336"/>
              <a:gd name="connsiteY216" fmla="*/ 2029059 h 2323145"/>
              <a:gd name="connsiteX217" fmla="*/ 2348815 w 11269336"/>
              <a:gd name="connsiteY217" fmla="*/ 2026798 h 2323145"/>
              <a:gd name="connsiteX218" fmla="*/ 2347988 w 11269336"/>
              <a:gd name="connsiteY218" fmla="*/ 2025745 h 2323145"/>
              <a:gd name="connsiteX219" fmla="*/ 2312920 w 11269336"/>
              <a:gd name="connsiteY219" fmla="*/ 2036311 h 2323145"/>
              <a:gd name="connsiteX220" fmla="*/ 2307986 w 11269336"/>
              <a:gd name="connsiteY220" fmla="*/ 2035583 h 2323145"/>
              <a:gd name="connsiteX221" fmla="*/ 2285481 w 11269336"/>
              <a:gd name="connsiteY221" fmla="*/ 2045197 h 2323145"/>
              <a:gd name="connsiteX222" fmla="*/ 2273666 w 11269336"/>
              <a:gd name="connsiteY222" fmla="*/ 2048710 h 2323145"/>
              <a:gd name="connsiteX223" fmla="*/ 2270719 w 11269336"/>
              <a:gd name="connsiteY223" fmla="*/ 2052702 h 2323145"/>
              <a:gd name="connsiteX224" fmla="*/ 2253080 w 11269336"/>
              <a:gd name="connsiteY224" fmla="*/ 2056363 h 2323145"/>
              <a:gd name="connsiteX225" fmla="*/ 2250906 w 11269336"/>
              <a:gd name="connsiteY225" fmla="*/ 2055654 h 2323145"/>
              <a:gd name="connsiteX226" fmla="*/ 2236905 w 11269336"/>
              <a:gd name="connsiteY226" fmla="*/ 2062882 h 2323145"/>
              <a:gd name="connsiteX227" fmla="*/ 2225830 w 11269336"/>
              <a:gd name="connsiteY227" fmla="*/ 2074027 h 2323145"/>
              <a:gd name="connsiteX228" fmla="*/ 2073776 w 11269336"/>
              <a:gd name="connsiteY228" fmla="*/ 2089244 h 2323145"/>
              <a:gd name="connsiteX229" fmla="*/ 1948256 w 11269336"/>
              <a:gd name="connsiteY229" fmla="*/ 2146616 h 2323145"/>
              <a:gd name="connsiteX230" fmla="*/ 1865582 w 11269336"/>
              <a:gd name="connsiteY230" fmla="*/ 2153738 h 2323145"/>
              <a:gd name="connsiteX231" fmla="*/ 1835210 w 11269336"/>
              <a:gd name="connsiteY231" fmla="*/ 2134244 h 2323145"/>
              <a:gd name="connsiteX232" fmla="*/ 1632661 w 11269336"/>
              <a:gd name="connsiteY232" fmla="*/ 2173882 h 2323145"/>
              <a:gd name="connsiteX233" fmla="*/ 1579590 w 11269336"/>
              <a:gd name="connsiteY233" fmla="*/ 2173680 h 2323145"/>
              <a:gd name="connsiteX234" fmla="*/ 1535601 w 11269336"/>
              <a:gd name="connsiteY234" fmla="*/ 2194590 h 2323145"/>
              <a:gd name="connsiteX235" fmla="*/ 1515594 w 11269336"/>
              <a:gd name="connsiteY235" fmla="*/ 2189622 h 2323145"/>
              <a:gd name="connsiteX236" fmla="*/ 1512113 w 11269336"/>
              <a:gd name="connsiteY236" fmla="*/ 2188534 h 2323145"/>
              <a:gd name="connsiteX237" fmla="*/ 1498838 w 11269336"/>
              <a:gd name="connsiteY237" fmla="*/ 2189213 h 2323145"/>
              <a:gd name="connsiteX238" fmla="*/ 1494279 w 11269336"/>
              <a:gd name="connsiteY238" fmla="*/ 2183112 h 2323145"/>
              <a:gd name="connsiteX239" fmla="*/ 1473714 w 11269336"/>
              <a:gd name="connsiteY239" fmla="*/ 2179625 h 2323145"/>
              <a:gd name="connsiteX240" fmla="*/ 1449503 w 11269336"/>
              <a:gd name="connsiteY240" fmla="*/ 2182633 h 2323145"/>
              <a:gd name="connsiteX241" fmla="*/ 1266687 w 11269336"/>
              <a:gd name="connsiteY241" fmla="*/ 2212688 h 2323145"/>
              <a:gd name="connsiteX242" fmla="*/ 1239614 w 11269336"/>
              <a:gd name="connsiteY242" fmla="*/ 2209727 h 2323145"/>
              <a:gd name="connsiteX243" fmla="*/ 1202436 w 11269336"/>
              <a:gd name="connsiteY243" fmla="*/ 2209817 h 2323145"/>
              <a:gd name="connsiteX244" fmla="*/ 1136097 w 11269336"/>
              <a:gd name="connsiteY244" fmla="*/ 2205112 h 2323145"/>
              <a:gd name="connsiteX245" fmla="*/ 988232 w 11269336"/>
              <a:gd name="connsiteY245" fmla="*/ 2235635 h 2323145"/>
              <a:gd name="connsiteX246" fmla="*/ 981959 w 11269336"/>
              <a:gd name="connsiteY246" fmla="*/ 2231607 h 2323145"/>
              <a:gd name="connsiteX247" fmla="*/ 938600 w 11269336"/>
              <a:gd name="connsiteY247" fmla="*/ 2238113 h 2323145"/>
              <a:gd name="connsiteX248" fmla="*/ 791788 w 11269336"/>
              <a:gd name="connsiteY248" fmla="*/ 2293224 h 2323145"/>
              <a:gd name="connsiteX249" fmla="*/ 706914 w 11269336"/>
              <a:gd name="connsiteY249" fmla="*/ 2305046 h 2323145"/>
              <a:gd name="connsiteX250" fmla="*/ 675971 w 11269336"/>
              <a:gd name="connsiteY250" fmla="*/ 2304030 h 2323145"/>
              <a:gd name="connsiteX251" fmla="*/ 624180 w 11269336"/>
              <a:gd name="connsiteY251" fmla="*/ 2302650 h 2323145"/>
              <a:gd name="connsiteX252" fmla="*/ 583453 w 11269336"/>
              <a:gd name="connsiteY252" fmla="*/ 2288788 h 2323145"/>
              <a:gd name="connsiteX253" fmla="*/ 540946 w 11269336"/>
              <a:gd name="connsiteY253" fmla="*/ 2292721 h 2323145"/>
              <a:gd name="connsiteX254" fmla="*/ 533680 w 11269336"/>
              <a:gd name="connsiteY254" fmla="*/ 2310233 h 2323145"/>
              <a:gd name="connsiteX255" fmla="*/ 487366 w 11269336"/>
              <a:gd name="connsiteY255" fmla="*/ 2309053 h 2323145"/>
              <a:gd name="connsiteX256" fmla="*/ 416820 w 11269336"/>
              <a:gd name="connsiteY256" fmla="*/ 2305443 h 2323145"/>
              <a:gd name="connsiteX257" fmla="*/ 376805 w 11269336"/>
              <a:gd name="connsiteY257" fmla="*/ 2307647 h 2323145"/>
              <a:gd name="connsiteX258" fmla="*/ 266777 w 11269336"/>
              <a:gd name="connsiteY258" fmla="*/ 2309012 h 2323145"/>
              <a:gd name="connsiteX259" fmla="*/ 156013 w 11269336"/>
              <a:gd name="connsiteY259" fmla="*/ 2306832 h 2323145"/>
              <a:gd name="connsiteX260" fmla="*/ 87258 w 11269336"/>
              <a:gd name="connsiteY260" fmla="*/ 2285511 h 2323145"/>
              <a:gd name="connsiteX261" fmla="*/ 23798 w 11269336"/>
              <a:gd name="connsiteY261" fmla="*/ 2281822 h 2323145"/>
              <a:gd name="connsiteX262" fmla="*/ 0 w 11269336"/>
              <a:gd name="connsiteY262" fmla="*/ 2285369 h 2323145"/>
              <a:gd name="connsiteX263" fmla="*/ 0 w 11269336"/>
              <a:gd name="connsiteY263"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162278 w 11269336"/>
              <a:gd name="connsiteY21" fmla="*/ 704724 h 2323145"/>
              <a:gd name="connsiteX22" fmla="*/ 9062863 w 11269336"/>
              <a:gd name="connsiteY22" fmla="*/ 754656 h 2323145"/>
              <a:gd name="connsiteX23" fmla="*/ 8914746 w 11269336"/>
              <a:gd name="connsiteY23" fmla="*/ 826428 h 2323145"/>
              <a:gd name="connsiteX24" fmla="*/ 8917778 w 11269336"/>
              <a:gd name="connsiteY24" fmla="*/ 835198 h 2323145"/>
              <a:gd name="connsiteX25" fmla="*/ 8905560 w 11269336"/>
              <a:gd name="connsiteY25" fmla="*/ 838358 h 2323145"/>
              <a:gd name="connsiteX26" fmla="*/ 8897564 w 11269336"/>
              <a:gd name="connsiteY26" fmla="*/ 834287 h 2323145"/>
              <a:gd name="connsiteX27" fmla="*/ 8878040 w 11269336"/>
              <a:gd name="connsiteY27" fmla="*/ 844150 h 2323145"/>
              <a:gd name="connsiteX28" fmla="*/ 8795998 w 11269336"/>
              <a:gd name="connsiteY28" fmla="*/ 863337 h 2323145"/>
              <a:gd name="connsiteX29" fmla="*/ 8776970 w 11269336"/>
              <a:gd name="connsiteY29" fmla="*/ 885177 h 2323145"/>
              <a:gd name="connsiteX30" fmla="*/ 8755719 w 11269336"/>
              <a:gd name="connsiteY30" fmla="*/ 889754 h 2323145"/>
              <a:gd name="connsiteX31" fmla="*/ 8743257 w 11269336"/>
              <a:gd name="connsiteY31" fmla="*/ 904723 h 2323145"/>
              <a:gd name="connsiteX32" fmla="*/ 8721366 w 11269336"/>
              <a:gd name="connsiteY32" fmla="*/ 904711 h 2323145"/>
              <a:gd name="connsiteX33" fmla="*/ 8678353 w 11269336"/>
              <a:gd name="connsiteY33" fmla="*/ 926318 h 2323145"/>
              <a:gd name="connsiteX34" fmla="*/ 8636849 w 11269336"/>
              <a:gd name="connsiteY34" fmla="*/ 937900 h 2323145"/>
              <a:gd name="connsiteX35" fmla="*/ 8620213 w 11269336"/>
              <a:gd name="connsiteY35" fmla="*/ 943068 h 2323145"/>
              <a:gd name="connsiteX36" fmla="*/ 8612581 w 11269336"/>
              <a:gd name="connsiteY36" fmla="*/ 952695 h 2323145"/>
              <a:gd name="connsiteX37" fmla="*/ 8589038 w 11269336"/>
              <a:gd name="connsiteY37" fmla="*/ 963892 h 2323145"/>
              <a:gd name="connsiteX38" fmla="*/ 8579950 w 11269336"/>
              <a:gd name="connsiteY38" fmla="*/ 960899 h 2323145"/>
              <a:gd name="connsiteX39" fmla="*/ 8579319 w 11269336"/>
              <a:gd name="connsiteY39" fmla="*/ 965630 h 2323145"/>
              <a:gd name="connsiteX40" fmla="*/ 8547429 w 11269336"/>
              <a:gd name="connsiteY40" fmla="*/ 984506 h 2323145"/>
              <a:gd name="connsiteX41" fmla="*/ 8478704 w 11269336"/>
              <a:gd name="connsiteY41" fmla="*/ 1025490 h 2323145"/>
              <a:gd name="connsiteX42" fmla="*/ 8461421 w 11269336"/>
              <a:gd name="connsiteY42" fmla="*/ 1035512 h 2323145"/>
              <a:gd name="connsiteX43" fmla="*/ 8445003 w 11269336"/>
              <a:gd name="connsiteY43" fmla="*/ 1036851 h 2323145"/>
              <a:gd name="connsiteX44" fmla="*/ 8357350 w 11269336"/>
              <a:gd name="connsiteY44" fmla="*/ 1060213 h 2323145"/>
              <a:gd name="connsiteX45" fmla="*/ 8335565 w 11269336"/>
              <a:gd name="connsiteY45" fmla="*/ 1061151 h 2323145"/>
              <a:gd name="connsiteX46" fmla="*/ 8325267 w 11269336"/>
              <a:gd name="connsiteY46" fmla="*/ 1055919 h 2323145"/>
              <a:gd name="connsiteX47" fmla="*/ 8293586 w 11269336"/>
              <a:gd name="connsiteY47" fmla="*/ 1076144 h 2323145"/>
              <a:gd name="connsiteX48" fmla="*/ 8242405 w 11269336"/>
              <a:gd name="connsiteY48" fmla="*/ 1095960 h 2323145"/>
              <a:gd name="connsiteX49" fmla="*/ 8197391 w 11269336"/>
              <a:gd name="connsiteY49" fmla="*/ 1107746 h 2323145"/>
              <a:gd name="connsiteX50" fmla="*/ 8081474 w 11269336"/>
              <a:gd name="connsiteY50" fmla="*/ 1130125 h 2323145"/>
              <a:gd name="connsiteX51" fmla="*/ 8053585 w 11269336"/>
              <a:gd name="connsiteY51" fmla="*/ 1129169 h 2323145"/>
              <a:gd name="connsiteX52" fmla="*/ 8038422 w 11269336"/>
              <a:gd name="connsiteY52" fmla="*/ 1119092 h 2323145"/>
              <a:gd name="connsiteX53" fmla="*/ 8029450 w 11269336"/>
              <a:gd name="connsiteY53" fmla="*/ 1125592 h 2323145"/>
              <a:gd name="connsiteX54" fmla="*/ 7959552 w 11269336"/>
              <a:gd name="connsiteY54" fmla="*/ 1140188 h 2323145"/>
              <a:gd name="connsiteX55" fmla="*/ 7914188 w 11269336"/>
              <a:gd name="connsiteY55" fmla="*/ 1150862 h 2323145"/>
              <a:gd name="connsiteX56" fmla="*/ 7914918 w 11269336"/>
              <a:gd name="connsiteY56" fmla="*/ 1168758 h 2323145"/>
              <a:gd name="connsiteX57" fmla="*/ 7875510 w 11269336"/>
              <a:gd name="connsiteY57" fmla="*/ 1183153 h 2323145"/>
              <a:gd name="connsiteX58" fmla="*/ 7829932 w 11269336"/>
              <a:gd name="connsiteY58" fmla="*/ 1180782 h 2323145"/>
              <a:gd name="connsiteX59" fmla="*/ 7779182 w 11269336"/>
              <a:gd name="connsiteY59" fmla="*/ 1192665 h 2323145"/>
              <a:gd name="connsiteX60" fmla="*/ 7748774 w 11269336"/>
              <a:gd name="connsiteY60" fmla="*/ 1199586 h 2323145"/>
              <a:gd name="connsiteX61" fmla="*/ 7671846 w 11269336"/>
              <a:gd name="connsiteY61" fmla="*/ 1231966 h 2323145"/>
              <a:gd name="connsiteX62" fmla="*/ 7554146 w 11269336"/>
              <a:gd name="connsiteY62" fmla="*/ 1319748 h 2323145"/>
              <a:gd name="connsiteX63" fmla="*/ 7515052 w 11269336"/>
              <a:gd name="connsiteY63" fmla="*/ 1336718 h 2323145"/>
              <a:gd name="connsiteX64" fmla="*/ 7507193 w 11269336"/>
              <a:gd name="connsiteY64" fmla="*/ 1334617 h 2323145"/>
              <a:gd name="connsiteX65" fmla="*/ 7461694 w 11269336"/>
              <a:gd name="connsiteY65" fmla="*/ 1375866 h 2323145"/>
              <a:gd name="connsiteX66" fmla="*/ 7377571 w 11269336"/>
              <a:gd name="connsiteY66" fmla="*/ 1400128 h 2323145"/>
              <a:gd name="connsiteX67" fmla="*/ 7311261 w 11269336"/>
              <a:gd name="connsiteY67" fmla="*/ 1412652 h 2323145"/>
              <a:gd name="connsiteX68" fmla="*/ 7275307 w 11269336"/>
              <a:gd name="connsiteY68" fmla="*/ 1422171 h 2323145"/>
              <a:gd name="connsiteX69" fmla="*/ 7247783 w 11269336"/>
              <a:gd name="connsiteY69" fmla="*/ 1426330 h 2323145"/>
              <a:gd name="connsiteX70" fmla="*/ 7185047 w 11269336"/>
              <a:gd name="connsiteY70" fmla="*/ 1451812 h 2323145"/>
              <a:gd name="connsiteX71" fmla="*/ 7084117 w 11269336"/>
              <a:gd name="connsiteY71" fmla="*/ 1500281 h 2323145"/>
              <a:gd name="connsiteX72" fmla="*/ 7062011 w 11269336"/>
              <a:gd name="connsiteY72" fmla="*/ 1509183 h 2323145"/>
              <a:gd name="connsiteX73" fmla="*/ 7040555 w 11269336"/>
              <a:gd name="connsiteY73" fmla="*/ 1511207 h 2323145"/>
              <a:gd name="connsiteX74" fmla="*/ 7033438 w 11269336"/>
              <a:gd name="connsiteY74" fmla="*/ 1506772 h 2323145"/>
              <a:gd name="connsiteX75" fmla="*/ 7020886 w 11269336"/>
              <a:gd name="connsiteY75" fmla="*/ 1510764 h 2323145"/>
              <a:gd name="connsiteX76" fmla="*/ 7017033 w 11269336"/>
              <a:gd name="connsiteY76" fmla="*/ 1510650 h 2323145"/>
              <a:gd name="connsiteX77" fmla="*/ 6995460 w 11269336"/>
              <a:gd name="connsiteY77" fmla="*/ 1511173 h 2323145"/>
              <a:gd name="connsiteX78" fmla="*/ 6962144 w 11269336"/>
              <a:gd name="connsiteY78" fmla="*/ 1541508 h 2323145"/>
              <a:gd name="connsiteX79" fmla="*/ 6910674 w 11269336"/>
              <a:gd name="connsiteY79" fmla="*/ 1554793 h 2323145"/>
              <a:gd name="connsiteX80" fmla="*/ 6732152 w 11269336"/>
              <a:gd name="connsiteY80" fmla="*/ 1642538 h 2323145"/>
              <a:gd name="connsiteX81" fmla="*/ 6694106 w 11269336"/>
              <a:gd name="connsiteY81" fmla="*/ 1632377 h 2323145"/>
              <a:gd name="connsiteX82" fmla="*/ 6617223 w 11269336"/>
              <a:gd name="connsiteY82" fmla="*/ 1659889 h 2323145"/>
              <a:gd name="connsiteX83" fmla="*/ 6521138 w 11269336"/>
              <a:gd name="connsiteY83" fmla="*/ 1744340 h 2323145"/>
              <a:gd name="connsiteX84" fmla="*/ 6380677 w 11269336"/>
              <a:gd name="connsiteY84" fmla="*/ 1796883 h 2323145"/>
              <a:gd name="connsiteX85" fmla="*/ 6374897 w 11269336"/>
              <a:gd name="connsiteY85" fmla="*/ 1809910 h 2323145"/>
              <a:gd name="connsiteX86" fmla="*/ 6364545 w 11269336"/>
              <a:gd name="connsiteY86" fmla="*/ 1820090 h 2323145"/>
              <a:gd name="connsiteX87" fmla="*/ 6362126 w 11269336"/>
              <a:gd name="connsiteY87" fmla="*/ 1819991 h 2323145"/>
              <a:gd name="connsiteX88" fmla="*/ 6346673 w 11269336"/>
              <a:gd name="connsiteY88" fmla="*/ 1827824 h 2323145"/>
              <a:gd name="connsiteX89" fmla="*/ 6345588 w 11269336"/>
              <a:gd name="connsiteY89" fmla="*/ 1832232 h 2323145"/>
              <a:gd name="connsiteX90" fmla="*/ 6335708 w 11269336"/>
              <a:gd name="connsiteY90" fmla="*/ 1838451 h 2323145"/>
              <a:gd name="connsiteX91" fmla="*/ 6318182 w 11269336"/>
              <a:gd name="connsiteY91" fmla="*/ 1852975 h 2323145"/>
              <a:gd name="connsiteX92" fmla="*/ 6313084 w 11269336"/>
              <a:gd name="connsiteY92" fmla="*/ 1853561 h 2323145"/>
              <a:gd name="connsiteX93" fmla="*/ 6283816 w 11269336"/>
              <a:gd name="connsiteY93" fmla="*/ 1872148 h 2323145"/>
              <a:gd name="connsiteX94" fmla="*/ 6282550 w 11269336"/>
              <a:gd name="connsiteY94" fmla="*/ 1871392 h 2323145"/>
              <a:gd name="connsiteX95" fmla="*/ 6270527 w 11269336"/>
              <a:gd name="connsiteY95" fmla="*/ 1872208 h 2323145"/>
              <a:gd name="connsiteX96" fmla="*/ 6249518 w 11269336"/>
              <a:gd name="connsiteY96" fmla="*/ 1876079 h 2323145"/>
              <a:gd name="connsiteX97" fmla="*/ 6190386 w 11269336"/>
              <a:gd name="connsiteY97" fmla="*/ 1872478 h 2323145"/>
              <a:gd name="connsiteX98" fmla="*/ 6159777 w 11269336"/>
              <a:gd name="connsiteY98" fmla="*/ 1891745 h 2323145"/>
              <a:gd name="connsiteX99" fmla="*/ 6153131 w 11269336"/>
              <a:gd name="connsiteY99" fmla="*/ 1895079 h 2323145"/>
              <a:gd name="connsiteX100" fmla="*/ 6152798 w 11269336"/>
              <a:gd name="connsiteY100" fmla="*/ 1894920 h 2323145"/>
              <a:gd name="connsiteX101" fmla="*/ 6145388 w 11269336"/>
              <a:gd name="connsiteY101" fmla="*/ 1897990 h 2323145"/>
              <a:gd name="connsiteX102" fmla="*/ 6141014 w 11269336"/>
              <a:gd name="connsiteY102" fmla="*/ 1901155 h 2323145"/>
              <a:gd name="connsiteX103" fmla="*/ 6128122 w 11269336"/>
              <a:gd name="connsiteY103" fmla="*/ 1907623 h 2323145"/>
              <a:gd name="connsiteX104" fmla="*/ 6122351 w 11269336"/>
              <a:gd name="connsiteY104" fmla="*/ 1908359 h 2323145"/>
              <a:gd name="connsiteX105" fmla="*/ 6064750 w 11269336"/>
              <a:gd name="connsiteY105" fmla="*/ 1896394 h 2323145"/>
              <a:gd name="connsiteX106" fmla="*/ 5964230 w 11269336"/>
              <a:gd name="connsiteY106" fmla="*/ 1910038 h 2323145"/>
              <a:gd name="connsiteX107" fmla="*/ 5865399 w 11269336"/>
              <a:gd name="connsiteY107" fmla="*/ 1926966 h 2323145"/>
              <a:gd name="connsiteX108" fmla="*/ 5829951 w 11269336"/>
              <a:gd name="connsiteY108" fmla="*/ 1934755 h 2323145"/>
              <a:gd name="connsiteX109" fmla="*/ 5765285 w 11269336"/>
              <a:gd name="connsiteY109" fmla="*/ 1941322 h 2323145"/>
              <a:gd name="connsiteX110" fmla="*/ 5734750 w 11269336"/>
              <a:gd name="connsiteY110" fmla="*/ 1939793 h 2323145"/>
              <a:gd name="connsiteX111" fmla="*/ 5733569 w 11269336"/>
              <a:gd name="connsiteY111" fmla="*/ 1940505 h 2323145"/>
              <a:gd name="connsiteX112" fmla="*/ 5730329 w 11269336"/>
              <a:gd name="connsiteY112" fmla="*/ 1937845 h 2323145"/>
              <a:gd name="connsiteX113" fmla="*/ 5724661 w 11269336"/>
              <a:gd name="connsiteY113" fmla="*/ 1937455 h 2323145"/>
              <a:gd name="connsiteX114" fmla="*/ 5710186 w 11269336"/>
              <a:gd name="connsiteY114" fmla="*/ 1941370 h 2323145"/>
              <a:gd name="connsiteX115" fmla="*/ 5704910 w 11269336"/>
              <a:gd name="connsiteY115" fmla="*/ 1943663 h 2323145"/>
              <a:gd name="connsiteX116" fmla="*/ 5696836 w 11269336"/>
              <a:gd name="connsiteY116" fmla="*/ 1945271 h 2323145"/>
              <a:gd name="connsiteX117" fmla="*/ 5696583 w 11269336"/>
              <a:gd name="connsiteY117" fmla="*/ 1945050 h 2323145"/>
              <a:gd name="connsiteX118" fmla="*/ 5689123 w 11269336"/>
              <a:gd name="connsiteY118" fmla="*/ 1947067 h 2323145"/>
              <a:gd name="connsiteX119" fmla="*/ 5653291 w 11269336"/>
              <a:gd name="connsiteY119" fmla="*/ 1960245 h 2323145"/>
              <a:gd name="connsiteX120" fmla="*/ 5599385 w 11269336"/>
              <a:gd name="connsiteY120" fmla="*/ 1945198 h 2323145"/>
              <a:gd name="connsiteX121" fmla="*/ 5578300 w 11269336"/>
              <a:gd name="connsiteY121" fmla="*/ 1944963 h 2323145"/>
              <a:gd name="connsiteX122" fmla="*/ 5566758 w 11269336"/>
              <a:gd name="connsiteY122" fmla="*/ 1943441 h 2323145"/>
              <a:gd name="connsiteX123" fmla="*/ 5565857 w 11269336"/>
              <a:gd name="connsiteY123" fmla="*/ 1942445 h 2323145"/>
              <a:gd name="connsiteX124" fmla="*/ 5531534 w 11269336"/>
              <a:gd name="connsiteY124" fmla="*/ 1955208 h 2323145"/>
              <a:gd name="connsiteX125" fmla="*/ 5526552 w 11269336"/>
              <a:gd name="connsiteY125" fmla="*/ 1954799 h 2323145"/>
              <a:gd name="connsiteX126" fmla="*/ 5504723 w 11269336"/>
              <a:gd name="connsiteY126" fmla="*/ 1965811 h 2323145"/>
              <a:gd name="connsiteX127" fmla="*/ 5493156 w 11269336"/>
              <a:gd name="connsiteY127" fmla="*/ 1970063 h 2323145"/>
              <a:gd name="connsiteX128" fmla="*/ 5490486 w 11269336"/>
              <a:gd name="connsiteY128" fmla="*/ 1974227 h 2323145"/>
              <a:gd name="connsiteX129" fmla="*/ 5473107 w 11269336"/>
              <a:gd name="connsiteY129" fmla="*/ 1979001 h 2323145"/>
              <a:gd name="connsiteX130" fmla="*/ 5470885 w 11269336"/>
              <a:gd name="connsiteY130" fmla="*/ 1978432 h 2323145"/>
              <a:gd name="connsiteX131" fmla="*/ 5457393 w 11269336"/>
              <a:gd name="connsiteY131" fmla="*/ 1986525 h 2323145"/>
              <a:gd name="connsiteX132" fmla="*/ 5447102 w 11269336"/>
              <a:gd name="connsiteY132" fmla="*/ 1998329 h 2323145"/>
              <a:gd name="connsiteX133" fmla="*/ 5159151 w 11269336"/>
              <a:gd name="connsiteY133" fmla="*/ 2029640 h 2323145"/>
              <a:gd name="connsiteX134" fmla="*/ 5041688 w 11269336"/>
              <a:gd name="connsiteY134" fmla="*/ 2022334 h 2323145"/>
              <a:gd name="connsiteX135" fmla="*/ 4860988 w 11269336"/>
              <a:gd name="connsiteY135" fmla="*/ 2135698 h 2323145"/>
              <a:gd name="connsiteX136" fmla="*/ 4807902 w 11269336"/>
              <a:gd name="connsiteY136" fmla="*/ 2138894 h 2323145"/>
              <a:gd name="connsiteX137" fmla="*/ 4765388 w 11269336"/>
              <a:gd name="connsiteY137" fmla="*/ 2162525 h 2323145"/>
              <a:gd name="connsiteX138" fmla="*/ 4745033 w 11269336"/>
              <a:gd name="connsiteY138" fmla="*/ 2158859 h 2323145"/>
              <a:gd name="connsiteX139" fmla="*/ 4741475 w 11269336"/>
              <a:gd name="connsiteY139" fmla="*/ 2157998 h 2323145"/>
              <a:gd name="connsiteX140" fmla="*/ 4728247 w 11269336"/>
              <a:gd name="connsiteY140" fmla="*/ 2159526 h 2323145"/>
              <a:gd name="connsiteX141" fmla="*/ 4723263 w 11269336"/>
              <a:gd name="connsiteY141" fmla="*/ 2153742 h 2323145"/>
              <a:gd name="connsiteX142" fmla="*/ 4702453 w 11269336"/>
              <a:gd name="connsiteY142" fmla="*/ 2151586 h 2323145"/>
              <a:gd name="connsiteX143" fmla="*/ 4678455 w 11269336"/>
              <a:gd name="connsiteY143" fmla="*/ 2156131 h 2323145"/>
              <a:gd name="connsiteX144" fmla="*/ 4593061 w 11269336"/>
              <a:gd name="connsiteY144" fmla="*/ 2171597 h 2323145"/>
              <a:gd name="connsiteX145" fmla="*/ 4579902 w 11269336"/>
              <a:gd name="connsiteY145" fmla="*/ 2177927 h 2323145"/>
              <a:gd name="connsiteX146" fmla="*/ 4533444 w 11269336"/>
              <a:gd name="connsiteY146" fmla="*/ 2181200 h 2323145"/>
              <a:gd name="connsiteX147" fmla="*/ 4492832 w 11269336"/>
              <a:gd name="connsiteY147" fmla="*/ 2188033 h 2323145"/>
              <a:gd name="connsiteX148" fmla="*/ 4467257 w 11269336"/>
              <a:gd name="connsiteY148" fmla="*/ 2196121 h 2323145"/>
              <a:gd name="connsiteX149" fmla="*/ 4459937 w 11269336"/>
              <a:gd name="connsiteY149" fmla="*/ 2195182 h 2323145"/>
              <a:gd name="connsiteX150" fmla="*/ 4433312 w 11269336"/>
              <a:gd name="connsiteY150" fmla="*/ 2199004 h 2323145"/>
              <a:gd name="connsiteX151" fmla="*/ 4420601 w 11269336"/>
              <a:gd name="connsiteY151" fmla="*/ 2205158 h 2323145"/>
              <a:gd name="connsiteX152" fmla="*/ 4405765 w 11269336"/>
              <a:gd name="connsiteY152" fmla="*/ 2199902 h 2323145"/>
              <a:gd name="connsiteX153" fmla="*/ 4401354 w 11269336"/>
              <a:gd name="connsiteY153" fmla="*/ 2194745 h 2323145"/>
              <a:gd name="connsiteX154" fmla="*/ 4383151 w 11269336"/>
              <a:gd name="connsiteY154" fmla="*/ 2201140 h 2323145"/>
              <a:gd name="connsiteX155" fmla="*/ 4366646 w 11269336"/>
              <a:gd name="connsiteY155" fmla="*/ 2198564 h 2323145"/>
              <a:gd name="connsiteX156" fmla="*/ 4354009 w 11269336"/>
              <a:gd name="connsiteY156" fmla="*/ 2204984 h 2323145"/>
              <a:gd name="connsiteX157" fmla="*/ 4348284 w 11269336"/>
              <a:gd name="connsiteY157" fmla="*/ 2205270 h 2323145"/>
              <a:gd name="connsiteX158" fmla="*/ 4333906 w 11269336"/>
              <a:gd name="connsiteY158" fmla="*/ 2205251 h 2323145"/>
              <a:gd name="connsiteX159" fmla="*/ 4308819 w 11269336"/>
              <a:gd name="connsiteY159" fmla="*/ 2203822 h 2323145"/>
              <a:gd name="connsiteX160" fmla="*/ 4301210 w 11269336"/>
              <a:gd name="connsiteY160" fmla="*/ 2204456 h 2323145"/>
              <a:gd name="connsiteX161" fmla="*/ 4283095 w 11269336"/>
              <a:gd name="connsiteY161" fmla="*/ 2198177 h 2323145"/>
              <a:gd name="connsiteX162" fmla="*/ 4250119 w 11269336"/>
              <a:gd name="connsiteY162" fmla="*/ 2196342 h 2323145"/>
              <a:gd name="connsiteX163" fmla="*/ 4189203 w 11269336"/>
              <a:gd name="connsiteY163" fmla="*/ 2178994 h 2323145"/>
              <a:gd name="connsiteX164" fmla="*/ 4154035 w 11269336"/>
              <a:gd name="connsiteY164" fmla="*/ 2171950 h 2323145"/>
              <a:gd name="connsiteX165" fmla="*/ 4129569 w 11269336"/>
              <a:gd name="connsiteY165" fmla="*/ 2163850 h 2323145"/>
              <a:gd name="connsiteX166" fmla="*/ 4061250 w 11269336"/>
              <a:gd name="connsiteY166" fmla="*/ 2159236 h 2323145"/>
              <a:gd name="connsiteX167" fmla="*/ 3945480 w 11269336"/>
              <a:gd name="connsiteY167" fmla="*/ 2158279 h 2323145"/>
              <a:gd name="connsiteX168" fmla="*/ 3921468 w 11269336"/>
              <a:gd name="connsiteY168" fmla="*/ 2156588 h 2323145"/>
              <a:gd name="connsiteX169" fmla="*/ 3903348 w 11269336"/>
              <a:gd name="connsiteY169" fmla="*/ 2149220 h 2323145"/>
              <a:gd name="connsiteX170" fmla="*/ 3901342 w 11269336"/>
              <a:gd name="connsiteY170" fmla="*/ 2142355 h 2323145"/>
              <a:gd name="connsiteX171" fmla="*/ 3888539 w 11269336"/>
              <a:gd name="connsiteY171" fmla="*/ 2140476 h 2323145"/>
              <a:gd name="connsiteX172" fmla="*/ 3885662 w 11269336"/>
              <a:gd name="connsiteY172" fmla="*/ 2138740 h 2323145"/>
              <a:gd name="connsiteX173" fmla="*/ 3868627 w 11269336"/>
              <a:gd name="connsiteY173" fmla="*/ 2130023 h 2323145"/>
              <a:gd name="connsiteX174" fmla="*/ 3819177 w 11269336"/>
              <a:gd name="connsiteY174" fmla="*/ 2142111 h 2323145"/>
              <a:gd name="connsiteX175" fmla="*/ 3769100 w 11269336"/>
              <a:gd name="connsiteY175" fmla="*/ 2131731 h 2323145"/>
              <a:gd name="connsiteX176" fmla="*/ 3562752 w 11269336"/>
              <a:gd name="connsiteY176" fmla="*/ 2131785 h 2323145"/>
              <a:gd name="connsiteX177" fmla="*/ 3541402 w 11269336"/>
              <a:gd name="connsiteY177" fmla="*/ 2106821 h 2323145"/>
              <a:gd name="connsiteX178" fmla="*/ 3365341 w 11269336"/>
              <a:gd name="connsiteY178" fmla="*/ 2077638 h 2323145"/>
              <a:gd name="connsiteX179" fmla="*/ 3170922 w 11269336"/>
              <a:gd name="connsiteY179" fmla="*/ 2115957 h 2323145"/>
              <a:gd name="connsiteX180" fmla="*/ 3156256 w 11269336"/>
              <a:gd name="connsiteY180" fmla="*/ 2124773 h 2323145"/>
              <a:gd name="connsiteX181" fmla="*/ 3140298 w 11269336"/>
              <a:gd name="connsiteY181" fmla="*/ 2129182 h 2323145"/>
              <a:gd name="connsiteX182" fmla="*/ 3138514 w 11269336"/>
              <a:gd name="connsiteY182" fmla="*/ 2128069 h 2323145"/>
              <a:gd name="connsiteX183" fmla="*/ 3120467 w 11269336"/>
              <a:gd name="connsiteY183" fmla="*/ 2128281 h 2323145"/>
              <a:gd name="connsiteX184" fmla="*/ 3116175 w 11269336"/>
              <a:gd name="connsiteY184" fmla="*/ 2131633 h 2323145"/>
              <a:gd name="connsiteX185" fmla="*/ 3103685 w 11269336"/>
              <a:gd name="connsiteY185" fmla="*/ 2132814 h 2323145"/>
              <a:gd name="connsiteX186" fmla="*/ 3078794 w 11269336"/>
              <a:gd name="connsiteY186" fmla="*/ 2137935 h 2323145"/>
              <a:gd name="connsiteX187" fmla="*/ 3074407 w 11269336"/>
              <a:gd name="connsiteY187" fmla="*/ 2136274 h 2323145"/>
              <a:gd name="connsiteX188" fmla="*/ 3037285 w 11269336"/>
              <a:gd name="connsiteY188" fmla="*/ 2139919 h 2323145"/>
              <a:gd name="connsiteX189" fmla="*/ 3036901 w 11269336"/>
              <a:gd name="connsiteY189" fmla="*/ 2138726 h 2323145"/>
              <a:gd name="connsiteX190" fmla="*/ 3026996 w 11269336"/>
              <a:gd name="connsiteY190" fmla="*/ 2134322 h 2323145"/>
              <a:gd name="connsiteX191" fmla="*/ 3007772 w 11269336"/>
              <a:gd name="connsiteY191" fmla="*/ 2128742 h 2323145"/>
              <a:gd name="connsiteX192" fmla="*/ 2965030 w 11269336"/>
              <a:gd name="connsiteY192" fmla="*/ 2100494 h 2323145"/>
              <a:gd name="connsiteX193" fmla="*/ 2926342 w 11269336"/>
              <a:gd name="connsiteY193" fmla="*/ 2104155 h 2323145"/>
              <a:gd name="connsiteX194" fmla="*/ 2918608 w 11269336"/>
              <a:gd name="connsiteY194" fmla="*/ 2104215 h 2323145"/>
              <a:gd name="connsiteX195" fmla="*/ 2918475 w 11269336"/>
              <a:gd name="connsiteY195" fmla="*/ 2103937 h 2323145"/>
              <a:gd name="connsiteX196" fmla="*/ 2910360 w 11269336"/>
              <a:gd name="connsiteY196" fmla="*/ 2103444 h 2323145"/>
              <a:gd name="connsiteX197" fmla="*/ 2904507 w 11269336"/>
              <a:gd name="connsiteY197" fmla="*/ 2104326 h 2323145"/>
              <a:gd name="connsiteX198" fmla="*/ 2889503 w 11269336"/>
              <a:gd name="connsiteY198" fmla="*/ 2104443 h 2323145"/>
              <a:gd name="connsiteX199" fmla="*/ 2884480 w 11269336"/>
              <a:gd name="connsiteY199" fmla="*/ 2102626 h 2323145"/>
              <a:gd name="connsiteX200" fmla="*/ 2882689 w 11269336"/>
              <a:gd name="connsiteY200" fmla="*/ 2099228 h 2323145"/>
              <a:gd name="connsiteX201" fmla="*/ 2881291 w 11269336"/>
              <a:gd name="connsiteY201" fmla="*/ 2099618 h 2323145"/>
              <a:gd name="connsiteX202" fmla="*/ 2853979 w 11269336"/>
              <a:gd name="connsiteY202" fmla="*/ 2090388 h 2323145"/>
              <a:gd name="connsiteX203" fmla="*/ 2791790 w 11269336"/>
              <a:gd name="connsiteY203" fmla="*/ 2080332 h 2323145"/>
              <a:gd name="connsiteX204" fmla="*/ 2755844 w 11269336"/>
              <a:gd name="connsiteY204" fmla="*/ 2078874 h 2323145"/>
              <a:gd name="connsiteX205" fmla="*/ 2657742 w 11269336"/>
              <a:gd name="connsiteY205" fmla="*/ 2070179 h 2323145"/>
              <a:gd name="connsiteX206" fmla="*/ 2559549 w 11269336"/>
              <a:gd name="connsiteY206" fmla="*/ 2057873 h 2323145"/>
              <a:gd name="connsiteX207" fmla="*/ 2512054 w 11269336"/>
              <a:gd name="connsiteY207" fmla="*/ 2031671 h 2323145"/>
              <a:gd name="connsiteX208" fmla="*/ 2506437 w 11269336"/>
              <a:gd name="connsiteY208" fmla="*/ 2030918 h 2323145"/>
              <a:gd name="connsiteX209" fmla="*/ 2491752 w 11269336"/>
              <a:gd name="connsiteY209" fmla="*/ 2033906 h 2323145"/>
              <a:gd name="connsiteX210" fmla="*/ 2486338 w 11269336"/>
              <a:gd name="connsiteY210" fmla="*/ 2035862 h 2323145"/>
              <a:gd name="connsiteX211" fmla="*/ 2478186 w 11269336"/>
              <a:gd name="connsiteY211" fmla="*/ 2036953 h 2323145"/>
              <a:gd name="connsiteX212" fmla="*/ 2477950 w 11269336"/>
              <a:gd name="connsiteY212" fmla="*/ 2036715 h 2323145"/>
              <a:gd name="connsiteX213" fmla="*/ 2470381 w 11269336"/>
              <a:gd name="connsiteY213" fmla="*/ 2038256 h 2323145"/>
              <a:gd name="connsiteX214" fmla="*/ 2433781 w 11269336"/>
              <a:gd name="connsiteY214" fmla="*/ 2049140 h 2323145"/>
              <a:gd name="connsiteX215" fmla="*/ 2381172 w 11269336"/>
              <a:gd name="connsiteY215" fmla="*/ 2030645 h 2323145"/>
              <a:gd name="connsiteX216" fmla="*/ 2360198 w 11269336"/>
              <a:gd name="connsiteY216" fmla="*/ 2029059 h 2323145"/>
              <a:gd name="connsiteX217" fmla="*/ 2348815 w 11269336"/>
              <a:gd name="connsiteY217" fmla="*/ 2026798 h 2323145"/>
              <a:gd name="connsiteX218" fmla="*/ 2347988 w 11269336"/>
              <a:gd name="connsiteY218" fmla="*/ 2025745 h 2323145"/>
              <a:gd name="connsiteX219" fmla="*/ 2312920 w 11269336"/>
              <a:gd name="connsiteY219" fmla="*/ 2036311 h 2323145"/>
              <a:gd name="connsiteX220" fmla="*/ 2307986 w 11269336"/>
              <a:gd name="connsiteY220" fmla="*/ 2035583 h 2323145"/>
              <a:gd name="connsiteX221" fmla="*/ 2285481 w 11269336"/>
              <a:gd name="connsiteY221" fmla="*/ 2045197 h 2323145"/>
              <a:gd name="connsiteX222" fmla="*/ 2273666 w 11269336"/>
              <a:gd name="connsiteY222" fmla="*/ 2048710 h 2323145"/>
              <a:gd name="connsiteX223" fmla="*/ 2270719 w 11269336"/>
              <a:gd name="connsiteY223" fmla="*/ 2052702 h 2323145"/>
              <a:gd name="connsiteX224" fmla="*/ 2253080 w 11269336"/>
              <a:gd name="connsiteY224" fmla="*/ 2056363 h 2323145"/>
              <a:gd name="connsiteX225" fmla="*/ 2250906 w 11269336"/>
              <a:gd name="connsiteY225" fmla="*/ 2055654 h 2323145"/>
              <a:gd name="connsiteX226" fmla="*/ 2236905 w 11269336"/>
              <a:gd name="connsiteY226" fmla="*/ 2062882 h 2323145"/>
              <a:gd name="connsiteX227" fmla="*/ 2225830 w 11269336"/>
              <a:gd name="connsiteY227" fmla="*/ 2074027 h 2323145"/>
              <a:gd name="connsiteX228" fmla="*/ 2073776 w 11269336"/>
              <a:gd name="connsiteY228" fmla="*/ 2089244 h 2323145"/>
              <a:gd name="connsiteX229" fmla="*/ 1948256 w 11269336"/>
              <a:gd name="connsiteY229" fmla="*/ 2146616 h 2323145"/>
              <a:gd name="connsiteX230" fmla="*/ 1865582 w 11269336"/>
              <a:gd name="connsiteY230" fmla="*/ 2153738 h 2323145"/>
              <a:gd name="connsiteX231" fmla="*/ 1835210 w 11269336"/>
              <a:gd name="connsiteY231" fmla="*/ 2134244 h 2323145"/>
              <a:gd name="connsiteX232" fmla="*/ 1632661 w 11269336"/>
              <a:gd name="connsiteY232" fmla="*/ 2173882 h 2323145"/>
              <a:gd name="connsiteX233" fmla="*/ 1579590 w 11269336"/>
              <a:gd name="connsiteY233" fmla="*/ 2173680 h 2323145"/>
              <a:gd name="connsiteX234" fmla="*/ 1535601 w 11269336"/>
              <a:gd name="connsiteY234" fmla="*/ 2194590 h 2323145"/>
              <a:gd name="connsiteX235" fmla="*/ 1515594 w 11269336"/>
              <a:gd name="connsiteY235" fmla="*/ 2189622 h 2323145"/>
              <a:gd name="connsiteX236" fmla="*/ 1512113 w 11269336"/>
              <a:gd name="connsiteY236" fmla="*/ 2188534 h 2323145"/>
              <a:gd name="connsiteX237" fmla="*/ 1498838 w 11269336"/>
              <a:gd name="connsiteY237" fmla="*/ 2189213 h 2323145"/>
              <a:gd name="connsiteX238" fmla="*/ 1494279 w 11269336"/>
              <a:gd name="connsiteY238" fmla="*/ 2183112 h 2323145"/>
              <a:gd name="connsiteX239" fmla="*/ 1473714 w 11269336"/>
              <a:gd name="connsiteY239" fmla="*/ 2179625 h 2323145"/>
              <a:gd name="connsiteX240" fmla="*/ 1449503 w 11269336"/>
              <a:gd name="connsiteY240" fmla="*/ 2182633 h 2323145"/>
              <a:gd name="connsiteX241" fmla="*/ 1266687 w 11269336"/>
              <a:gd name="connsiteY241" fmla="*/ 2212688 h 2323145"/>
              <a:gd name="connsiteX242" fmla="*/ 1239614 w 11269336"/>
              <a:gd name="connsiteY242" fmla="*/ 2209727 h 2323145"/>
              <a:gd name="connsiteX243" fmla="*/ 1202436 w 11269336"/>
              <a:gd name="connsiteY243" fmla="*/ 2209817 h 2323145"/>
              <a:gd name="connsiteX244" fmla="*/ 1136097 w 11269336"/>
              <a:gd name="connsiteY244" fmla="*/ 2205112 h 2323145"/>
              <a:gd name="connsiteX245" fmla="*/ 988232 w 11269336"/>
              <a:gd name="connsiteY245" fmla="*/ 2235635 h 2323145"/>
              <a:gd name="connsiteX246" fmla="*/ 981959 w 11269336"/>
              <a:gd name="connsiteY246" fmla="*/ 2231607 h 2323145"/>
              <a:gd name="connsiteX247" fmla="*/ 938600 w 11269336"/>
              <a:gd name="connsiteY247" fmla="*/ 2238113 h 2323145"/>
              <a:gd name="connsiteX248" fmla="*/ 791788 w 11269336"/>
              <a:gd name="connsiteY248" fmla="*/ 2293224 h 2323145"/>
              <a:gd name="connsiteX249" fmla="*/ 706914 w 11269336"/>
              <a:gd name="connsiteY249" fmla="*/ 2305046 h 2323145"/>
              <a:gd name="connsiteX250" fmla="*/ 675971 w 11269336"/>
              <a:gd name="connsiteY250" fmla="*/ 2304030 h 2323145"/>
              <a:gd name="connsiteX251" fmla="*/ 624180 w 11269336"/>
              <a:gd name="connsiteY251" fmla="*/ 2302650 h 2323145"/>
              <a:gd name="connsiteX252" fmla="*/ 583453 w 11269336"/>
              <a:gd name="connsiteY252" fmla="*/ 2288788 h 2323145"/>
              <a:gd name="connsiteX253" fmla="*/ 540946 w 11269336"/>
              <a:gd name="connsiteY253" fmla="*/ 2292721 h 2323145"/>
              <a:gd name="connsiteX254" fmla="*/ 533680 w 11269336"/>
              <a:gd name="connsiteY254" fmla="*/ 2310233 h 2323145"/>
              <a:gd name="connsiteX255" fmla="*/ 487366 w 11269336"/>
              <a:gd name="connsiteY255" fmla="*/ 2309053 h 2323145"/>
              <a:gd name="connsiteX256" fmla="*/ 416820 w 11269336"/>
              <a:gd name="connsiteY256" fmla="*/ 2305443 h 2323145"/>
              <a:gd name="connsiteX257" fmla="*/ 376805 w 11269336"/>
              <a:gd name="connsiteY257" fmla="*/ 2307647 h 2323145"/>
              <a:gd name="connsiteX258" fmla="*/ 266777 w 11269336"/>
              <a:gd name="connsiteY258" fmla="*/ 2309012 h 2323145"/>
              <a:gd name="connsiteX259" fmla="*/ 156013 w 11269336"/>
              <a:gd name="connsiteY259" fmla="*/ 2306832 h 2323145"/>
              <a:gd name="connsiteX260" fmla="*/ 87258 w 11269336"/>
              <a:gd name="connsiteY260" fmla="*/ 2285511 h 2323145"/>
              <a:gd name="connsiteX261" fmla="*/ 23798 w 11269336"/>
              <a:gd name="connsiteY261" fmla="*/ 2281822 h 2323145"/>
              <a:gd name="connsiteX262" fmla="*/ 0 w 11269336"/>
              <a:gd name="connsiteY262" fmla="*/ 2285369 h 2323145"/>
              <a:gd name="connsiteX263" fmla="*/ 0 w 11269336"/>
              <a:gd name="connsiteY263"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41688 w 11269336"/>
              <a:gd name="connsiteY133" fmla="*/ 2022334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702453 w 11269336"/>
              <a:gd name="connsiteY141" fmla="*/ 2151586 h 2323145"/>
              <a:gd name="connsiteX142" fmla="*/ 4678455 w 11269336"/>
              <a:gd name="connsiteY142" fmla="*/ 2156131 h 2323145"/>
              <a:gd name="connsiteX143" fmla="*/ 4593061 w 11269336"/>
              <a:gd name="connsiteY143" fmla="*/ 2171597 h 2323145"/>
              <a:gd name="connsiteX144" fmla="*/ 4579902 w 11269336"/>
              <a:gd name="connsiteY144" fmla="*/ 2177927 h 2323145"/>
              <a:gd name="connsiteX145" fmla="*/ 4533444 w 11269336"/>
              <a:gd name="connsiteY145" fmla="*/ 2181200 h 2323145"/>
              <a:gd name="connsiteX146" fmla="*/ 4492832 w 11269336"/>
              <a:gd name="connsiteY146" fmla="*/ 2188033 h 2323145"/>
              <a:gd name="connsiteX147" fmla="*/ 4467257 w 11269336"/>
              <a:gd name="connsiteY147" fmla="*/ 2196121 h 2323145"/>
              <a:gd name="connsiteX148" fmla="*/ 4459937 w 11269336"/>
              <a:gd name="connsiteY148" fmla="*/ 2195182 h 2323145"/>
              <a:gd name="connsiteX149" fmla="*/ 4433312 w 11269336"/>
              <a:gd name="connsiteY149" fmla="*/ 2199004 h 2323145"/>
              <a:gd name="connsiteX150" fmla="*/ 4420601 w 11269336"/>
              <a:gd name="connsiteY150" fmla="*/ 2205158 h 2323145"/>
              <a:gd name="connsiteX151" fmla="*/ 4405765 w 11269336"/>
              <a:gd name="connsiteY151" fmla="*/ 2199902 h 2323145"/>
              <a:gd name="connsiteX152" fmla="*/ 4401354 w 11269336"/>
              <a:gd name="connsiteY152" fmla="*/ 2194745 h 2323145"/>
              <a:gd name="connsiteX153" fmla="*/ 4383151 w 11269336"/>
              <a:gd name="connsiteY153" fmla="*/ 2201140 h 2323145"/>
              <a:gd name="connsiteX154" fmla="*/ 4366646 w 11269336"/>
              <a:gd name="connsiteY154" fmla="*/ 2198564 h 2323145"/>
              <a:gd name="connsiteX155" fmla="*/ 4354009 w 11269336"/>
              <a:gd name="connsiteY155" fmla="*/ 2204984 h 2323145"/>
              <a:gd name="connsiteX156" fmla="*/ 4348284 w 11269336"/>
              <a:gd name="connsiteY156" fmla="*/ 2205270 h 2323145"/>
              <a:gd name="connsiteX157" fmla="*/ 4333906 w 11269336"/>
              <a:gd name="connsiteY157" fmla="*/ 2205251 h 2323145"/>
              <a:gd name="connsiteX158" fmla="*/ 4308819 w 11269336"/>
              <a:gd name="connsiteY158" fmla="*/ 2203822 h 2323145"/>
              <a:gd name="connsiteX159" fmla="*/ 4301210 w 11269336"/>
              <a:gd name="connsiteY159" fmla="*/ 2204456 h 2323145"/>
              <a:gd name="connsiteX160" fmla="*/ 4283095 w 11269336"/>
              <a:gd name="connsiteY160" fmla="*/ 2198177 h 2323145"/>
              <a:gd name="connsiteX161" fmla="*/ 4250119 w 11269336"/>
              <a:gd name="connsiteY161" fmla="*/ 2196342 h 2323145"/>
              <a:gd name="connsiteX162" fmla="*/ 4189203 w 11269336"/>
              <a:gd name="connsiteY162" fmla="*/ 2178994 h 2323145"/>
              <a:gd name="connsiteX163" fmla="*/ 4154035 w 11269336"/>
              <a:gd name="connsiteY163" fmla="*/ 2171950 h 2323145"/>
              <a:gd name="connsiteX164" fmla="*/ 4129569 w 11269336"/>
              <a:gd name="connsiteY164" fmla="*/ 2163850 h 2323145"/>
              <a:gd name="connsiteX165" fmla="*/ 4061250 w 11269336"/>
              <a:gd name="connsiteY165" fmla="*/ 2159236 h 2323145"/>
              <a:gd name="connsiteX166" fmla="*/ 3945480 w 11269336"/>
              <a:gd name="connsiteY166" fmla="*/ 2158279 h 2323145"/>
              <a:gd name="connsiteX167" fmla="*/ 3921468 w 11269336"/>
              <a:gd name="connsiteY167" fmla="*/ 2156588 h 2323145"/>
              <a:gd name="connsiteX168" fmla="*/ 3903348 w 11269336"/>
              <a:gd name="connsiteY168" fmla="*/ 2149220 h 2323145"/>
              <a:gd name="connsiteX169" fmla="*/ 3901342 w 11269336"/>
              <a:gd name="connsiteY169" fmla="*/ 2142355 h 2323145"/>
              <a:gd name="connsiteX170" fmla="*/ 3888539 w 11269336"/>
              <a:gd name="connsiteY170" fmla="*/ 2140476 h 2323145"/>
              <a:gd name="connsiteX171" fmla="*/ 3885662 w 11269336"/>
              <a:gd name="connsiteY171" fmla="*/ 2138740 h 2323145"/>
              <a:gd name="connsiteX172" fmla="*/ 3868627 w 11269336"/>
              <a:gd name="connsiteY172" fmla="*/ 2130023 h 2323145"/>
              <a:gd name="connsiteX173" fmla="*/ 3819177 w 11269336"/>
              <a:gd name="connsiteY173" fmla="*/ 2142111 h 2323145"/>
              <a:gd name="connsiteX174" fmla="*/ 3769100 w 11269336"/>
              <a:gd name="connsiteY174" fmla="*/ 2131731 h 2323145"/>
              <a:gd name="connsiteX175" fmla="*/ 3562752 w 11269336"/>
              <a:gd name="connsiteY175" fmla="*/ 2131785 h 2323145"/>
              <a:gd name="connsiteX176" fmla="*/ 3541402 w 11269336"/>
              <a:gd name="connsiteY176" fmla="*/ 2106821 h 2323145"/>
              <a:gd name="connsiteX177" fmla="*/ 3365341 w 11269336"/>
              <a:gd name="connsiteY177" fmla="*/ 2077638 h 2323145"/>
              <a:gd name="connsiteX178" fmla="*/ 3170922 w 11269336"/>
              <a:gd name="connsiteY178" fmla="*/ 2115957 h 2323145"/>
              <a:gd name="connsiteX179" fmla="*/ 3156256 w 11269336"/>
              <a:gd name="connsiteY179" fmla="*/ 2124773 h 2323145"/>
              <a:gd name="connsiteX180" fmla="*/ 3140298 w 11269336"/>
              <a:gd name="connsiteY180" fmla="*/ 2129182 h 2323145"/>
              <a:gd name="connsiteX181" fmla="*/ 3138514 w 11269336"/>
              <a:gd name="connsiteY181" fmla="*/ 2128069 h 2323145"/>
              <a:gd name="connsiteX182" fmla="*/ 3120467 w 11269336"/>
              <a:gd name="connsiteY182" fmla="*/ 2128281 h 2323145"/>
              <a:gd name="connsiteX183" fmla="*/ 3116175 w 11269336"/>
              <a:gd name="connsiteY183" fmla="*/ 2131633 h 2323145"/>
              <a:gd name="connsiteX184" fmla="*/ 3103685 w 11269336"/>
              <a:gd name="connsiteY184" fmla="*/ 2132814 h 2323145"/>
              <a:gd name="connsiteX185" fmla="*/ 3078794 w 11269336"/>
              <a:gd name="connsiteY185" fmla="*/ 2137935 h 2323145"/>
              <a:gd name="connsiteX186" fmla="*/ 3074407 w 11269336"/>
              <a:gd name="connsiteY186" fmla="*/ 2136274 h 2323145"/>
              <a:gd name="connsiteX187" fmla="*/ 3037285 w 11269336"/>
              <a:gd name="connsiteY187" fmla="*/ 2139919 h 2323145"/>
              <a:gd name="connsiteX188" fmla="*/ 3036901 w 11269336"/>
              <a:gd name="connsiteY188" fmla="*/ 2138726 h 2323145"/>
              <a:gd name="connsiteX189" fmla="*/ 3026996 w 11269336"/>
              <a:gd name="connsiteY189" fmla="*/ 2134322 h 2323145"/>
              <a:gd name="connsiteX190" fmla="*/ 3007772 w 11269336"/>
              <a:gd name="connsiteY190" fmla="*/ 2128742 h 2323145"/>
              <a:gd name="connsiteX191" fmla="*/ 2965030 w 11269336"/>
              <a:gd name="connsiteY191" fmla="*/ 2100494 h 2323145"/>
              <a:gd name="connsiteX192" fmla="*/ 2926342 w 11269336"/>
              <a:gd name="connsiteY192" fmla="*/ 2104155 h 2323145"/>
              <a:gd name="connsiteX193" fmla="*/ 2918608 w 11269336"/>
              <a:gd name="connsiteY193" fmla="*/ 2104215 h 2323145"/>
              <a:gd name="connsiteX194" fmla="*/ 2918475 w 11269336"/>
              <a:gd name="connsiteY194" fmla="*/ 2103937 h 2323145"/>
              <a:gd name="connsiteX195" fmla="*/ 2910360 w 11269336"/>
              <a:gd name="connsiteY195" fmla="*/ 2103444 h 2323145"/>
              <a:gd name="connsiteX196" fmla="*/ 2904507 w 11269336"/>
              <a:gd name="connsiteY196" fmla="*/ 2104326 h 2323145"/>
              <a:gd name="connsiteX197" fmla="*/ 2889503 w 11269336"/>
              <a:gd name="connsiteY197" fmla="*/ 2104443 h 2323145"/>
              <a:gd name="connsiteX198" fmla="*/ 2884480 w 11269336"/>
              <a:gd name="connsiteY198" fmla="*/ 2102626 h 2323145"/>
              <a:gd name="connsiteX199" fmla="*/ 2882689 w 11269336"/>
              <a:gd name="connsiteY199" fmla="*/ 2099228 h 2323145"/>
              <a:gd name="connsiteX200" fmla="*/ 2881291 w 11269336"/>
              <a:gd name="connsiteY200" fmla="*/ 2099618 h 2323145"/>
              <a:gd name="connsiteX201" fmla="*/ 2853979 w 11269336"/>
              <a:gd name="connsiteY201" fmla="*/ 2090388 h 2323145"/>
              <a:gd name="connsiteX202" fmla="*/ 2791790 w 11269336"/>
              <a:gd name="connsiteY202" fmla="*/ 2080332 h 2323145"/>
              <a:gd name="connsiteX203" fmla="*/ 2755844 w 11269336"/>
              <a:gd name="connsiteY203" fmla="*/ 2078874 h 2323145"/>
              <a:gd name="connsiteX204" fmla="*/ 2657742 w 11269336"/>
              <a:gd name="connsiteY204" fmla="*/ 2070179 h 2323145"/>
              <a:gd name="connsiteX205" fmla="*/ 2559549 w 11269336"/>
              <a:gd name="connsiteY205" fmla="*/ 2057873 h 2323145"/>
              <a:gd name="connsiteX206" fmla="*/ 2512054 w 11269336"/>
              <a:gd name="connsiteY206" fmla="*/ 2031671 h 2323145"/>
              <a:gd name="connsiteX207" fmla="*/ 2506437 w 11269336"/>
              <a:gd name="connsiteY207" fmla="*/ 2030918 h 2323145"/>
              <a:gd name="connsiteX208" fmla="*/ 2491752 w 11269336"/>
              <a:gd name="connsiteY208" fmla="*/ 2033906 h 2323145"/>
              <a:gd name="connsiteX209" fmla="*/ 2486338 w 11269336"/>
              <a:gd name="connsiteY209" fmla="*/ 2035862 h 2323145"/>
              <a:gd name="connsiteX210" fmla="*/ 2478186 w 11269336"/>
              <a:gd name="connsiteY210" fmla="*/ 2036953 h 2323145"/>
              <a:gd name="connsiteX211" fmla="*/ 2477950 w 11269336"/>
              <a:gd name="connsiteY211" fmla="*/ 2036715 h 2323145"/>
              <a:gd name="connsiteX212" fmla="*/ 2470381 w 11269336"/>
              <a:gd name="connsiteY212" fmla="*/ 2038256 h 2323145"/>
              <a:gd name="connsiteX213" fmla="*/ 2433781 w 11269336"/>
              <a:gd name="connsiteY213" fmla="*/ 2049140 h 2323145"/>
              <a:gd name="connsiteX214" fmla="*/ 2381172 w 11269336"/>
              <a:gd name="connsiteY214" fmla="*/ 2030645 h 2323145"/>
              <a:gd name="connsiteX215" fmla="*/ 2360198 w 11269336"/>
              <a:gd name="connsiteY215" fmla="*/ 2029059 h 2323145"/>
              <a:gd name="connsiteX216" fmla="*/ 2348815 w 11269336"/>
              <a:gd name="connsiteY216" fmla="*/ 2026798 h 2323145"/>
              <a:gd name="connsiteX217" fmla="*/ 2347988 w 11269336"/>
              <a:gd name="connsiteY217" fmla="*/ 2025745 h 2323145"/>
              <a:gd name="connsiteX218" fmla="*/ 2312920 w 11269336"/>
              <a:gd name="connsiteY218" fmla="*/ 2036311 h 2323145"/>
              <a:gd name="connsiteX219" fmla="*/ 2307986 w 11269336"/>
              <a:gd name="connsiteY219" fmla="*/ 2035583 h 2323145"/>
              <a:gd name="connsiteX220" fmla="*/ 2285481 w 11269336"/>
              <a:gd name="connsiteY220" fmla="*/ 2045197 h 2323145"/>
              <a:gd name="connsiteX221" fmla="*/ 2273666 w 11269336"/>
              <a:gd name="connsiteY221" fmla="*/ 2048710 h 2323145"/>
              <a:gd name="connsiteX222" fmla="*/ 2270719 w 11269336"/>
              <a:gd name="connsiteY222" fmla="*/ 2052702 h 2323145"/>
              <a:gd name="connsiteX223" fmla="*/ 2253080 w 11269336"/>
              <a:gd name="connsiteY223" fmla="*/ 2056363 h 2323145"/>
              <a:gd name="connsiteX224" fmla="*/ 2250906 w 11269336"/>
              <a:gd name="connsiteY224" fmla="*/ 2055654 h 2323145"/>
              <a:gd name="connsiteX225" fmla="*/ 2236905 w 11269336"/>
              <a:gd name="connsiteY225" fmla="*/ 2062882 h 2323145"/>
              <a:gd name="connsiteX226" fmla="*/ 2225830 w 11269336"/>
              <a:gd name="connsiteY226" fmla="*/ 2074027 h 2323145"/>
              <a:gd name="connsiteX227" fmla="*/ 2073776 w 11269336"/>
              <a:gd name="connsiteY227" fmla="*/ 2089244 h 2323145"/>
              <a:gd name="connsiteX228" fmla="*/ 1948256 w 11269336"/>
              <a:gd name="connsiteY228" fmla="*/ 2146616 h 2323145"/>
              <a:gd name="connsiteX229" fmla="*/ 1865582 w 11269336"/>
              <a:gd name="connsiteY229" fmla="*/ 2153738 h 2323145"/>
              <a:gd name="connsiteX230" fmla="*/ 1835210 w 11269336"/>
              <a:gd name="connsiteY230" fmla="*/ 2134244 h 2323145"/>
              <a:gd name="connsiteX231" fmla="*/ 1632661 w 11269336"/>
              <a:gd name="connsiteY231" fmla="*/ 2173882 h 2323145"/>
              <a:gd name="connsiteX232" fmla="*/ 1579590 w 11269336"/>
              <a:gd name="connsiteY232" fmla="*/ 2173680 h 2323145"/>
              <a:gd name="connsiteX233" fmla="*/ 1535601 w 11269336"/>
              <a:gd name="connsiteY233" fmla="*/ 2194590 h 2323145"/>
              <a:gd name="connsiteX234" fmla="*/ 1515594 w 11269336"/>
              <a:gd name="connsiteY234" fmla="*/ 2189622 h 2323145"/>
              <a:gd name="connsiteX235" fmla="*/ 1512113 w 11269336"/>
              <a:gd name="connsiteY235" fmla="*/ 2188534 h 2323145"/>
              <a:gd name="connsiteX236" fmla="*/ 1498838 w 11269336"/>
              <a:gd name="connsiteY236" fmla="*/ 2189213 h 2323145"/>
              <a:gd name="connsiteX237" fmla="*/ 1494279 w 11269336"/>
              <a:gd name="connsiteY237" fmla="*/ 2183112 h 2323145"/>
              <a:gd name="connsiteX238" fmla="*/ 1473714 w 11269336"/>
              <a:gd name="connsiteY238" fmla="*/ 2179625 h 2323145"/>
              <a:gd name="connsiteX239" fmla="*/ 1449503 w 11269336"/>
              <a:gd name="connsiteY239" fmla="*/ 2182633 h 2323145"/>
              <a:gd name="connsiteX240" fmla="*/ 1266687 w 11269336"/>
              <a:gd name="connsiteY240" fmla="*/ 2212688 h 2323145"/>
              <a:gd name="connsiteX241" fmla="*/ 1239614 w 11269336"/>
              <a:gd name="connsiteY241" fmla="*/ 2209727 h 2323145"/>
              <a:gd name="connsiteX242" fmla="*/ 1202436 w 11269336"/>
              <a:gd name="connsiteY242" fmla="*/ 2209817 h 2323145"/>
              <a:gd name="connsiteX243" fmla="*/ 1136097 w 11269336"/>
              <a:gd name="connsiteY243" fmla="*/ 2205112 h 2323145"/>
              <a:gd name="connsiteX244" fmla="*/ 988232 w 11269336"/>
              <a:gd name="connsiteY244" fmla="*/ 2235635 h 2323145"/>
              <a:gd name="connsiteX245" fmla="*/ 981959 w 11269336"/>
              <a:gd name="connsiteY245" fmla="*/ 2231607 h 2323145"/>
              <a:gd name="connsiteX246" fmla="*/ 938600 w 11269336"/>
              <a:gd name="connsiteY246" fmla="*/ 2238113 h 2323145"/>
              <a:gd name="connsiteX247" fmla="*/ 791788 w 11269336"/>
              <a:gd name="connsiteY247" fmla="*/ 2293224 h 2323145"/>
              <a:gd name="connsiteX248" fmla="*/ 706914 w 11269336"/>
              <a:gd name="connsiteY248" fmla="*/ 2305046 h 2323145"/>
              <a:gd name="connsiteX249" fmla="*/ 675971 w 11269336"/>
              <a:gd name="connsiteY249" fmla="*/ 2304030 h 2323145"/>
              <a:gd name="connsiteX250" fmla="*/ 624180 w 11269336"/>
              <a:gd name="connsiteY250" fmla="*/ 2302650 h 2323145"/>
              <a:gd name="connsiteX251" fmla="*/ 583453 w 11269336"/>
              <a:gd name="connsiteY251" fmla="*/ 2288788 h 2323145"/>
              <a:gd name="connsiteX252" fmla="*/ 540946 w 11269336"/>
              <a:gd name="connsiteY252" fmla="*/ 2292721 h 2323145"/>
              <a:gd name="connsiteX253" fmla="*/ 533680 w 11269336"/>
              <a:gd name="connsiteY253" fmla="*/ 2310233 h 2323145"/>
              <a:gd name="connsiteX254" fmla="*/ 487366 w 11269336"/>
              <a:gd name="connsiteY254" fmla="*/ 2309053 h 2323145"/>
              <a:gd name="connsiteX255" fmla="*/ 416820 w 11269336"/>
              <a:gd name="connsiteY255" fmla="*/ 2305443 h 2323145"/>
              <a:gd name="connsiteX256" fmla="*/ 376805 w 11269336"/>
              <a:gd name="connsiteY256" fmla="*/ 2307647 h 2323145"/>
              <a:gd name="connsiteX257" fmla="*/ 266777 w 11269336"/>
              <a:gd name="connsiteY257" fmla="*/ 2309012 h 2323145"/>
              <a:gd name="connsiteX258" fmla="*/ 156013 w 11269336"/>
              <a:gd name="connsiteY258" fmla="*/ 2306832 h 2323145"/>
              <a:gd name="connsiteX259" fmla="*/ 87258 w 11269336"/>
              <a:gd name="connsiteY259" fmla="*/ 2285511 h 2323145"/>
              <a:gd name="connsiteX260" fmla="*/ 23798 w 11269336"/>
              <a:gd name="connsiteY260" fmla="*/ 2281822 h 2323145"/>
              <a:gd name="connsiteX261" fmla="*/ 0 w 11269336"/>
              <a:gd name="connsiteY261" fmla="*/ 2285369 h 2323145"/>
              <a:gd name="connsiteX262" fmla="*/ 0 w 11269336"/>
              <a:gd name="connsiteY26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41688 w 11269336"/>
              <a:gd name="connsiteY133" fmla="*/ 2022334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702453 w 11269336"/>
              <a:gd name="connsiteY141" fmla="*/ 2151586 h 2323145"/>
              <a:gd name="connsiteX142" fmla="*/ 4678455 w 11269336"/>
              <a:gd name="connsiteY142" fmla="*/ 2156131 h 2323145"/>
              <a:gd name="connsiteX143" fmla="*/ 4593061 w 11269336"/>
              <a:gd name="connsiteY143" fmla="*/ 2171597 h 2323145"/>
              <a:gd name="connsiteX144" fmla="*/ 4579902 w 11269336"/>
              <a:gd name="connsiteY144" fmla="*/ 2177927 h 2323145"/>
              <a:gd name="connsiteX145" fmla="*/ 4533444 w 11269336"/>
              <a:gd name="connsiteY145" fmla="*/ 2181200 h 2323145"/>
              <a:gd name="connsiteX146" fmla="*/ 4492832 w 11269336"/>
              <a:gd name="connsiteY146" fmla="*/ 2188033 h 2323145"/>
              <a:gd name="connsiteX147" fmla="*/ 4467257 w 11269336"/>
              <a:gd name="connsiteY147" fmla="*/ 2196121 h 2323145"/>
              <a:gd name="connsiteX148" fmla="*/ 4459937 w 11269336"/>
              <a:gd name="connsiteY148" fmla="*/ 2195182 h 2323145"/>
              <a:gd name="connsiteX149" fmla="*/ 4433312 w 11269336"/>
              <a:gd name="connsiteY149" fmla="*/ 2199004 h 2323145"/>
              <a:gd name="connsiteX150" fmla="*/ 4420601 w 11269336"/>
              <a:gd name="connsiteY150" fmla="*/ 2205158 h 2323145"/>
              <a:gd name="connsiteX151" fmla="*/ 4405765 w 11269336"/>
              <a:gd name="connsiteY151" fmla="*/ 2199902 h 2323145"/>
              <a:gd name="connsiteX152" fmla="*/ 4401354 w 11269336"/>
              <a:gd name="connsiteY152" fmla="*/ 2194745 h 2323145"/>
              <a:gd name="connsiteX153" fmla="*/ 4383151 w 11269336"/>
              <a:gd name="connsiteY153" fmla="*/ 2201140 h 2323145"/>
              <a:gd name="connsiteX154" fmla="*/ 4366646 w 11269336"/>
              <a:gd name="connsiteY154" fmla="*/ 2198564 h 2323145"/>
              <a:gd name="connsiteX155" fmla="*/ 4354009 w 11269336"/>
              <a:gd name="connsiteY155" fmla="*/ 2204984 h 2323145"/>
              <a:gd name="connsiteX156" fmla="*/ 4348284 w 11269336"/>
              <a:gd name="connsiteY156" fmla="*/ 2205270 h 2323145"/>
              <a:gd name="connsiteX157" fmla="*/ 4333906 w 11269336"/>
              <a:gd name="connsiteY157" fmla="*/ 2205251 h 2323145"/>
              <a:gd name="connsiteX158" fmla="*/ 4308819 w 11269336"/>
              <a:gd name="connsiteY158" fmla="*/ 2203822 h 2323145"/>
              <a:gd name="connsiteX159" fmla="*/ 4301210 w 11269336"/>
              <a:gd name="connsiteY159" fmla="*/ 2204456 h 2323145"/>
              <a:gd name="connsiteX160" fmla="*/ 4283095 w 11269336"/>
              <a:gd name="connsiteY160" fmla="*/ 2198177 h 2323145"/>
              <a:gd name="connsiteX161" fmla="*/ 4250119 w 11269336"/>
              <a:gd name="connsiteY161" fmla="*/ 2196342 h 2323145"/>
              <a:gd name="connsiteX162" fmla="*/ 4189203 w 11269336"/>
              <a:gd name="connsiteY162" fmla="*/ 2178994 h 2323145"/>
              <a:gd name="connsiteX163" fmla="*/ 4154035 w 11269336"/>
              <a:gd name="connsiteY163" fmla="*/ 2171950 h 2323145"/>
              <a:gd name="connsiteX164" fmla="*/ 4129569 w 11269336"/>
              <a:gd name="connsiteY164" fmla="*/ 2163850 h 2323145"/>
              <a:gd name="connsiteX165" fmla="*/ 4061250 w 11269336"/>
              <a:gd name="connsiteY165" fmla="*/ 2159236 h 2323145"/>
              <a:gd name="connsiteX166" fmla="*/ 3945480 w 11269336"/>
              <a:gd name="connsiteY166" fmla="*/ 2158279 h 2323145"/>
              <a:gd name="connsiteX167" fmla="*/ 3921468 w 11269336"/>
              <a:gd name="connsiteY167" fmla="*/ 2156588 h 2323145"/>
              <a:gd name="connsiteX168" fmla="*/ 3903348 w 11269336"/>
              <a:gd name="connsiteY168" fmla="*/ 2149220 h 2323145"/>
              <a:gd name="connsiteX169" fmla="*/ 3901342 w 11269336"/>
              <a:gd name="connsiteY169" fmla="*/ 2142355 h 2323145"/>
              <a:gd name="connsiteX170" fmla="*/ 3888539 w 11269336"/>
              <a:gd name="connsiteY170" fmla="*/ 2140476 h 2323145"/>
              <a:gd name="connsiteX171" fmla="*/ 3885662 w 11269336"/>
              <a:gd name="connsiteY171" fmla="*/ 2138740 h 2323145"/>
              <a:gd name="connsiteX172" fmla="*/ 3868627 w 11269336"/>
              <a:gd name="connsiteY172" fmla="*/ 2130023 h 2323145"/>
              <a:gd name="connsiteX173" fmla="*/ 3819177 w 11269336"/>
              <a:gd name="connsiteY173" fmla="*/ 2142111 h 2323145"/>
              <a:gd name="connsiteX174" fmla="*/ 3769100 w 11269336"/>
              <a:gd name="connsiteY174" fmla="*/ 2131731 h 2323145"/>
              <a:gd name="connsiteX175" fmla="*/ 3562752 w 11269336"/>
              <a:gd name="connsiteY175" fmla="*/ 2131785 h 2323145"/>
              <a:gd name="connsiteX176" fmla="*/ 3541402 w 11269336"/>
              <a:gd name="connsiteY176" fmla="*/ 2106821 h 2323145"/>
              <a:gd name="connsiteX177" fmla="*/ 3365341 w 11269336"/>
              <a:gd name="connsiteY177" fmla="*/ 2077638 h 2323145"/>
              <a:gd name="connsiteX178" fmla="*/ 3170922 w 11269336"/>
              <a:gd name="connsiteY178" fmla="*/ 2115957 h 2323145"/>
              <a:gd name="connsiteX179" fmla="*/ 3156256 w 11269336"/>
              <a:gd name="connsiteY179" fmla="*/ 2124773 h 2323145"/>
              <a:gd name="connsiteX180" fmla="*/ 3140298 w 11269336"/>
              <a:gd name="connsiteY180" fmla="*/ 2129182 h 2323145"/>
              <a:gd name="connsiteX181" fmla="*/ 3138514 w 11269336"/>
              <a:gd name="connsiteY181" fmla="*/ 2128069 h 2323145"/>
              <a:gd name="connsiteX182" fmla="*/ 3120467 w 11269336"/>
              <a:gd name="connsiteY182" fmla="*/ 2128281 h 2323145"/>
              <a:gd name="connsiteX183" fmla="*/ 3116175 w 11269336"/>
              <a:gd name="connsiteY183" fmla="*/ 2131633 h 2323145"/>
              <a:gd name="connsiteX184" fmla="*/ 3103685 w 11269336"/>
              <a:gd name="connsiteY184" fmla="*/ 2132814 h 2323145"/>
              <a:gd name="connsiteX185" fmla="*/ 3078794 w 11269336"/>
              <a:gd name="connsiteY185" fmla="*/ 2137935 h 2323145"/>
              <a:gd name="connsiteX186" fmla="*/ 3074407 w 11269336"/>
              <a:gd name="connsiteY186" fmla="*/ 2136274 h 2323145"/>
              <a:gd name="connsiteX187" fmla="*/ 3037285 w 11269336"/>
              <a:gd name="connsiteY187" fmla="*/ 2139919 h 2323145"/>
              <a:gd name="connsiteX188" fmla="*/ 3036901 w 11269336"/>
              <a:gd name="connsiteY188" fmla="*/ 2138726 h 2323145"/>
              <a:gd name="connsiteX189" fmla="*/ 3026996 w 11269336"/>
              <a:gd name="connsiteY189" fmla="*/ 2134322 h 2323145"/>
              <a:gd name="connsiteX190" fmla="*/ 3007772 w 11269336"/>
              <a:gd name="connsiteY190" fmla="*/ 2128742 h 2323145"/>
              <a:gd name="connsiteX191" fmla="*/ 2965030 w 11269336"/>
              <a:gd name="connsiteY191" fmla="*/ 2100494 h 2323145"/>
              <a:gd name="connsiteX192" fmla="*/ 2926342 w 11269336"/>
              <a:gd name="connsiteY192" fmla="*/ 2104155 h 2323145"/>
              <a:gd name="connsiteX193" fmla="*/ 2918608 w 11269336"/>
              <a:gd name="connsiteY193" fmla="*/ 2104215 h 2323145"/>
              <a:gd name="connsiteX194" fmla="*/ 2918475 w 11269336"/>
              <a:gd name="connsiteY194" fmla="*/ 2103937 h 2323145"/>
              <a:gd name="connsiteX195" fmla="*/ 2910360 w 11269336"/>
              <a:gd name="connsiteY195" fmla="*/ 2103444 h 2323145"/>
              <a:gd name="connsiteX196" fmla="*/ 2904507 w 11269336"/>
              <a:gd name="connsiteY196" fmla="*/ 2104326 h 2323145"/>
              <a:gd name="connsiteX197" fmla="*/ 2889503 w 11269336"/>
              <a:gd name="connsiteY197" fmla="*/ 2104443 h 2323145"/>
              <a:gd name="connsiteX198" fmla="*/ 2884480 w 11269336"/>
              <a:gd name="connsiteY198" fmla="*/ 2102626 h 2323145"/>
              <a:gd name="connsiteX199" fmla="*/ 2882689 w 11269336"/>
              <a:gd name="connsiteY199" fmla="*/ 2099228 h 2323145"/>
              <a:gd name="connsiteX200" fmla="*/ 2881291 w 11269336"/>
              <a:gd name="connsiteY200" fmla="*/ 2099618 h 2323145"/>
              <a:gd name="connsiteX201" fmla="*/ 2853979 w 11269336"/>
              <a:gd name="connsiteY201" fmla="*/ 2090388 h 2323145"/>
              <a:gd name="connsiteX202" fmla="*/ 2791790 w 11269336"/>
              <a:gd name="connsiteY202" fmla="*/ 2080332 h 2323145"/>
              <a:gd name="connsiteX203" fmla="*/ 2755844 w 11269336"/>
              <a:gd name="connsiteY203" fmla="*/ 2078874 h 2323145"/>
              <a:gd name="connsiteX204" fmla="*/ 2657742 w 11269336"/>
              <a:gd name="connsiteY204" fmla="*/ 2070179 h 2323145"/>
              <a:gd name="connsiteX205" fmla="*/ 2559549 w 11269336"/>
              <a:gd name="connsiteY205" fmla="*/ 2057873 h 2323145"/>
              <a:gd name="connsiteX206" fmla="*/ 2512054 w 11269336"/>
              <a:gd name="connsiteY206" fmla="*/ 2031671 h 2323145"/>
              <a:gd name="connsiteX207" fmla="*/ 2506437 w 11269336"/>
              <a:gd name="connsiteY207" fmla="*/ 2030918 h 2323145"/>
              <a:gd name="connsiteX208" fmla="*/ 2491752 w 11269336"/>
              <a:gd name="connsiteY208" fmla="*/ 2033906 h 2323145"/>
              <a:gd name="connsiteX209" fmla="*/ 2486338 w 11269336"/>
              <a:gd name="connsiteY209" fmla="*/ 2035862 h 2323145"/>
              <a:gd name="connsiteX210" fmla="*/ 2478186 w 11269336"/>
              <a:gd name="connsiteY210" fmla="*/ 2036953 h 2323145"/>
              <a:gd name="connsiteX211" fmla="*/ 2477950 w 11269336"/>
              <a:gd name="connsiteY211" fmla="*/ 2036715 h 2323145"/>
              <a:gd name="connsiteX212" fmla="*/ 2470381 w 11269336"/>
              <a:gd name="connsiteY212" fmla="*/ 2038256 h 2323145"/>
              <a:gd name="connsiteX213" fmla="*/ 2433781 w 11269336"/>
              <a:gd name="connsiteY213" fmla="*/ 2049140 h 2323145"/>
              <a:gd name="connsiteX214" fmla="*/ 2381172 w 11269336"/>
              <a:gd name="connsiteY214" fmla="*/ 2030645 h 2323145"/>
              <a:gd name="connsiteX215" fmla="*/ 2360198 w 11269336"/>
              <a:gd name="connsiteY215" fmla="*/ 2029059 h 2323145"/>
              <a:gd name="connsiteX216" fmla="*/ 2348815 w 11269336"/>
              <a:gd name="connsiteY216" fmla="*/ 2026798 h 2323145"/>
              <a:gd name="connsiteX217" fmla="*/ 2347988 w 11269336"/>
              <a:gd name="connsiteY217" fmla="*/ 2025745 h 2323145"/>
              <a:gd name="connsiteX218" fmla="*/ 2312920 w 11269336"/>
              <a:gd name="connsiteY218" fmla="*/ 2036311 h 2323145"/>
              <a:gd name="connsiteX219" fmla="*/ 2307986 w 11269336"/>
              <a:gd name="connsiteY219" fmla="*/ 2035583 h 2323145"/>
              <a:gd name="connsiteX220" fmla="*/ 2285481 w 11269336"/>
              <a:gd name="connsiteY220" fmla="*/ 2045197 h 2323145"/>
              <a:gd name="connsiteX221" fmla="*/ 2273666 w 11269336"/>
              <a:gd name="connsiteY221" fmla="*/ 2048710 h 2323145"/>
              <a:gd name="connsiteX222" fmla="*/ 2270719 w 11269336"/>
              <a:gd name="connsiteY222" fmla="*/ 2052702 h 2323145"/>
              <a:gd name="connsiteX223" fmla="*/ 2253080 w 11269336"/>
              <a:gd name="connsiteY223" fmla="*/ 2056363 h 2323145"/>
              <a:gd name="connsiteX224" fmla="*/ 2250906 w 11269336"/>
              <a:gd name="connsiteY224" fmla="*/ 2055654 h 2323145"/>
              <a:gd name="connsiteX225" fmla="*/ 2236905 w 11269336"/>
              <a:gd name="connsiteY225" fmla="*/ 2062882 h 2323145"/>
              <a:gd name="connsiteX226" fmla="*/ 2225830 w 11269336"/>
              <a:gd name="connsiteY226" fmla="*/ 2074027 h 2323145"/>
              <a:gd name="connsiteX227" fmla="*/ 2073776 w 11269336"/>
              <a:gd name="connsiteY227" fmla="*/ 2089244 h 2323145"/>
              <a:gd name="connsiteX228" fmla="*/ 1948256 w 11269336"/>
              <a:gd name="connsiteY228" fmla="*/ 2146616 h 2323145"/>
              <a:gd name="connsiteX229" fmla="*/ 1865582 w 11269336"/>
              <a:gd name="connsiteY229" fmla="*/ 2153738 h 2323145"/>
              <a:gd name="connsiteX230" fmla="*/ 1835210 w 11269336"/>
              <a:gd name="connsiteY230" fmla="*/ 2134244 h 2323145"/>
              <a:gd name="connsiteX231" fmla="*/ 1632661 w 11269336"/>
              <a:gd name="connsiteY231" fmla="*/ 2173882 h 2323145"/>
              <a:gd name="connsiteX232" fmla="*/ 1579590 w 11269336"/>
              <a:gd name="connsiteY232" fmla="*/ 2173680 h 2323145"/>
              <a:gd name="connsiteX233" fmla="*/ 1535601 w 11269336"/>
              <a:gd name="connsiteY233" fmla="*/ 2194590 h 2323145"/>
              <a:gd name="connsiteX234" fmla="*/ 1515594 w 11269336"/>
              <a:gd name="connsiteY234" fmla="*/ 2189622 h 2323145"/>
              <a:gd name="connsiteX235" fmla="*/ 1512113 w 11269336"/>
              <a:gd name="connsiteY235" fmla="*/ 2188534 h 2323145"/>
              <a:gd name="connsiteX236" fmla="*/ 1498838 w 11269336"/>
              <a:gd name="connsiteY236" fmla="*/ 2189213 h 2323145"/>
              <a:gd name="connsiteX237" fmla="*/ 1494279 w 11269336"/>
              <a:gd name="connsiteY237" fmla="*/ 2183112 h 2323145"/>
              <a:gd name="connsiteX238" fmla="*/ 1473714 w 11269336"/>
              <a:gd name="connsiteY238" fmla="*/ 2179625 h 2323145"/>
              <a:gd name="connsiteX239" fmla="*/ 1449503 w 11269336"/>
              <a:gd name="connsiteY239" fmla="*/ 2182633 h 2323145"/>
              <a:gd name="connsiteX240" fmla="*/ 1266687 w 11269336"/>
              <a:gd name="connsiteY240" fmla="*/ 2212688 h 2323145"/>
              <a:gd name="connsiteX241" fmla="*/ 1239614 w 11269336"/>
              <a:gd name="connsiteY241" fmla="*/ 2209727 h 2323145"/>
              <a:gd name="connsiteX242" fmla="*/ 1202436 w 11269336"/>
              <a:gd name="connsiteY242" fmla="*/ 2209817 h 2323145"/>
              <a:gd name="connsiteX243" fmla="*/ 1136097 w 11269336"/>
              <a:gd name="connsiteY243" fmla="*/ 2205112 h 2323145"/>
              <a:gd name="connsiteX244" fmla="*/ 988232 w 11269336"/>
              <a:gd name="connsiteY244" fmla="*/ 2235635 h 2323145"/>
              <a:gd name="connsiteX245" fmla="*/ 981959 w 11269336"/>
              <a:gd name="connsiteY245" fmla="*/ 2231607 h 2323145"/>
              <a:gd name="connsiteX246" fmla="*/ 938600 w 11269336"/>
              <a:gd name="connsiteY246" fmla="*/ 2238113 h 2323145"/>
              <a:gd name="connsiteX247" fmla="*/ 791788 w 11269336"/>
              <a:gd name="connsiteY247" fmla="*/ 2293224 h 2323145"/>
              <a:gd name="connsiteX248" fmla="*/ 706914 w 11269336"/>
              <a:gd name="connsiteY248" fmla="*/ 2305046 h 2323145"/>
              <a:gd name="connsiteX249" fmla="*/ 675971 w 11269336"/>
              <a:gd name="connsiteY249" fmla="*/ 2304030 h 2323145"/>
              <a:gd name="connsiteX250" fmla="*/ 624180 w 11269336"/>
              <a:gd name="connsiteY250" fmla="*/ 2302650 h 2323145"/>
              <a:gd name="connsiteX251" fmla="*/ 583453 w 11269336"/>
              <a:gd name="connsiteY251" fmla="*/ 2288788 h 2323145"/>
              <a:gd name="connsiteX252" fmla="*/ 540946 w 11269336"/>
              <a:gd name="connsiteY252" fmla="*/ 2292721 h 2323145"/>
              <a:gd name="connsiteX253" fmla="*/ 533680 w 11269336"/>
              <a:gd name="connsiteY253" fmla="*/ 2310233 h 2323145"/>
              <a:gd name="connsiteX254" fmla="*/ 487366 w 11269336"/>
              <a:gd name="connsiteY254" fmla="*/ 2309053 h 2323145"/>
              <a:gd name="connsiteX255" fmla="*/ 416820 w 11269336"/>
              <a:gd name="connsiteY255" fmla="*/ 2305443 h 2323145"/>
              <a:gd name="connsiteX256" fmla="*/ 376805 w 11269336"/>
              <a:gd name="connsiteY256" fmla="*/ 2307647 h 2323145"/>
              <a:gd name="connsiteX257" fmla="*/ 266777 w 11269336"/>
              <a:gd name="connsiteY257" fmla="*/ 2309012 h 2323145"/>
              <a:gd name="connsiteX258" fmla="*/ 156013 w 11269336"/>
              <a:gd name="connsiteY258" fmla="*/ 2306832 h 2323145"/>
              <a:gd name="connsiteX259" fmla="*/ 87258 w 11269336"/>
              <a:gd name="connsiteY259" fmla="*/ 2285511 h 2323145"/>
              <a:gd name="connsiteX260" fmla="*/ 23798 w 11269336"/>
              <a:gd name="connsiteY260" fmla="*/ 2281822 h 2323145"/>
              <a:gd name="connsiteX261" fmla="*/ 0 w 11269336"/>
              <a:gd name="connsiteY261" fmla="*/ 2285369 h 2323145"/>
              <a:gd name="connsiteX262" fmla="*/ 0 w 11269336"/>
              <a:gd name="connsiteY26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702453 w 11269336"/>
              <a:gd name="connsiteY141" fmla="*/ 2151586 h 2323145"/>
              <a:gd name="connsiteX142" fmla="*/ 4678455 w 11269336"/>
              <a:gd name="connsiteY142" fmla="*/ 2156131 h 2323145"/>
              <a:gd name="connsiteX143" fmla="*/ 4593061 w 11269336"/>
              <a:gd name="connsiteY143" fmla="*/ 2171597 h 2323145"/>
              <a:gd name="connsiteX144" fmla="*/ 4579902 w 11269336"/>
              <a:gd name="connsiteY144" fmla="*/ 2177927 h 2323145"/>
              <a:gd name="connsiteX145" fmla="*/ 4533444 w 11269336"/>
              <a:gd name="connsiteY145" fmla="*/ 2181200 h 2323145"/>
              <a:gd name="connsiteX146" fmla="*/ 4492832 w 11269336"/>
              <a:gd name="connsiteY146" fmla="*/ 2188033 h 2323145"/>
              <a:gd name="connsiteX147" fmla="*/ 4467257 w 11269336"/>
              <a:gd name="connsiteY147" fmla="*/ 2196121 h 2323145"/>
              <a:gd name="connsiteX148" fmla="*/ 4459937 w 11269336"/>
              <a:gd name="connsiteY148" fmla="*/ 2195182 h 2323145"/>
              <a:gd name="connsiteX149" fmla="*/ 4433312 w 11269336"/>
              <a:gd name="connsiteY149" fmla="*/ 2199004 h 2323145"/>
              <a:gd name="connsiteX150" fmla="*/ 4420601 w 11269336"/>
              <a:gd name="connsiteY150" fmla="*/ 2205158 h 2323145"/>
              <a:gd name="connsiteX151" fmla="*/ 4405765 w 11269336"/>
              <a:gd name="connsiteY151" fmla="*/ 2199902 h 2323145"/>
              <a:gd name="connsiteX152" fmla="*/ 4401354 w 11269336"/>
              <a:gd name="connsiteY152" fmla="*/ 2194745 h 2323145"/>
              <a:gd name="connsiteX153" fmla="*/ 4383151 w 11269336"/>
              <a:gd name="connsiteY153" fmla="*/ 2201140 h 2323145"/>
              <a:gd name="connsiteX154" fmla="*/ 4366646 w 11269336"/>
              <a:gd name="connsiteY154" fmla="*/ 2198564 h 2323145"/>
              <a:gd name="connsiteX155" fmla="*/ 4354009 w 11269336"/>
              <a:gd name="connsiteY155" fmla="*/ 2204984 h 2323145"/>
              <a:gd name="connsiteX156" fmla="*/ 4348284 w 11269336"/>
              <a:gd name="connsiteY156" fmla="*/ 2205270 h 2323145"/>
              <a:gd name="connsiteX157" fmla="*/ 4333906 w 11269336"/>
              <a:gd name="connsiteY157" fmla="*/ 2205251 h 2323145"/>
              <a:gd name="connsiteX158" fmla="*/ 4308819 w 11269336"/>
              <a:gd name="connsiteY158" fmla="*/ 2203822 h 2323145"/>
              <a:gd name="connsiteX159" fmla="*/ 4301210 w 11269336"/>
              <a:gd name="connsiteY159" fmla="*/ 2204456 h 2323145"/>
              <a:gd name="connsiteX160" fmla="*/ 4283095 w 11269336"/>
              <a:gd name="connsiteY160" fmla="*/ 2198177 h 2323145"/>
              <a:gd name="connsiteX161" fmla="*/ 4250119 w 11269336"/>
              <a:gd name="connsiteY161" fmla="*/ 2196342 h 2323145"/>
              <a:gd name="connsiteX162" fmla="*/ 4189203 w 11269336"/>
              <a:gd name="connsiteY162" fmla="*/ 2178994 h 2323145"/>
              <a:gd name="connsiteX163" fmla="*/ 4154035 w 11269336"/>
              <a:gd name="connsiteY163" fmla="*/ 2171950 h 2323145"/>
              <a:gd name="connsiteX164" fmla="*/ 4129569 w 11269336"/>
              <a:gd name="connsiteY164" fmla="*/ 2163850 h 2323145"/>
              <a:gd name="connsiteX165" fmla="*/ 4061250 w 11269336"/>
              <a:gd name="connsiteY165" fmla="*/ 2159236 h 2323145"/>
              <a:gd name="connsiteX166" fmla="*/ 3945480 w 11269336"/>
              <a:gd name="connsiteY166" fmla="*/ 2158279 h 2323145"/>
              <a:gd name="connsiteX167" fmla="*/ 3921468 w 11269336"/>
              <a:gd name="connsiteY167" fmla="*/ 2156588 h 2323145"/>
              <a:gd name="connsiteX168" fmla="*/ 3903348 w 11269336"/>
              <a:gd name="connsiteY168" fmla="*/ 2149220 h 2323145"/>
              <a:gd name="connsiteX169" fmla="*/ 3901342 w 11269336"/>
              <a:gd name="connsiteY169" fmla="*/ 2142355 h 2323145"/>
              <a:gd name="connsiteX170" fmla="*/ 3888539 w 11269336"/>
              <a:gd name="connsiteY170" fmla="*/ 2140476 h 2323145"/>
              <a:gd name="connsiteX171" fmla="*/ 3885662 w 11269336"/>
              <a:gd name="connsiteY171" fmla="*/ 2138740 h 2323145"/>
              <a:gd name="connsiteX172" fmla="*/ 3868627 w 11269336"/>
              <a:gd name="connsiteY172" fmla="*/ 2130023 h 2323145"/>
              <a:gd name="connsiteX173" fmla="*/ 3819177 w 11269336"/>
              <a:gd name="connsiteY173" fmla="*/ 2142111 h 2323145"/>
              <a:gd name="connsiteX174" fmla="*/ 3769100 w 11269336"/>
              <a:gd name="connsiteY174" fmla="*/ 2131731 h 2323145"/>
              <a:gd name="connsiteX175" fmla="*/ 3562752 w 11269336"/>
              <a:gd name="connsiteY175" fmla="*/ 2131785 h 2323145"/>
              <a:gd name="connsiteX176" fmla="*/ 3541402 w 11269336"/>
              <a:gd name="connsiteY176" fmla="*/ 2106821 h 2323145"/>
              <a:gd name="connsiteX177" fmla="*/ 3365341 w 11269336"/>
              <a:gd name="connsiteY177" fmla="*/ 2077638 h 2323145"/>
              <a:gd name="connsiteX178" fmla="*/ 3170922 w 11269336"/>
              <a:gd name="connsiteY178" fmla="*/ 2115957 h 2323145"/>
              <a:gd name="connsiteX179" fmla="*/ 3156256 w 11269336"/>
              <a:gd name="connsiteY179" fmla="*/ 2124773 h 2323145"/>
              <a:gd name="connsiteX180" fmla="*/ 3140298 w 11269336"/>
              <a:gd name="connsiteY180" fmla="*/ 2129182 h 2323145"/>
              <a:gd name="connsiteX181" fmla="*/ 3138514 w 11269336"/>
              <a:gd name="connsiteY181" fmla="*/ 2128069 h 2323145"/>
              <a:gd name="connsiteX182" fmla="*/ 3120467 w 11269336"/>
              <a:gd name="connsiteY182" fmla="*/ 2128281 h 2323145"/>
              <a:gd name="connsiteX183" fmla="*/ 3116175 w 11269336"/>
              <a:gd name="connsiteY183" fmla="*/ 2131633 h 2323145"/>
              <a:gd name="connsiteX184" fmla="*/ 3103685 w 11269336"/>
              <a:gd name="connsiteY184" fmla="*/ 2132814 h 2323145"/>
              <a:gd name="connsiteX185" fmla="*/ 3078794 w 11269336"/>
              <a:gd name="connsiteY185" fmla="*/ 2137935 h 2323145"/>
              <a:gd name="connsiteX186" fmla="*/ 3074407 w 11269336"/>
              <a:gd name="connsiteY186" fmla="*/ 2136274 h 2323145"/>
              <a:gd name="connsiteX187" fmla="*/ 3037285 w 11269336"/>
              <a:gd name="connsiteY187" fmla="*/ 2139919 h 2323145"/>
              <a:gd name="connsiteX188" fmla="*/ 3036901 w 11269336"/>
              <a:gd name="connsiteY188" fmla="*/ 2138726 h 2323145"/>
              <a:gd name="connsiteX189" fmla="*/ 3026996 w 11269336"/>
              <a:gd name="connsiteY189" fmla="*/ 2134322 h 2323145"/>
              <a:gd name="connsiteX190" fmla="*/ 3007772 w 11269336"/>
              <a:gd name="connsiteY190" fmla="*/ 2128742 h 2323145"/>
              <a:gd name="connsiteX191" fmla="*/ 2965030 w 11269336"/>
              <a:gd name="connsiteY191" fmla="*/ 2100494 h 2323145"/>
              <a:gd name="connsiteX192" fmla="*/ 2926342 w 11269336"/>
              <a:gd name="connsiteY192" fmla="*/ 2104155 h 2323145"/>
              <a:gd name="connsiteX193" fmla="*/ 2918608 w 11269336"/>
              <a:gd name="connsiteY193" fmla="*/ 2104215 h 2323145"/>
              <a:gd name="connsiteX194" fmla="*/ 2918475 w 11269336"/>
              <a:gd name="connsiteY194" fmla="*/ 2103937 h 2323145"/>
              <a:gd name="connsiteX195" fmla="*/ 2910360 w 11269336"/>
              <a:gd name="connsiteY195" fmla="*/ 2103444 h 2323145"/>
              <a:gd name="connsiteX196" fmla="*/ 2904507 w 11269336"/>
              <a:gd name="connsiteY196" fmla="*/ 2104326 h 2323145"/>
              <a:gd name="connsiteX197" fmla="*/ 2889503 w 11269336"/>
              <a:gd name="connsiteY197" fmla="*/ 2104443 h 2323145"/>
              <a:gd name="connsiteX198" fmla="*/ 2884480 w 11269336"/>
              <a:gd name="connsiteY198" fmla="*/ 2102626 h 2323145"/>
              <a:gd name="connsiteX199" fmla="*/ 2882689 w 11269336"/>
              <a:gd name="connsiteY199" fmla="*/ 2099228 h 2323145"/>
              <a:gd name="connsiteX200" fmla="*/ 2881291 w 11269336"/>
              <a:gd name="connsiteY200" fmla="*/ 2099618 h 2323145"/>
              <a:gd name="connsiteX201" fmla="*/ 2853979 w 11269336"/>
              <a:gd name="connsiteY201" fmla="*/ 2090388 h 2323145"/>
              <a:gd name="connsiteX202" fmla="*/ 2791790 w 11269336"/>
              <a:gd name="connsiteY202" fmla="*/ 2080332 h 2323145"/>
              <a:gd name="connsiteX203" fmla="*/ 2755844 w 11269336"/>
              <a:gd name="connsiteY203" fmla="*/ 2078874 h 2323145"/>
              <a:gd name="connsiteX204" fmla="*/ 2657742 w 11269336"/>
              <a:gd name="connsiteY204" fmla="*/ 2070179 h 2323145"/>
              <a:gd name="connsiteX205" fmla="*/ 2559549 w 11269336"/>
              <a:gd name="connsiteY205" fmla="*/ 2057873 h 2323145"/>
              <a:gd name="connsiteX206" fmla="*/ 2512054 w 11269336"/>
              <a:gd name="connsiteY206" fmla="*/ 2031671 h 2323145"/>
              <a:gd name="connsiteX207" fmla="*/ 2506437 w 11269336"/>
              <a:gd name="connsiteY207" fmla="*/ 2030918 h 2323145"/>
              <a:gd name="connsiteX208" fmla="*/ 2491752 w 11269336"/>
              <a:gd name="connsiteY208" fmla="*/ 2033906 h 2323145"/>
              <a:gd name="connsiteX209" fmla="*/ 2486338 w 11269336"/>
              <a:gd name="connsiteY209" fmla="*/ 2035862 h 2323145"/>
              <a:gd name="connsiteX210" fmla="*/ 2478186 w 11269336"/>
              <a:gd name="connsiteY210" fmla="*/ 2036953 h 2323145"/>
              <a:gd name="connsiteX211" fmla="*/ 2477950 w 11269336"/>
              <a:gd name="connsiteY211" fmla="*/ 2036715 h 2323145"/>
              <a:gd name="connsiteX212" fmla="*/ 2470381 w 11269336"/>
              <a:gd name="connsiteY212" fmla="*/ 2038256 h 2323145"/>
              <a:gd name="connsiteX213" fmla="*/ 2433781 w 11269336"/>
              <a:gd name="connsiteY213" fmla="*/ 2049140 h 2323145"/>
              <a:gd name="connsiteX214" fmla="*/ 2381172 w 11269336"/>
              <a:gd name="connsiteY214" fmla="*/ 2030645 h 2323145"/>
              <a:gd name="connsiteX215" fmla="*/ 2360198 w 11269336"/>
              <a:gd name="connsiteY215" fmla="*/ 2029059 h 2323145"/>
              <a:gd name="connsiteX216" fmla="*/ 2348815 w 11269336"/>
              <a:gd name="connsiteY216" fmla="*/ 2026798 h 2323145"/>
              <a:gd name="connsiteX217" fmla="*/ 2347988 w 11269336"/>
              <a:gd name="connsiteY217" fmla="*/ 2025745 h 2323145"/>
              <a:gd name="connsiteX218" fmla="*/ 2312920 w 11269336"/>
              <a:gd name="connsiteY218" fmla="*/ 2036311 h 2323145"/>
              <a:gd name="connsiteX219" fmla="*/ 2307986 w 11269336"/>
              <a:gd name="connsiteY219" fmla="*/ 2035583 h 2323145"/>
              <a:gd name="connsiteX220" fmla="*/ 2285481 w 11269336"/>
              <a:gd name="connsiteY220" fmla="*/ 2045197 h 2323145"/>
              <a:gd name="connsiteX221" fmla="*/ 2273666 w 11269336"/>
              <a:gd name="connsiteY221" fmla="*/ 2048710 h 2323145"/>
              <a:gd name="connsiteX222" fmla="*/ 2270719 w 11269336"/>
              <a:gd name="connsiteY222" fmla="*/ 2052702 h 2323145"/>
              <a:gd name="connsiteX223" fmla="*/ 2253080 w 11269336"/>
              <a:gd name="connsiteY223" fmla="*/ 2056363 h 2323145"/>
              <a:gd name="connsiteX224" fmla="*/ 2250906 w 11269336"/>
              <a:gd name="connsiteY224" fmla="*/ 2055654 h 2323145"/>
              <a:gd name="connsiteX225" fmla="*/ 2236905 w 11269336"/>
              <a:gd name="connsiteY225" fmla="*/ 2062882 h 2323145"/>
              <a:gd name="connsiteX226" fmla="*/ 2225830 w 11269336"/>
              <a:gd name="connsiteY226" fmla="*/ 2074027 h 2323145"/>
              <a:gd name="connsiteX227" fmla="*/ 2073776 w 11269336"/>
              <a:gd name="connsiteY227" fmla="*/ 2089244 h 2323145"/>
              <a:gd name="connsiteX228" fmla="*/ 1948256 w 11269336"/>
              <a:gd name="connsiteY228" fmla="*/ 2146616 h 2323145"/>
              <a:gd name="connsiteX229" fmla="*/ 1865582 w 11269336"/>
              <a:gd name="connsiteY229" fmla="*/ 2153738 h 2323145"/>
              <a:gd name="connsiteX230" fmla="*/ 1835210 w 11269336"/>
              <a:gd name="connsiteY230" fmla="*/ 2134244 h 2323145"/>
              <a:gd name="connsiteX231" fmla="*/ 1632661 w 11269336"/>
              <a:gd name="connsiteY231" fmla="*/ 2173882 h 2323145"/>
              <a:gd name="connsiteX232" fmla="*/ 1579590 w 11269336"/>
              <a:gd name="connsiteY232" fmla="*/ 2173680 h 2323145"/>
              <a:gd name="connsiteX233" fmla="*/ 1535601 w 11269336"/>
              <a:gd name="connsiteY233" fmla="*/ 2194590 h 2323145"/>
              <a:gd name="connsiteX234" fmla="*/ 1515594 w 11269336"/>
              <a:gd name="connsiteY234" fmla="*/ 2189622 h 2323145"/>
              <a:gd name="connsiteX235" fmla="*/ 1512113 w 11269336"/>
              <a:gd name="connsiteY235" fmla="*/ 2188534 h 2323145"/>
              <a:gd name="connsiteX236" fmla="*/ 1498838 w 11269336"/>
              <a:gd name="connsiteY236" fmla="*/ 2189213 h 2323145"/>
              <a:gd name="connsiteX237" fmla="*/ 1494279 w 11269336"/>
              <a:gd name="connsiteY237" fmla="*/ 2183112 h 2323145"/>
              <a:gd name="connsiteX238" fmla="*/ 1473714 w 11269336"/>
              <a:gd name="connsiteY238" fmla="*/ 2179625 h 2323145"/>
              <a:gd name="connsiteX239" fmla="*/ 1449503 w 11269336"/>
              <a:gd name="connsiteY239" fmla="*/ 2182633 h 2323145"/>
              <a:gd name="connsiteX240" fmla="*/ 1266687 w 11269336"/>
              <a:gd name="connsiteY240" fmla="*/ 2212688 h 2323145"/>
              <a:gd name="connsiteX241" fmla="*/ 1239614 w 11269336"/>
              <a:gd name="connsiteY241" fmla="*/ 2209727 h 2323145"/>
              <a:gd name="connsiteX242" fmla="*/ 1202436 w 11269336"/>
              <a:gd name="connsiteY242" fmla="*/ 2209817 h 2323145"/>
              <a:gd name="connsiteX243" fmla="*/ 1136097 w 11269336"/>
              <a:gd name="connsiteY243" fmla="*/ 2205112 h 2323145"/>
              <a:gd name="connsiteX244" fmla="*/ 988232 w 11269336"/>
              <a:gd name="connsiteY244" fmla="*/ 2235635 h 2323145"/>
              <a:gd name="connsiteX245" fmla="*/ 981959 w 11269336"/>
              <a:gd name="connsiteY245" fmla="*/ 2231607 h 2323145"/>
              <a:gd name="connsiteX246" fmla="*/ 938600 w 11269336"/>
              <a:gd name="connsiteY246" fmla="*/ 2238113 h 2323145"/>
              <a:gd name="connsiteX247" fmla="*/ 791788 w 11269336"/>
              <a:gd name="connsiteY247" fmla="*/ 2293224 h 2323145"/>
              <a:gd name="connsiteX248" fmla="*/ 706914 w 11269336"/>
              <a:gd name="connsiteY248" fmla="*/ 2305046 h 2323145"/>
              <a:gd name="connsiteX249" fmla="*/ 675971 w 11269336"/>
              <a:gd name="connsiteY249" fmla="*/ 2304030 h 2323145"/>
              <a:gd name="connsiteX250" fmla="*/ 624180 w 11269336"/>
              <a:gd name="connsiteY250" fmla="*/ 2302650 h 2323145"/>
              <a:gd name="connsiteX251" fmla="*/ 583453 w 11269336"/>
              <a:gd name="connsiteY251" fmla="*/ 2288788 h 2323145"/>
              <a:gd name="connsiteX252" fmla="*/ 540946 w 11269336"/>
              <a:gd name="connsiteY252" fmla="*/ 2292721 h 2323145"/>
              <a:gd name="connsiteX253" fmla="*/ 533680 w 11269336"/>
              <a:gd name="connsiteY253" fmla="*/ 2310233 h 2323145"/>
              <a:gd name="connsiteX254" fmla="*/ 487366 w 11269336"/>
              <a:gd name="connsiteY254" fmla="*/ 2309053 h 2323145"/>
              <a:gd name="connsiteX255" fmla="*/ 416820 w 11269336"/>
              <a:gd name="connsiteY255" fmla="*/ 2305443 h 2323145"/>
              <a:gd name="connsiteX256" fmla="*/ 376805 w 11269336"/>
              <a:gd name="connsiteY256" fmla="*/ 2307647 h 2323145"/>
              <a:gd name="connsiteX257" fmla="*/ 266777 w 11269336"/>
              <a:gd name="connsiteY257" fmla="*/ 2309012 h 2323145"/>
              <a:gd name="connsiteX258" fmla="*/ 156013 w 11269336"/>
              <a:gd name="connsiteY258" fmla="*/ 2306832 h 2323145"/>
              <a:gd name="connsiteX259" fmla="*/ 87258 w 11269336"/>
              <a:gd name="connsiteY259" fmla="*/ 2285511 h 2323145"/>
              <a:gd name="connsiteX260" fmla="*/ 23798 w 11269336"/>
              <a:gd name="connsiteY260" fmla="*/ 2281822 h 2323145"/>
              <a:gd name="connsiteX261" fmla="*/ 0 w 11269336"/>
              <a:gd name="connsiteY261" fmla="*/ 2285369 h 2323145"/>
              <a:gd name="connsiteX262" fmla="*/ 0 w 11269336"/>
              <a:gd name="connsiteY26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702453 w 11269336"/>
              <a:gd name="connsiteY141" fmla="*/ 2151586 h 2323145"/>
              <a:gd name="connsiteX142" fmla="*/ 4678455 w 11269336"/>
              <a:gd name="connsiteY142" fmla="*/ 2156131 h 2323145"/>
              <a:gd name="connsiteX143" fmla="*/ 4593061 w 11269336"/>
              <a:gd name="connsiteY143" fmla="*/ 2171597 h 2323145"/>
              <a:gd name="connsiteX144" fmla="*/ 4533444 w 11269336"/>
              <a:gd name="connsiteY144" fmla="*/ 2181200 h 2323145"/>
              <a:gd name="connsiteX145" fmla="*/ 4492832 w 11269336"/>
              <a:gd name="connsiteY145" fmla="*/ 2188033 h 2323145"/>
              <a:gd name="connsiteX146" fmla="*/ 4467257 w 11269336"/>
              <a:gd name="connsiteY146" fmla="*/ 2196121 h 2323145"/>
              <a:gd name="connsiteX147" fmla="*/ 4459937 w 11269336"/>
              <a:gd name="connsiteY147" fmla="*/ 2195182 h 2323145"/>
              <a:gd name="connsiteX148" fmla="*/ 4433312 w 11269336"/>
              <a:gd name="connsiteY148" fmla="*/ 2199004 h 2323145"/>
              <a:gd name="connsiteX149" fmla="*/ 4420601 w 11269336"/>
              <a:gd name="connsiteY149" fmla="*/ 2205158 h 2323145"/>
              <a:gd name="connsiteX150" fmla="*/ 4405765 w 11269336"/>
              <a:gd name="connsiteY150" fmla="*/ 2199902 h 2323145"/>
              <a:gd name="connsiteX151" fmla="*/ 4401354 w 11269336"/>
              <a:gd name="connsiteY151" fmla="*/ 2194745 h 2323145"/>
              <a:gd name="connsiteX152" fmla="*/ 4383151 w 11269336"/>
              <a:gd name="connsiteY152" fmla="*/ 2201140 h 2323145"/>
              <a:gd name="connsiteX153" fmla="*/ 4366646 w 11269336"/>
              <a:gd name="connsiteY153" fmla="*/ 2198564 h 2323145"/>
              <a:gd name="connsiteX154" fmla="*/ 4354009 w 11269336"/>
              <a:gd name="connsiteY154" fmla="*/ 2204984 h 2323145"/>
              <a:gd name="connsiteX155" fmla="*/ 4348284 w 11269336"/>
              <a:gd name="connsiteY155" fmla="*/ 2205270 h 2323145"/>
              <a:gd name="connsiteX156" fmla="*/ 4333906 w 11269336"/>
              <a:gd name="connsiteY156" fmla="*/ 2205251 h 2323145"/>
              <a:gd name="connsiteX157" fmla="*/ 4308819 w 11269336"/>
              <a:gd name="connsiteY157" fmla="*/ 2203822 h 2323145"/>
              <a:gd name="connsiteX158" fmla="*/ 4301210 w 11269336"/>
              <a:gd name="connsiteY158" fmla="*/ 2204456 h 2323145"/>
              <a:gd name="connsiteX159" fmla="*/ 4283095 w 11269336"/>
              <a:gd name="connsiteY159" fmla="*/ 2198177 h 2323145"/>
              <a:gd name="connsiteX160" fmla="*/ 4250119 w 11269336"/>
              <a:gd name="connsiteY160" fmla="*/ 2196342 h 2323145"/>
              <a:gd name="connsiteX161" fmla="*/ 4189203 w 11269336"/>
              <a:gd name="connsiteY161" fmla="*/ 2178994 h 2323145"/>
              <a:gd name="connsiteX162" fmla="*/ 4154035 w 11269336"/>
              <a:gd name="connsiteY162" fmla="*/ 2171950 h 2323145"/>
              <a:gd name="connsiteX163" fmla="*/ 4129569 w 11269336"/>
              <a:gd name="connsiteY163" fmla="*/ 2163850 h 2323145"/>
              <a:gd name="connsiteX164" fmla="*/ 4061250 w 11269336"/>
              <a:gd name="connsiteY164" fmla="*/ 2159236 h 2323145"/>
              <a:gd name="connsiteX165" fmla="*/ 3945480 w 11269336"/>
              <a:gd name="connsiteY165" fmla="*/ 2158279 h 2323145"/>
              <a:gd name="connsiteX166" fmla="*/ 3921468 w 11269336"/>
              <a:gd name="connsiteY166" fmla="*/ 2156588 h 2323145"/>
              <a:gd name="connsiteX167" fmla="*/ 3903348 w 11269336"/>
              <a:gd name="connsiteY167" fmla="*/ 2149220 h 2323145"/>
              <a:gd name="connsiteX168" fmla="*/ 3901342 w 11269336"/>
              <a:gd name="connsiteY168" fmla="*/ 2142355 h 2323145"/>
              <a:gd name="connsiteX169" fmla="*/ 3888539 w 11269336"/>
              <a:gd name="connsiteY169" fmla="*/ 2140476 h 2323145"/>
              <a:gd name="connsiteX170" fmla="*/ 3885662 w 11269336"/>
              <a:gd name="connsiteY170" fmla="*/ 2138740 h 2323145"/>
              <a:gd name="connsiteX171" fmla="*/ 3868627 w 11269336"/>
              <a:gd name="connsiteY171" fmla="*/ 2130023 h 2323145"/>
              <a:gd name="connsiteX172" fmla="*/ 3819177 w 11269336"/>
              <a:gd name="connsiteY172" fmla="*/ 2142111 h 2323145"/>
              <a:gd name="connsiteX173" fmla="*/ 3769100 w 11269336"/>
              <a:gd name="connsiteY173" fmla="*/ 2131731 h 2323145"/>
              <a:gd name="connsiteX174" fmla="*/ 3562752 w 11269336"/>
              <a:gd name="connsiteY174" fmla="*/ 2131785 h 2323145"/>
              <a:gd name="connsiteX175" fmla="*/ 3541402 w 11269336"/>
              <a:gd name="connsiteY175" fmla="*/ 2106821 h 2323145"/>
              <a:gd name="connsiteX176" fmla="*/ 3365341 w 11269336"/>
              <a:gd name="connsiteY176" fmla="*/ 2077638 h 2323145"/>
              <a:gd name="connsiteX177" fmla="*/ 3170922 w 11269336"/>
              <a:gd name="connsiteY177" fmla="*/ 2115957 h 2323145"/>
              <a:gd name="connsiteX178" fmla="*/ 3156256 w 11269336"/>
              <a:gd name="connsiteY178" fmla="*/ 2124773 h 2323145"/>
              <a:gd name="connsiteX179" fmla="*/ 3140298 w 11269336"/>
              <a:gd name="connsiteY179" fmla="*/ 2129182 h 2323145"/>
              <a:gd name="connsiteX180" fmla="*/ 3138514 w 11269336"/>
              <a:gd name="connsiteY180" fmla="*/ 2128069 h 2323145"/>
              <a:gd name="connsiteX181" fmla="*/ 3120467 w 11269336"/>
              <a:gd name="connsiteY181" fmla="*/ 2128281 h 2323145"/>
              <a:gd name="connsiteX182" fmla="*/ 3116175 w 11269336"/>
              <a:gd name="connsiteY182" fmla="*/ 2131633 h 2323145"/>
              <a:gd name="connsiteX183" fmla="*/ 3103685 w 11269336"/>
              <a:gd name="connsiteY183" fmla="*/ 2132814 h 2323145"/>
              <a:gd name="connsiteX184" fmla="*/ 3078794 w 11269336"/>
              <a:gd name="connsiteY184" fmla="*/ 2137935 h 2323145"/>
              <a:gd name="connsiteX185" fmla="*/ 3074407 w 11269336"/>
              <a:gd name="connsiteY185" fmla="*/ 2136274 h 2323145"/>
              <a:gd name="connsiteX186" fmla="*/ 3037285 w 11269336"/>
              <a:gd name="connsiteY186" fmla="*/ 2139919 h 2323145"/>
              <a:gd name="connsiteX187" fmla="*/ 3036901 w 11269336"/>
              <a:gd name="connsiteY187" fmla="*/ 2138726 h 2323145"/>
              <a:gd name="connsiteX188" fmla="*/ 3026996 w 11269336"/>
              <a:gd name="connsiteY188" fmla="*/ 2134322 h 2323145"/>
              <a:gd name="connsiteX189" fmla="*/ 3007772 w 11269336"/>
              <a:gd name="connsiteY189" fmla="*/ 2128742 h 2323145"/>
              <a:gd name="connsiteX190" fmla="*/ 2965030 w 11269336"/>
              <a:gd name="connsiteY190" fmla="*/ 2100494 h 2323145"/>
              <a:gd name="connsiteX191" fmla="*/ 2926342 w 11269336"/>
              <a:gd name="connsiteY191" fmla="*/ 2104155 h 2323145"/>
              <a:gd name="connsiteX192" fmla="*/ 2918608 w 11269336"/>
              <a:gd name="connsiteY192" fmla="*/ 2104215 h 2323145"/>
              <a:gd name="connsiteX193" fmla="*/ 2918475 w 11269336"/>
              <a:gd name="connsiteY193" fmla="*/ 2103937 h 2323145"/>
              <a:gd name="connsiteX194" fmla="*/ 2910360 w 11269336"/>
              <a:gd name="connsiteY194" fmla="*/ 2103444 h 2323145"/>
              <a:gd name="connsiteX195" fmla="*/ 2904507 w 11269336"/>
              <a:gd name="connsiteY195" fmla="*/ 2104326 h 2323145"/>
              <a:gd name="connsiteX196" fmla="*/ 2889503 w 11269336"/>
              <a:gd name="connsiteY196" fmla="*/ 2104443 h 2323145"/>
              <a:gd name="connsiteX197" fmla="*/ 2884480 w 11269336"/>
              <a:gd name="connsiteY197" fmla="*/ 2102626 h 2323145"/>
              <a:gd name="connsiteX198" fmla="*/ 2882689 w 11269336"/>
              <a:gd name="connsiteY198" fmla="*/ 2099228 h 2323145"/>
              <a:gd name="connsiteX199" fmla="*/ 2881291 w 11269336"/>
              <a:gd name="connsiteY199" fmla="*/ 2099618 h 2323145"/>
              <a:gd name="connsiteX200" fmla="*/ 2853979 w 11269336"/>
              <a:gd name="connsiteY200" fmla="*/ 2090388 h 2323145"/>
              <a:gd name="connsiteX201" fmla="*/ 2791790 w 11269336"/>
              <a:gd name="connsiteY201" fmla="*/ 2080332 h 2323145"/>
              <a:gd name="connsiteX202" fmla="*/ 2755844 w 11269336"/>
              <a:gd name="connsiteY202" fmla="*/ 2078874 h 2323145"/>
              <a:gd name="connsiteX203" fmla="*/ 2657742 w 11269336"/>
              <a:gd name="connsiteY203" fmla="*/ 2070179 h 2323145"/>
              <a:gd name="connsiteX204" fmla="*/ 2559549 w 11269336"/>
              <a:gd name="connsiteY204" fmla="*/ 2057873 h 2323145"/>
              <a:gd name="connsiteX205" fmla="*/ 2512054 w 11269336"/>
              <a:gd name="connsiteY205" fmla="*/ 2031671 h 2323145"/>
              <a:gd name="connsiteX206" fmla="*/ 2506437 w 11269336"/>
              <a:gd name="connsiteY206" fmla="*/ 2030918 h 2323145"/>
              <a:gd name="connsiteX207" fmla="*/ 2491752 w 11269336"/>
              <a:gd name="connsiteY207" fmla="*/ 2033906 h 2323145"/>
              <a:gd name="connsiteX208" fmla="*/ 2486338 w 11269336"/>
              <a:gd name="connsiteY208" fmla="*/ 2035862 h 2323145"/>
              <a:gd name="connsiteX209" fmla="*/ 2478186 w 11269336"/>
              <a:gd name="connsiteY209" fmla="*/ 2036953 h 2323145"/>
              <a:gd name="connsiteX210" fmla="*/ 2477950 w 11269336"/>
              <a:gd name="connsiteY210" fmla="*/ 2036715 h 2323145"/>
              <a:gd name="connsiteX211" fmla="*/ 2470381 w 11269336"/>
              <a:gd name="connsiteY211" fmla="*/ 2038256 h 2323145"/>
              <a:gd name="connsiteX212" fmla="*/ 2433781 w 11269336"/>
              <a:gd name="connsiteY212" fmla="*/ 2049140 h 2323145"/>
              <a:gd name="connsiteX213" fmla="*/ 2381172 w 11269336"/>
              <a:gd name="connsiteY213" fmla="*/ 2030645 h 2323145"/>
              <a:gd name="connsiteX214" fmla="*/ 2360198 w 11269336"/>
              <a:gd name="connsiteY214" fmla="*/ 2029059 h 2323145"/>
              <a:gd name="connsiteX215" fmla="*/ 2348815 w 11269336"/>
              <a:gd name="connsiteY215" fmla="*/ 2026798 h 2323145"/>
              <a:gd name="connsiteX216" fmla="*/ 2347988 w 11269336"/>
              <a:gd name="connsiteY216" fmla="*/ 2025745 h 2323145"/>
              <a:gd name="connsiteX217" fmla="*/ 2312920 w 11269336"/>
              <a:gd name="connsiteY217" fmla="*/ 2036311 h 2323145"/>
              <a:gd name="connsiteX218" fmla="*/ 2307986 w 11269336"/>
              <a:gd name="connsiteY218" fmla="*/ 2035583 h 2323145"/>
              <a:gd name="connsiteX219" fmla="*/ 2285481 w 11269336"/>
              <a:gd name="connsiteY219" fmla="*/ 2045197 h 2323145"/>
              <a:gd name="connsiteX220" fmla="*/ 2273666 w 11269336"/>
              <a:gd name="connsiteY220" fmla="*/ 2048710 h 2323145"/>
              <a:gd name="connsiteX221" fmla="*/ 2270719 w 11269336"/>
              <a:gd name="connsiteY221" fmla="*/ 2052702 h 2323145"/>
              <a:gd name="connsiteX222" fmla="*/ 2253080 w 11269336"/>
              <a:gd name="connsiteY222" fmla="*/ 2056363 h 2323145"/>
              <a:gd name="connsiteX223" fmla="*/ 2250906 w 11269336"/>
              <a:gd name="connsiteY223" fmla="*/ 2055654 h 2323145"/>
              <a:gd name="connsiteX224" fmla="*/ 2236905 w 11269336"/>
              <a:gd name="connsiteY224" fmla="*/ 2062882 h 2323145"/>
              <a:gd name="connsiteX225" fmla="*/ 2225830 w 11269336"/>
              <a:gd name="connsiteY225" fmla="*/ 2074027 h 2323145"/>
              <a:gd name="connsiteX226" fmla="*/ 2073776 w 11269336"/>
              <a:gd name="connsiteY226" fmla="*/ 2089244 h 2323145"/>
              <a:gd name="connsiteX227" fmla="*/ 1948256 w 11269336"/>
              <a:gd name="connsiteY227" fmla="*/ 2146616 h 2323145"/>
              <a:gd name="connsiteX228" fmla="*/ 1865582 w 11269336"/>
              <a:gd name="connsiteY228" fmla="*/ 2153738 h 2323145"/>
              <a:gd name="connsiteX229" fmla="*/ 1835210 w 11269336"/>
              <a:gd name="connsiteY229" fmla="*/ 2134244 h 2323145"/>
              <a:gd name="connsiteX230" fmla="*/ 1632661 w 11269336"/>
              <a:gd name="connsiteY230" fmla="*/ 2173882 h 2323145"/>
              <a:gd name="connsiteX231" fmla="*/ 1579590 w 11269336"/>
              <a:gd name="connsiteY231" fmla="*/ 2173680 h 2323145"/>
              <a:gd name="connsiteX232" fmla="*/ 1535601 w 11269336"/>
              <a:gd name="connsiteY232" fmla="*/ 2194590 h 2323145"/>
              <a:gd name="connsiteX233" fmla="*/ 1515594 w 11269336"/>
              <a:gd name="connsiteY233" fmla="*/ 2189622 h 2323145"/>
              <a:gd name="connsiteX234" fmla="*/ 1512113 w 11269336"/>
              <a:gd name="connsiteY234" fmla="*/ 2188534 h 2323145"/>
              <a:gd name="connsiteX235" fmla="*/ 1498838 w 11269336"/>
              <a:gd name="connsiteY235" fmla="*/ 2189213 h 2323145"/>
              <a:gd name="connsiteX236" fmla="*/ 1494279 w 11269336"/>
              <a:gd name="connsiteY236" fmla="*/ 2183112 h 2323145"/>
              <a:gd name="connsiteX237" fmla="*/ 1473714 w 11269336"/>
              <a:gd name="connsiteY237" fmla="*/ 2179625 h 2323145"/>
              <a:gd name="connsiteX238" fmla="*/ 1449503 w 11269336"/>
              <a:gd name="connsiteY238" fmla="*/ 2182633 h 2323145"/>
              <a:gd name="connsiteX239" fmla="*/ 1266687 w 11269336"/>
              <a:gd name="connsiteY239" fmla="*/ 2212688 h 2323145"/>
              <a:gd name="connsiteX240" fmla="*/ 1239614 w 11269336"/>
              <a:gd name="connsiteY240" fmla="*/ 2209727 h 2323145"/>
              <a:gd name="connsiteX241" fmla="*/ 1202436 w 11269336"/>
              <a:gd name="connsiteY241" fmla="*/ 2209817 h 2323145"/>
              <a:gd name="connsiteX242" fmla="*/ 1136097 w 11269336"/>
              <a:gd name="connsiteY242" fmla="*/ 2205112 h 2323145"/>
              <a:gd name="connsiteX243" fmla="*/ 988232 w 11269336"/>
              <a:gd name="connsiteY243" fmla="*/ 2235635 h 2323145"/>
              <a:gd name="connsiteX244" fmla="*/ 981959 w 11269336"/>
              <a:gd name="connsiteY244" fmla="*/ 2231607 h 2323145"/>
              <a:gd name="connsiteX245" fmla="*/ 938600 w 11269336"/>
              <a:gd name="connsiteY245" fmla="*/ 2238113 h 2323145"/>
              <a:gd name="connsiteX246" fmla="*/ 791788 w 11269336"/>
              <a:gd name="connsiteY246" fmla="*/ 2293224 h 2323145"/>
              <a:gd name="connsiteX247" fmla="*/ 706914 w 11269336"/>
              <a:gd name="connsiteY247" fmla="*/ 2305046 h 2323145"/>
              <a:gd name="connsiteX248" fmla="*/ 675971 w 11269336"/>
              <a:gd name="connsiteY248" fmla="*/ 2304030 h 2323145"/>
              <a:gd name="connsiteX249" fmla="*/ 624180 w 11269336"/>
              <a:gd name="connsiteY249" fmla="*/ 2302650 h 2323145"/>
              <a:gd name="connsiteX250" fmla="*/ 583453 w 11269336"/>
              <a:gd name="connsiteY250" fmla="*/ 2288788 h 2323145"/>
              <a:gd name="connsiteX251" fmla="*/ 540946 w 11269336"/>
              <a:gd name="connsiteY251" fmla="*/ 2292721 h 2323145"/>
              <a:gd name="connsiteX252" fmla="*/ 533680 w 11269336"/>
              <a:gd name="connsiteY252" fmla="*/ 2310233 h 2323145"/>
              <a:gd name="connsiteX253" fmla="*/ 487366 w 11269336"/>
              <a:gd name="connsiteY253" fmla="*/ 2309053 h 2323145"/>
              <a:gd name="connsiteX254" fmla="*/ 416820 w 11269336"/>
              <a:gd name="connsiteY254" fmla="*/ 2305443 h 2323145"/>
              <a:gd name="connsiteX255" fmla="*/ 376805 w 11269336"/>
              <a:gd name="connsiteY255" fmla="*/ 2307647 h 2323145"/>
              <a:gd name="connsiteX256" fmla="*/ 266777 w 11269336"/>
              <a:gd name="connsiteY256" fmla="*/ 2309012 h 2323145"/>
              <a:gd name="connsiteX257" fmla="*/ 156013 w 11269336"/>
              <a:gd name="connsiteY257" fmla="*/ 2306832 h 2323145"/>
              <a:gd name="connsiteX258" fmla="*/ 87258 w 11269336"/>
              <a:gd name="connsiteY258" fmla="*/ 2285511 h 2323145"/>
              <a:gd name="connsiteX259" fmla="*/ 23798 w 11269336"/>
              <a:gd name="connsiteY259" fmla="*/ 2281822 h 2323145"/>
              <a:gd name="connsiteX260" fmla="*/ 0 w 11269336"/>
              <a:gd name="connsiteY260" fmla="*/ 2285369 h 2323145"/>
              <a:gd name="connsiteX261" fmla="*/ 0 w 11269336"/>
              <a:gd name="connsiteY261"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702453 w 11269336"/>
              <a:gd name="connsiteY141" fmla="*/ 2151586 h 2323145"/>
              <a:gd name="connsiteX142" fmla="*/ 4593061 w 11269336"/>
              <a:gd name="connsiteY142" fmla="*/ 2171597 h 2323145"/>
              <a:gd name="connsiteX143" fmla="*/ 4533444 w 11269336"/>
              <a:gd name="connsiteY143" fmla="*/ 2181200 h 2323145"/>
              <a:gd name="connsiteX144" fmla="*/ 4492832 w 11269336"/>
              <a:gd name="connsiteY144" fmla="*/ 2188033 h 2323145"/>
              <a:gd name="connsiteX145" fmla="*/ 4467257 w 11269336"/>
              <a:gd name="connsiteY145" fmla="*/ 2196121 h 2323145"/>
              <a:gd name="connsiteX146" fmla="*/ 4459937 w 11269336"/>
              <a:gd name="connsiteY146" fmla="*/ 2195182 h 2323145"/>
              <a:gd name="connsiteX147" fmla="*/ 4433312 w 11269336"/>
              <a:gd name="connsiteY147" fmla="*/ 2199004 h 2323145"/>
              <a:gd name="connsiteX148" fmla="*/ 4420601 w 11269336"/>
              <a:gd name="connsiteY148" fmla="*/ 2205158 h 2323145"/>
              <a:gd name="connsiteX149" fmla="*/ 4405765 w 11269336"/>
              <a:gd name="connsiteY149" fmla="*/ 2199902 h 2323145"/>
              <a:gd name="connsiteX150" fmla="*/ 4401354 w 11269336"/>
              <a:gd name="connsiteY150" fmla="*/ 2194745 h 2323145"/>
              <a:gd name="connsiteX151" fmla="*/ 4383151 w 11269336"/>
              <a:gd name="connsiteY151" fmla="*/ 2201140 h 2323145"/>
              <a:gd name="connsiteX152" fmla="*/ 4366646 w 11269336"/>
              <a:gd name="connsiteY152" fmla="*/ 2198564 h 2323145"/>
              <a:gd name="connsiteX153" fmla="*/ 4354009 w 11269336"/>
              <a:gd name="connsiteY153" fmla="*/ 2204984 h 2323145"/>
              <a:gd name="connsiteX154" fmla="*/ 4348284 w 11269336"/>
              <a:gd name="connsiteY154" fmla="*/ 2205270 h 2323145"/>
              <a:gd name="connsiteX155" fmla="*/ 4333906 w 11269336"/>
              <a:gd name="connsiteY155" fmla="*/ 2205251 h 2323145"/>
              <a:gd name="connsiteX156" fmla="*/ 4308819 w 11269336"/>
              <a:gd name="connsiteY156" fmla="*/ 2203822 h 2323145"/>
              <a:gd name="connsiteX157" fmla="*/ 4301210 w 11269336"/>
              <a:gd name="connsiteY157" fmla="*/ 2204456 h 2323145"/>
              <a:gd name="connsiteX158" fmla="*/ 4283095 w 11269336"/>
              <a:gd name="connsiteY158" fmla="*/ 2198177 h 2323145"/>
              <a:gd name="connsiteX159" fmla="*/ 4250119 w 11269336"/>
              <a:gd name="connsiteY159" fmla="*/ 2196342 h 2323145"/>
              <a:gd name="connsiteX160" fmla="*/ 4189203 w 11269336"/>
              <a:gd name="connsiteY160" fmla="*/ 2178994 h 2323145"/>
              <a:gd name="connsiteX161" fmla="*/ 4154035 w 11269336"/>
              <a:gd name="connsiteY161" fmla="*/ 2171950 h 2323145"/>
              <a:gd name="connsiteX162" fmla="*/ 4129569 w 11269336"/>
              <a:gd name="connsiteY162" fmla="*/ 2163850 h 2323145"/>
              <a:gd name="connsiteX163" fmla="*/ 4061250 w 11269336"/>
              <a:gd name="connsiteY163" fmla="*/ 2159236 h 2323145"/>
              <a:gd name="connsiteX164" fmla="*/ 3945480 w 11269336"/>
              <a:gd name="connsiteY164" fmla="*/ 2158279 h 2323145"/>
              <a:gd name="connsiteX165" fmla="*/ 3921468 w 11269336"/>
              <a:gd name="connsiteY165" fmla="*/ 2156588 h 2323145"/>
              <a:gd name="connsiteX166" fmla="*/ 3903348 w 11269336"/>
              <a:gd name="connsiteY166" fmla="*/ 2149220 h 2323145"/>
              <a:gd name="connsiteX167" fmla="*/ 3901342 w 11269336"/>
              <a:gd name="connsiteY167" fmla="*/ 2142355 h 2323145"/>
              <a:gd name="connsiteX168" fmla="*/ 3888539 w 11269336"/>
              <a:gd name="connsiteY168" fmla="*/ 2140476 h 2323145"/>
              <a:gd name="connsiteX169" fmla="*/ 3885662 w 11269336"/>
              <a:gd name="connsiteY169" fmla="*/ 2138740 h 2323145"/>
              <a:gd name="connsiteX170" fmla="*/ 3868627 w 11269336"/>
              <a:gd name="connsiteY170" fmla="*/ 2130023 h 2323145"/>
              <a:gd name="connsiteX171" fmla="*/ 3819177 w 11269336"/>
              <a:gd name="connsiteY171" fmla="*/ 2142111 h 2323145"/>
              <a:gd name="connsiteX172" fmla="*/ 3769100 w 11269336"/>
              <a:gd name="connsiteY172" fmla="*/ 2131731 h 2323145"/>
              <a:gd name="connsiteX173" fmla="*/ 3562752 w 11269336"/>
              <a:gd name="connsiteY173" fmla="*/ 2131785 h 2323145"/>
              <a:gd name="connsiteX174" fmla="*/ 3541402 w 11269336"/>
              <a:gd name="connsiteY174" fmla="*/ 2106821 h 2323145"/>
              <a:gd name="connsiteX175" fmla="*/ 3365341 w 11269336"/>
              <a:gd name="connsiteY175" fmla="*/ 2077638 h 2323145"/>
              <a:gd name="connsiteX176" fmla="*/ 3170922 w 11269336"/>
              <a:gd name="connsiteY176" fmla="*/ 2115957 h 2323145"/>
              <a:gd name="connsiteX177" fmla="*/ 3156256 w 11269336"/>
              <a:gd name="connsiteY177" fmla="*/ 2124773 h 2323145"/>
              <a:gd name="connsiteX178" fmla="*/ 3140298 w 11269336"/>
              <a:gd name="connsiteY178" fmla="*/ 2129182 h 2323145"/>
              <a:gd name="connsiteX179" fmla="*/ 3138514 w 11269336"/>
              <a:gd name="connsiteY179" fmla="*/ 2128069 h 2323145"/>
              <a:gd name="connsiteX180" fmla="*/ 3120467 w 11269336"/>
              <a:gd name="connsiteY180" fmla="*/ 2128281 h 2323145"/>
              <a:gd name="connsiteX181" fmla="*/ 3116175 w 11269336"/>
              <a:gd name="connsiteY181" fmla="*/ 2131633 h 2323145"/>
              <a:gd name="connsiteX182" fmla="*/ 3103685 w 11269336"/>
              <a:gd name="connsiteY182" fmla="*/ 2132814 h 2323145"/>
              <a:gd name="connsiteX183" fmla="*/ 3078794 w 11269336"/>
              <a:gd name="connsiteY183" fmla="*/ 2137935 h 2323145"/>
              <a:gd name="connsiteX184" fmla="*/ 3074407 w 11269336"/>
              <a:gd name="connsiteY184" fmla="*/ 2136274 h 2323145"/>
              <a:gd name="connsiteX185" fmla="*/ 3037285 w 11269336"/>
              <a:gd name="connsiteY185" fmla="*/ 2139919 h 2323145"/>
              <a:gd name="connsiteX186" fmla="*/ 3036901 w 11269336"/>
              <a:gd name="connsiteY186" fmla="*/ 2138726 h 2323145"/>
              <a:gd name="connsiteX187" fmla="*/ 3026996 w 11269336"/>
              <a:gd name="connsiteY187" fmla="*/ 2134322 h 2323145"/>
              <a:gd name="connsiteX188" fmla="*/ 3007772 w 11269336"/>
              <a:gd name="connsiteY188" fmla="*/ 2128742 h 2323145"/>
              <a:gd name="connsiteX189" fmla="*/ 2965030 w 11269336"/>
              <a:gd name="connsiteY189" fmla="*/ 2100494 h 2323145"/>
              <a:gd name="connsiteX190" fmla="*/ 2926342 w 11269336"/>
              <a:gd name="connsiteY190" fmla="*/ 2104155 h 2323145"/>
              <a:gd name="connsiteX191" fmla="*/ 2918608 w 11269336"/>
              <a:gd name="connsiteY191" fmla="*/ 2104215 h 2323145"/>
              <a:gd name="connsiteX192" fmla="*/ 2918475 w 11269336"/>
              <a:gd name="connsiteY192" fmla="*/ 2103937 h 2323145"/>
              <a:gd name="connsiteX193" fmla="*/ 2910360 w 11269336"/>
              <a:gd name="connsiteY193" fmla="*/ 2103444 h 2323145"/>
              <a:gd name="connsiteX194" fmla="*/ 2904507 w 11269336"/>
              <a:gd name="connsiteY194" fmla="*/ 2104326 h 2323145"/>
              <a:gd name="connsiteX195" fmla="*/ 2889503 w 11269336"/>
              <a:gd name="connsiteY195" fmla="*/ 2104443 h 2323145"/>
              <a:gd name="connsiteX196" fmla="*/ 2884480 w 11269336"/>
              <a:gd name="connsiteY196" fmla="*/ 2102626 h 2323145"/>
              <a:gd name="connsiteX197" fmla="*/ 2882689 w 11269336"/>
              <a:gd name="connsiteY197" fmla="*/ 2099228 h 2323145"/>
              <a:gd name="connsiteX198" fmla="*/ 2881291 w 11269336"/>
              <a:gd name="connsiteY198" fmla="*/ 2099618 h 2323145"/>
              <a:gd name="connsiteX199" fmla="*/ 2853979 w 11269336"/>
              <a:gd name="connsiteY199" fmla="*/ 2090388 h 2323145"/>
              <a:gd name="connsiteX200" fmla="*/ 2791790 w 11269336"/>
              <a:gd name="connsiteY200" fmla="*/ 2080332 h 2323145"/>
              <a:gd name="connsiteX201" fmla="*/ 2755844 w 11269336"/>
              <a:gd name="connsiteY201" fmla="*/ 2078874 h 2323145"/>
              <a:gd name="connsiteX202" fmla="*/ 2657742 w 11269336"/>
              <a:gd name="connsiteY202" fmla="*/ 2070179 h 2323145"/>
              <a:gd name="connsiteX203" fmla="*/ 2559549 w 11269336"/>
              <a:gd name="connsiteY203" fmla="*/ 2057873 h 2323145"/>
              <a:gd name="connsiteX204" fmla="*/ 2512054 w 11269336"/>
              <a:gd name="connsiteY204" fmla="*/ 2031671 h 2323145"/>
              <a:gd name="connsiteX205" fmla="*/ 2506437 w 11269336"/>
              <a:gd name="connsiteY205" fmla="*/ 2030918 h 2323145"/>
              <a:gd name="connsiteX206" fmla="*/ 2491752 w 11269336"/>
              <a:gd name="connsiteY206" fmla="*/ 2033906 h 2323145"/>
              <a:gd name="connsiteX207" fmla="*/ 2486338 w 11269336"/>
              <a:gd name="connsiteY207" fmla="*/ 2035862 h 2323145"/>
              <a:gd name="connsiteX208" fmla="*/ 2478186 w 11269336"/>
              <a:gd name="connsiteY208" fmla="*/ 2036953 h 2323145"/>
              <a:gd name="connsiteX209" fmla="*/ 2477950 w 11269336"/>
              <a:gd name="connsiteY209" fmla="*/ 2036715 h 2323145"/>
              <a:gd name="connsiteX210" fmla="*/ 2470381 w 11269336"/>
              <a:gd name="connsiteY210" fmla="*/ 2038256 h 2323145"/>
              <a:gd name="connsiteX211" fmla="*/ 2433781 w 11269336"/>
              <a:gd name="connsiteY211" fmla="*/ 2049140 h 2323145"/>
              <a:gd name="connsiteX212" fmla="*/ 2381172 w 11269336"/>
              <a:gd name="connsiteY212" fmla="*/ 2030645 h 2323145"/>
              <a:gd name="connsiteX213" fmla="*/ 2360198 w 11269336"/>
              <a:gd name="connsiteY213" fmla="*/ 2029059 h 2323145"/>
              <a:gd name="connsiteX214" fmla="*/ 2348815 w 11269336"/>
              <a:gd name="connsiteY214" fmla="*/ 2026798 h 2323145"/>
              <a:gd name="connsiteX215" fmla="*/ 2347988 w 11269336"/>
              <a:gd name="connsiteY215" fmla="*/ 2025745 h 2323145"/>
              <a:gd name="connsiteX216" fmla="*/ 2312920 w 11269336"/>
              <a:gd name="connsiteY216" fmla="*/ 2036311 h 2323145"/>
              <a:gd name="connsiteX217" fmla="*/ 2307986 w 11269336"/>
              <a:gd name="connsiteY217" fmla="*/ 2035583 h 2323145"/>
              <a:gd name="connsiteX218" fmla="*/ 2285481 w 11269336"/>
              <a:gd name="connsiteY218" fmla="*/ 2045197 h 2323145"/>
              <a:gd name="connsiteX219" fmla="*/ 2273666 w 11269336"/>
              <a:gd name="connsiteY219" fmla="*/ 2048710 h 2323145"/>
              <a:gd name="connsiteX220" fmla="*/ 2270719 w 11269336"/>
              <a:gd name="connsiteY220" fmla="*/ 2052702 h 2323145"/>
              <a:gd name="connsiteX221" fmla="*/ 2253080 w 11269336"/>
              <a:gd name="connsiteY221" fmla="*/ 2056363 h 2323145"/>
              <a:gd name="connsiteX222" fmla="*/ 2250906 w 11269336"/>
              <a:gd name="connsiteY222" fmla="*/ 2055654 h 2323145"/>
              <a:gd name="connsiteX223" fmla="*/ 2236905 w 11269336"/>
              <a:gd name="connsiteY223" fmla="*/ 2062882 h 2323145"/>
              <a:gd name="connsiteX224" fmla="*/ 2225830 w 11269336"/>
              <a:gd name="connsiteY224" fmla="*/ 2074027 h 2323145"/>
              <a:gd name="connsiteX225" fmla="*/ 2073776 w 11269336"/>
              <a:gd name="connsiteY225" fmla="*/ 2089244 h 2323145"/>
              <a:gd name="connsiteX226" fmla="*/ 1948256 w 11269336"/>
              <a:gd name="connsiteY226" fmla="*/ 2146616 h 2323145"/>
              <a:gd name="connsiteX227" fmla="*/ 1865582 w 11269336"/>
              <a:gd name="connsiteY227" fmla="*/ 2153738 h 2323145"/>
              <a:gd name="connsiteX228" fmla="*/ 1835210 w 11269336"/>
              <a:gd name="connsiteY228" fmla="*/ 2134244 h 2323145"/>
              <a:gd name="connsiteX229" fmla="*/ 1632661 w 11269336"/>
              <a:gd name="connsiteY229" fmla="*/ 2173882 h 2323145"/>
              <a:gd name="connsiteX230" fmla="*/ 1579590 w 11269336"/>
              <a:gd name="connsiteY230" fmla="*/ 2173680 h 2323145"/>
              <a:gd name="connsiteX231" fmla="*/ 1535601 w 11269336"/>
              <a:gd name="connsiteY231" fmla="*/ 2194590 h 2323145"/>
              <a:gd name="connsiteX232" fmla="*/ 1515594 w 11269336"/>
              <a:gd name="connsiteY232" fmla="*/ 2189622 h 2323145"/>
              <a:gd name="connsiteX233" fmla="*/ 1512113 w 11269336"/>
              <a:gd name="connsiteY233" fmla="*/ 2188534 h 2323145"/>
              <a:gd name="connsiteX234" fmla="*/ 1498838 w 11269336"/>
              <a:gd name="connsiteY234" fmla="*/ 2189213 h 2323145"/>
              <a:gd name="connsiteX235" fmla="*/ 1494279 w 11269336"/>
              <a:gd name="connsiteY235" fmla="*/ 2183112 h 2323145"/>
              <a:gd name="connsiteX236" fmla="*/ 1473714 w 11269336"/>
              <a:gd name="connsiteY236" fmla="*/ 2179625 h 2323145"/>
              <a:gd name="connsiteX237" fmla="*/ 1449503 w 11269336"/>
              <a:gd name="connsiteY237" fmla="*/ 2182633 h 2323145"/>
              <a:gd name="connsiteX238" fmla="*/ 1266687 w 11269336"/>
              <a:gd name="connsiteY238" fmla="*/ 2212688 h 2323145"/>
              <a:gd name="connsiteX239" fmla="*/ 1239614 w 11269336"/>
              <a:gd name="connsiteY239" fmla="*/ 2209727 h 2323145"/>
              <a:gd name="connsiteX240" fmla="*/ 1202436 w 11269336"/>
              <a:gd name="connsiteY240" fmla="*/ 2209817 h 2323145"/>
              <a:gd name="connsiteX241" fmla="*/ 1136097 w 11269336"/>
              <a:gd name="connsiteY241" fmla="*/ 2205112 h 2323145"/>
              <a:gd name="connsiteX242" fmla="*/ 988232 w 11269336"/>
              <a:gd name="connsiteY242" fmla="*/ 2235635 h 2323145"/>
              <a:gd name="connsiteX243" fmla="*/ 981959 w 11269336"/>
              <a:gd name="connsiteY243" fmla="*/ 2231607 h 2323145"/>
              <a:gd name="connsiteX244" fmla="*/ 938600 w 11269336"/>
              <a:gd name="connsiteY244" fmla="*/ 2238113 h 2323145"/>
              <a:gd name="connsiteX245" fmla="*/ 791788 w 11269336"/>
              <a:gd name="connsiteY245" fmla="*/ 2293224 h 2323145"/>
              <a:gd name="connsiteX246" fmla="*/ 706914 w 11269336"/>
              <a:gd name="connsiteY246" fmla="*/ 2305046 h 2323145"/>
              <a:gd name="connsiteX247" fmla="*/ 675971 w 11269336"/>
              <a:gd name="connsiteY247" fmla="*/ 2304030 h 2323145"/>
              <a:gd name="connsiteX248" fmla="*/ 624180 w 11269336"/>
              <a:gd name="connsiteY248" fmla="*/ 2302650 h 2323145"/>
              <a:gd name="connsiteX249" fmla="*/ 583453 w 11269336"/>
              <a:gd name="connsiteY249" fmla="*/ 2288788 h 2323145"/>
              <a:gd name="connsiteX250" fmla="*/ 540946 w 11269336"/>
              <a:gd name="connsiteY250" fmla="*/ 2292721 h 2323145"/>
              <a:gd name="connsiteX251" fmla="*/ 533680 w 11269336"/>
              <a:gd name="connsiteY251" fmla="*/ 2310233 h 2323145"/>
              <a:gd name="connsiteX252" fmla="*/ 487366 w 11269336"/>
              <a:gd name="connsiteY252" fmla="*/ 2309053 h 2323145"/>
              <a:gd name="connsiteX253" fmla="*/ 416820 w 11269336"/>
              <a:gd name="connsiteY253" fmla="*/ 2305443 h 2323145"/>
              <a:gd name="connsiteX254" fmla="*/ 376805 w 11269336"/>
              <a:gd name="connsiteY254" fmla="*/ 2307647 h 2323145"/>
              <a:gd name="connsiteX255" fmla="*/ 266777 w 11269336"/>
              <a:gd name="connsiteY255" fmla="*/ 2309012 h 2323145"/>
              <a:gd name="connsiteX256" fmla="*/ 156013 w 11269336"/>
              <a:gd name="connsiteY256" fmla="*/ 2306832 h 2323145"/>
              <a:gd name="connsiteX257" fmla="*/ 87258 w 11269336"/>
              <a:gd name="connsiteY257" fmla="*/ 2285511 h 2323145"/>
              <a:gd name="connsiteX258" fmla="*/ 23798 w 11269336"/>
              <a:gd name="connsiteY258" fmla="*/ 2281822 h 2323145"/>
              <a:gd name="connsiteX259" fmla="*/ 0 w 11269336"/>
              <a:gd name="connsiteY259" fmla="*/ 2285369 h 2323145"/>
              <a:gd name="connsiteX260" fmla="*/ 0 w 11269336"/>
              <a:gd name="connsiteY260"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593061 w 11269336"/>
              <a:gd name="connsiteY141" fmla="*/ 2171597 h 2323145"/>
              <a:gd name="connsiteX142" fmla="*/ 4533444 w 11269336"/>
              <a:gd name="connsiteY142" fmla="*/ 2181200 h 2323145"/>
              <a:gd name="connsiteX143" fmla="*/ 4492832 w 11269336"/>
              <a:gd name="connsiteY143" fmla="*/ 2188033 h 2323145"/>
              <a:gd name="connsiteX144" fmla="*/ 4467257 w 11269336"/>
              <a:gd name="connsiteY144" fmla="*/ 2196121 h 2323145"/>
              <a:gd name="connsiteX145" fmla="*/ 4459937 w 11269336"/>
              <a:gd name="connsiteY145" fmla="*/ 2195182 h 2323145"/>
              <a:gd name="connsiteX146" fmla="*/ 4433312 w 11269336"/>
              <a:gd name="connsiteY146" fmla="*/ 2199004 h 2323145"/>
              <a:gd name="connsiteX147" fmla="*/ 4420601 w 11269336"/>
              <a:gd name="connsiteY147" fmla="*/ 2205158 h 2323145"/>
              <a:gd name="connsiteX148" fmla="*/ 4405765 w 11269336"/>
              <a:gd name="connsiteY148" fmla="*/ 2199902 h 2323145"/>
              <a:gd name="connsiteX149" fmla="*/ 4401354 w 11269336"/>
              <a:gd name="connsiteY149" fmla="*/ 2194745 h 2323145"/>
              <a:gd name="connsiteX150" fmla="*/ 4383151 w 11269336"/>
              <a:gd name="connsiteY150" fmla="*/ 2201140 h 2323145"/>
              <a:gd name="connsiteX151" fmla="*/ 4366646 w 11269336"/>
              <a:gd name="connsiteY151" fmla="*/ 2198564 h 2323145"/>
              <a:gd name="connsiteX152" fmla="*/ 4354009 w 11269336"/>
              <a:gd name="connsiteY152" fmla="*/ 2204984 h 2323145"/>
              <a:gd name="connsiteX153" fmla="*/ 4348284 w 11269336"/>
              <a:gd name="connsiteY153" fmla="*/ 2205270 h 2323145"/>
              <a:gd name="connsiteX154" fmla="*/ 4333906 w 11269336"/>
              <a:gd name="connsiteY154" fmla="*/ 2205251 h 2323145"/>
              <a:gd name="connsiteX155" fmla="*/ 4308819 w 11269336"/>
              <a:gd name="connsiteY155" fmla="*/ 2203822 h 2323145"/>
              <a:gd name="connsiteX156" fmla="*/ 4301210 w 11269336"/>
              <a:gd name="connsiteY156" fmla="*/ 2204456 h 2323145"/>
              <a:gd name="connsiteX157" fmla="*/ 4283095 w 11269336"/>
              <a:gd name="connsiteY157" fmla="*/ 2198177 h 2323145"/>
              <a:gd name="connsiteX158" fmla="*/ 4250119 w 11269336"/>
              <a:gd name="connsiteY158" fmla="*/ 2196342 h 2323145"/>
              <a:gd name="connsiteX159" fmla="*/ 4189203 w 11269336"/>
              <a:gd name="connsiteY159" fmla="*/ 2178994 h 2323145"/>
              <a:gd name="connsiteX160" fmla="*/ 4154035 w 11269336"/>
              <a:gd name="connsiteY160" fmla="*/ 2171950 h 2323145"/>
              <a:gd name="connsiteX161" fmla="*/ 4129569 w 11269336"/>
              <a:gd name="connsiteY161" fmla="*/ 2163850 h 2323145"/>
              <a:gd name="connsiteX162" fmla="*/ 4061250 w 11269336"/>
              <a:gd name="connsiteY162" fmla="*/ 2159236 h 2323145"/>
              <a:gd name="connsiteX163" fmla="*/ 3945480 w 11269336"/>
              <a:gd name="connsiteY163" fmla="*/ 2158279 h 2323145"/>
              <a:gd name="connsiteX164" fmla="*/ 3921468 w 11269336"/>
              <a:gd name="connsiteY164" fmla="*/ 2156588 h 2323145"/>
              <a:gd name="connsiteX165" fmla="*/ 3903348 w 11269336"/>
              <a:gd name="connsiteY165" fmla="*/ 2149220 h 2323145"/>
              <a:gd name="connsiteX166" fmla="*/ 3901342 w 11269336"/>
              <a:gd name="connsiteY166" fmla="*/ 2142355 h 2323145"/>
              <a:gd name="connsiteX167" fmla="*/ 3888539 w 11269336"/>
              <a:gd name="connsiteY167" fmla="*/ 2140476 h 2323145"/>
              <a:gd name="connsiteX168" fmla="*/ 3885662 w 11269336"/>
              <a:gd name="connsiteY168" fmla="*/ 2138740 h 2323145"/>
              <a:gd name="connsiteX169" fmla="*/ 3868627 w 11269336"/>
              <a:gd name="connsiteY169" fmla="*/ 2130023 h 2323145"/>
              <a:gd name="connsiteX170" fmla="*/ 3819177 w 11269336"/>
              <a:gd name="connsiteY170" fmla="*/ 2142111 h 2323145"/>
              <a:gd name="connsiteX171" fmla="*/ 3769100 w 11269336"/>
              <a:gd name="connsiteY171" fmla="*/ 2131731 h 2323145"/>
              <a:gd name="connsiteX172" fmla="*/ 3562752 w 11269336"/>
              <a:gd name="connsiteY172" fmla="*/ 2131785 h 2323145"/>
              <a:gd name="connsiteX173" fmla="*/ 3541402 w 11269336"/>
              <a:gd name="connsiteY173" fmla="*/ 2106821 h 2323145"/>
              <a:gd name="connsiteX174" fmla="*/ 3365341 w 11269336"/>
              <a:gd name="connsiteY174" fmla="*/ 2077638 h 2323145"/>
              <a:gd name="connsiteX175" fmla="*/ 3170922 w 11269336"/>
              <a:gd name="connsiteY175" fmla="*/ 2115957 h 2323145"/>
              <a:gd name="connsiteX176" fmla="*/ 3156256 w 11269336"/>
              <a:gd name="connsiteY176" fmla="*/ 2124773 h 2323145"/>
              <a:gd name="connsiteX177" fmla="*/ 3140298 w 11269336"/>
              <a:gd name="connsiteY177" fmla="*/ 2129182 h 2323145"/>
              <a:gd name="connsiteX178" fmla="*/ 3138514 w 11269336"/>
              <a:gd name="connsiteY178" fmla="*/ 2128069 h 2323145"/>
              <a:gd name="connsiteX179" fmla="*/ 3120467 w 11269336"/>
              <a:gd name="connsiteY179" fmla="*/ 2128281 h 2323145"/>
              <a:gd name="connsiteX180" fmla="*/ 3116175 w 11269336"/>
              <a:gd name="connsiteY180" fmla="*/ 2131633 h 2323145"/>
              <a:gd name="connsiteX181" fmla="*/ 3103685 w 11269336"/>
              <a:gd name="connsiteY181" fmla="*/ 2132814 h 2323145"/>
              <a:gd name="connsiteX182" fmla="*/ 3078794 w 11269336"/>
              <a:gd name="connsiteY182" fmla="*/ 2137935 h 2323145"/>
              <a:gd name="connsiteX183" fmla="*/ 3074407 w 11269336"/>
              <a:gd name="connsiteY183" fmla="*/ 2136274 h 2323145"/>
              <a:gd name="connsiteX184" fmla="*/ 3037285 w 11269336"/>
              <a:gd name="connsiteY184" fmla="*/ 2139919 h 2323145"/>
              <a:gd name="connsiteX185" fmla="*/ 3036901 w 11269336"/>
              <a:gd name="connsiteY185" fmla="*/ 2138726 h 2323145"/>
              <a:gd name="connsiteX186" fmla="*/ 3026996 w 11269336"/>
              <a:gd name="connsiteY186" fmla="*/ 2134322 h 2323145"/>
              <a:gd name="connsiteX187" fmla="*/ 3007772 w 11269336"/>
              <a:gd name="connsiteY187" fmla="*/ 2128742 h 2323145"/>
              <a:gd name="connsiteX188" fmla="*/ 2965030 w 11269336"/>
              <a:gd name="connsiteY188" fmla="*/ 2100494 h 2323145"/>
              <a:gd name="connsiteX189" fmla="*/ 2926342 w 11269336"/>
              <a:gd name="connsiteY189" fmla="*/ 2104155 h 2323145"/>
              <a:gd name="connsiteX190" fmla="*/ 2918608 w 11269336"/>
              <a:gd name="connsiteY190" fmla="*/ 2104215 h 2323145"/>
              <a:gd name="connsiteX191" fmla="*/ 2918475 w 11269336"/>
              <a:gd name="connsiteY191" fmla="*/ 2103937 h 2323145"/>
              <a:gd name="connsiteX192" fmla="*/ 2910360 w 11269336"/>
              <a:gd name="connsiteY192" fmla="*/ 2103444 h 2323145"/>
              <a:gd name="connsiteX193" fmla="*/ 2904507 w 11269336"/>
              <a:gd name="connsiteY193" fmla="*/ 2104326 h 2323145"/>
              <a:gd name="connsiteX194" fmla="*/ 2889503 w 11269336"/>
              <a:gd name="connsiteY194" fmla="*/ 2104443 h 2323145"/>
              <a:gd name="connsiteX195" fmla="*/ 2884480 w 11269336"/>
              <a:gd name="connsiteY195" fmla="*/ 2102626 h 2323145"/>
              <a:gd name="connsiteX196" fmla="*/ 2882689 w 11269336"/>
              <a:gd name="connsiteY196" fmla="*/ 2099228 h 2323145"/>
              <a:gd name="connsiteX197" fmla="*/ 2881291 w 11269336"/>
              <a:gd name="connsiteY197" fmla="*/ 2099618 h 2323145"/>
              <a:gd name="connsiteX198" fmla="*/ 2853979 w 11269336"/>
              <a:gd name="connsiteY198" fmla="*/ 2090388 h 2323145"/>
              <a:gd name="connsiteX199" fmla="*/ 2791790 w 11269336"/>
              <a:gd name="connsiteY199" fmla="*/ 2080332 h 2323145"/>
              <a:gd name="connsiteX200" fmla="*/ 2755844 w 11269336"/>
              <a:gd name="connsiteY200" fmla="*/ 2078874 h 2323145"/>
              <a:gd name="connsiteX201" fmla="*/ 2657742 w 11269336"/>
              <a:gd name="connsiteY201" fmla="*/ 2070179 h 2323145"/>
              <a:gd name="connsiteX202" fmla="*/ 2559549 w 11269336"/>
              <a:gd name="connsiteY202" fmla="*/ 2057873 h 2323145"/>
              <a:gd name="connsiteX203" fmla="*/ 2512054 w 11269336"/>
              <a:gd name="connsiteY203" fmla="*/ 2031671 h 2323145"/>
              <a:gd name="connsiteX204" fmla="*/ 2506437 w 11269336"/>
              <a:gd name="connsiteY204" fmla="*/ 2030918 h 2323145"/>
              <a:gd name="connsiteX205" fmla="*/ 2491752 w 11269336"/>
              <a:gd name="connsiteY205" fmla="*/ 2033906 h 2323145"/>
              <a:gd name="connsiteX206" fmla="*/ 2486338 w 11269336"/>
              <a:gd name="connsiteY206" fmla="*/ 2035862 h 2323145"/>
              <a:gd name="connsiteX207" fmla="*/ 2478186 w 11269336"/>
              <a:gd name="connsiteY207" fmla="*/ 2036953 h 2323145"/>
              <a:gd name="connsiteX208" fmla="*/ 2477950 w 11269336"/>
              <a:gd name="connsiteY208" fmla="*/ 2036715 h 2323145"/>
              <a:gd name="connsiteX209" fmla="*/ 2470381 w 11269336"/>
              <a:gd name="connsiteY209" fmla="*/ 2038256 h 2323145"/>
              <a:gd name="connsiteX210" fmla="*/ 2433781 w 11269336"/>
              <a:gd name="connsiteY210" fmla="*/ 2049140 h 2323145"/>
              <a:gd name="connsiteX211" fmla="*/ 2381172 w 11269336"/>
              <a:gd name="connsiteY211" fmla="*/ 2030645 h 2323145"/>
              <a:gd name="connsiteX212" fmla="*/ 2360198 w 11269336"/>
              <a:gd name="connsiteY212" fmla="*/ 2029059 h 2323145"/>
              <a:gd name="connsiteX213" fmla="*/ 2348815 w 11269336"/>
              <a:gd name="connsiteY213" fmla="*/ 2026798 h 2323145"/>
              <a:gd name="connsiteX214" fmla="*/ 2347988 w 11269336"/>
              <a:gd name="connsiteY214" fmla="*/ 2025745 h 2323145"/>
              <a:gd name="connsiteX215" fmla="*/ 2312920 w 11269336"/>
              <a:gd name="connsiteY215" fmla="*/ 2036311 h 2323145"/>
              <a:gd name="connsiteX216" fmla="*/ 2307986 w 11269336"/>
              <a:gd name="connsiteY216" fmla="*/ 2035583 h 2323145"/>
              <a:gd name="connsiteX217" fmla="*/ 2285481 w 11269336"/>
              <a:gd name="connsiteY217" fmla="*/ 2045197 h 2323145"/>
              <a:gd name="connsiteX218" fmla="*/ 2273666 w 11269336"/>
              <a:gd name="connsiteY218" fmla="*/ 2048710 h 2323145"/>
              <a:gd name="connsiteX219" fmla="*/ 2270719 w 11269336"/>
              <a:gd name="connsiteY219" fmla="*/ 2052702 h 2323145"/>
              <a:gd name="connsiteX220" fmla="*/ 2253080 w 11269336"/>
              <a:gd name="connsiteY220" fmla="*/ 2056363 h 2323145"/>
              <a:gd name="connsiteX221" fmla="*/ 2250906 w 11269336"/>
              <a:gd name="connsiteY221" fmla="*/ 2055654 h 2323145"/>
              <a:gd name="connsiteX222" fmla="*/ 2236905 w 11269336"/>
              <a:gd name="connsiteY222" fmla="*/ 2062882 h 2323145"/>
              <a:gd name="connsiteX223" fmla="*/ 2225830 w 11269336"/>
              <a:gd name="connsiteY223" fmla="*/ 2074027 h 2323145"/>
              <a:gd name="connsiteX224" fmla="*/ 2073776 w 11269336"/>
              <a:gd name="connsiteY224" fmla="*/ 2089244 h 2323145"/>
              <a:gd name="connsiteX225" fmla="*/ 1948256 w 11269336"/>
              <a:gd name="connsiteY225" fmla="*/ 2146616 h 2323145"/>
              <a:gd name="connsiteX226" fmla="*/ 1865582 w 11269336"/>
              <a:gd name="connsiteY226" fmla="*/ 2153738 h 2323145"/>
              <a:gd name="connsiteX227" fmla="*/ 1835210 w 11269336"/>
              <a:gd name="connsiteY227" fmla="*/ 2134244 h 2323145"/>
              <a:gd name="connsiteX228" fmla="*/ 1632661 w 11269336"/>
              <a:gd name="connsiteY228" fmla="*/ 2173882 h 2323145"/>
              <a:gd name="connsiteX229" fmla="*/ 1579590 w 11269336"/>
              <a:gd name="connsiteY229" fmla="*/ 2173680 h 2323145"/>
              <a:gd name="connsiteX230" fmla="*/ 1535601 w 11269336"/>
              <a:gd name="connsiteY230" fmla="*/ 2194590 h 2323145"/>
              <a:gd name="connsiteX231" fmla="*/ 1515594 w 11269336"/>
              <a:gd name="connsiteY231" fmla="*/ 2189622 h 2323145"/>
              <a:gd name="connsiteX232" fmla="*/ 1512113 w 11269336"/>
              <a:gd name="connsiteY232" fmla="*/ 2188534 h 2323145"/>
              <a:gd name="connsiteX233" fmla="*/ 1498838 w 11269336"/>
              <a:gd name="connsiteY233" fmla="*/ 2189213 h 2323145"/>
              <a:gd name="connsiteX234" fmla="*/ 1494279 w 11269336"/>
              <a:gd name="connsiteY234" fmla="*/ 2183112 h 2323145"/>
              <a:gd name="connsiteX235" fmla="*/ 1473714 w 11269336"/>
              <a:gd name="connsiteY235" fmla="*/ 2179625 h 2323145"/>
              <a:gd name="connsiteX236" fmla="*/ 1449503 w 11269336"/>
              <a:gd name="connsiteY236" fmla="*/ 2182633 h 2323145"/>
              <a:gd name="connsiteX237" fmla="*/ 1266687 w 11269336"/>
              <a:gd name="connsiteY237" fmla="*/ 2212688 h 2323145"/>
              <a:gd name="connsiteX238" fmla="*/ 1239614 w 11269336"/>
              <a:gd name="connsiteY238" fmla="*/ 2209727 h 2323145"/>
              <a:gd name="connsiteX239" fmla="*/ 1202436 w 11269336"/>
              <a:gd name="connsiteY239" fmla="*/ 2209817 h 2323145"/>
              <a:gd name="connsiteX240" fmla="*/ 1136097 w 11269336"/>
              <a:gd name="connsiteY240" fmla="*/ 2205112 h 2323145"/>
              <a:gd name="connsiteX241" fmla="*/ 988232 w 11269336"/>
              <a:gd name="connsiteY241" fmla="*/ 2235635 h 2323145"/>
              <a:gd name="connsiteX242" fmla="*/ 981959 w 11269336"/>
              <a:gd name="connsiteY242" fmla="*/ 2231607 h 2323145"/>
              <a:gd name="connsiteX243" fmla="*/ 938600 w 11269336"/>
              <a:gd name="connsiteY243" fmla="*/ 2238113 h 2323145"/>
              <a:gd name="connsiteX244" fmla="*/ 791788 w 11269336"/>
              <a:gd name="connsiteY244" fmla="*/ 2293224 h 2323145"/>
              <a:gd name="connsiteX245" fmla="*/ 706914 w 11269336"/>
              <a:gd name="connsiteY245" fmla="*/ 2305046 h 2323145"/>
              <a:gd name="connsiteX246" fmla="*/ 675971 w 11269336"/>
              <a:gd name="connsiteY246" fmla="*/ 2304030 h 2323145"/>
              <a:gd name="connsiteX247" fmla="*/ 624180 w 11269336"/>
              <a:gd name="connsiteY247" fmla="*/ 2302650 h 2323145"/>
              <a:gd name="connsiteX248" fmla="*/ 583453 w 11269336"/>
              <a:gd name="connsiteY248" fmla="*/ 2288788 h 2323145"/>
              <a:gd name="connsiteX249" fmla="*/ 540946 w 11269336"/>
              <a:gd name="connsiteY249" fmla="*/ 2292721 h 2323145"/>
              <a:gd name="connsiteX250" fmla="*/ 533680 w 11269336"/>
              <a:gd name="connsiteY250" fmla="*/ 2310233 h 2323145"/>
              <a:gd name="connsiteX251" fmla="*/ 487366 w 11269336"/>
              <a:gd name="connsiteY251" fmla="*/ 2309053 h 2323145"/>
              <a:gd name="connsiteX252" fmla="*/ 416820 w 11269336"/>
              <a:gd name="connsiteY252" fmla="*/ 2305443 h 2323145"/>
              <a:gd name="connsiteX253" fmla="*/ 376805 w 11269336"/>
              <a:gd name="connsiteY253" fmla="*/ 2307647 h 2323145"/>
              <a:gd name="connsiteX254" fmla="*/ 266777 w 11269336"/>
              <a:gd name="connsiteY254" fmla="*/ 2309012 h 2323145"/>
              <a:gd name="connsiteX255" fmla="*/ 156013 w 11269336"/>
              <a:gd name="connsiteY255" fmla="*/ 2306832 h 2323145"/>
              <a:gd name="connsiteX256" fmla="*/ 87258 w 11269336"/>
              <a:gd name="connsiteY256" fmla="*/ 2285511 h 2323145"/>
              <a:gd name="connsiteX257" fmla="*/ 23798 w 11269336"/>
              <a:gd name="connsiteY257" fmla="*/ 2281822 h 2323145"/>
              <a:gd name="connsiteX258" fmla="*/ 0 w 11269336"/>
              <a:gd name="connsiteY258" fmla="*/ 2285369 h 2323145"/>
              <a:gd name="connsiteX259" fmla="*/ 0 w 11269336"/>
              <a:gd name="connsiteY259"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92832 w 11269336"/>
              <a:gd name="connsiteY142" fmla="*/ 2188033 h 2323145"/>
              <a:gd name="connsiteX143" fmla="*/ 4467257 w 11269336"/>
              <a:gd name="connsiteY143" fmla="*/ 2196121 h 2323145"/>
              <a:gd name="connsiteX144" fmla="*/ 4459937 w 11269336"/>
              <a:gd name="connsiteY144" fmla="*/ 2195182 h 2323145"/>
              <a:gd name="connsiteX145" fmla="*/ 4433312 w 11269336"/>
              <a:gd name="connsiteY145" fmla="*/ 2199004 h 2323145"/>
              <a:gd name="connsiteX146" fmla="*/ 4420601 w 11269336"/>
              <a:gd name="connsiteY146" fmla="*/ 2205158 h 2323145"/>
              <a:gd name="connsiteX147" fmla="*/ 4405765 w 11269336"/>
              <a:gd name="connsiteY147" fmla="*/ 2199902 h 2323145"/>
              <a:gd name="connsiteX148" fmla="*/ 4401354 w 11269336"/>
              <a:gd name="connsiteY148" fmla="*/ 2194745 h 2323145"/>
              <a:gd name="connsiteX149" fmla="*/ 4383151 w 11269336"/>
              <a:gd name="connsiteY149" fmla="*/ 2201140 h 2323145"/>
              <a:gd name="connsiteX150" fmla="*/ 4366646 w 11269336"/>
              <a:gd name="connsiteY150" fmla="*/ 2198564 h 2323145"/>
              <a:gd name="connsiteX151" fmla="*/ 4354009 w 11269336"/>
              <a:gd name="connsiteY151" fmla="*/ 2204984 h 2323145"/>
              <a:gd name="connsiteX152" fmla="*/ 4348284 w 11269336"/>
              <a:gd name="connsiteY152" fmla="*/ 2205270 h 2323145"/>
              <a:gd name="connsiteX153" fmla="*/ 4333906 w 11269336"/>
              <a:gd name="connsiteY153" fmla="*/ 2205251 h 2323145"/>
              <a:gd name="connsiteX154" fmla="*/ 4308819 w 11269336"/>
              <a:gd name="connsiteY154" fmla="*/ 2203822 h 2323145"/>
              <a:gd name="connsiteX155" fmla="*/ 4301210 w 11269336"/>
              <a:gd name="connsiteY155" fmla="*/ 2204456 h 2323145"/>
              <a:gd name="connsiteX156" fmla="*/ 4283095 w 11269336"/>
              <a:gd name="connsiteY156" fmla="*/ 2198177 h 2323145"/>
              <a:gd name="connsiteX157" fmla="*/ 4250119 w 11269336"/>
              <a:gd name="connsiteY157" fmla="*/ 2196342 h 2323145"/>
              <a:gd name="connsiteX158" fmla="*/ 4189203 w 11269336"/>
              <a:gd name="connsiteY158" fmla="*/ 2178994 h 2323145"/>
              <a:gd name="connsiteX159" fmla="*/ 4154035 w 11269336"/>
              <a:gd name="connsiteY159" fmla="*/ 2171950 h 2323145"/>
              <a:gd name="connsiteX160" fmla="*/ 4129569 w 11269336"/>
              <a:gd name="connsiteY160" fmla="*/ 2163850 h 2323145"/>
              <a:gd name="connsiteX161" fmla="*/ 4061250 w 11269336"/>
              <a:gd name="connsiteY161" fmla="*/ 2159236 h 2323145"/>
              <a:gd name="connsiteX162" fmla="*/ 3945480 w 11269336"/>
              <a:gd name="connsiteY162" fmla="*/ 2158279 h 2323145"/>
              <a:gd name="connsiteX163" fmla="*/ 3921468 w 11269336"/>
              <a:gd name="connsiteY163" fmla="*/ 2156588 h 2323145"/>
              <a:gd name="connsiteX164" fmla="*/ 3903348 w 11269336"/>
              <a:gd name="connsiteY164" fmla="*/ 2149220 h 2323145"/>
              <a:gd name="connsiteX165" fmla="*/ 3901342 w 11269336"/>
              <a:gd name="connsiteY165" fmla="*/ 2142355 h 2323145"/>
              <a:gd name="connsiteX166" fmla="*/ 3888539 w 11269336"/>
              <a:gd name="connsiteY166" fmla="*/ 2140476 h 2323145"/>
              <a:gd name="connsiteX167" fmla="*/ 3885662 w 11269336"/>
              <a:gd name="connsiteY167" fmla="*/ 2138740 h 2323145"/>
              <a:gd name="connsiteX168" fmla="*/ 3868627 w 11269336"/>
              <a:gd name="connsiteY168" fmla="*/ 2130023 h 2323145"/>
              <a:gd name="connsiteX169" fmla="*/ 3819177 w 11269336"/>
              <a:gd name="connsiteY169" fmla="*/ 2142111 h 2323145"/>
              <a:gd name="connsiteX170" fmla="*/ 3769100 w 11269336"/>
              <a:gd name="connsiteY170" fmla="*/ 2131731 h 2323145"/>
              <a:gd name="connsiteX171" fmla="*/ 3562752 w 11269336"/>
              <a:gd name="connsiteY171" fmla="*/ 2131785 h 2323145"/>
              <a:gd name="connsiteX172" fmla="*/ 3541402 w 11269336"/>
              <a:gd name="connsiteY172" fmla="*/ 2106821 h 2323145"/>
              <a:gd name="connsiteX173" fmla="*/ 3365341 w 11269336"/>
              <a:gd name="connsiteY173" fmla="*/ 2077638 h 2323145"/>
              <a:gd name="connsiteX174" fmla="*/ 3170922 w 11269336"/>
              <a:gd name="connsiteY174" fmla="*/ 2115957 h 2323145"/>
              <a:gd name="connsiteX175" fmla="*/ 3156256 w 11269336"/>
              <a:gd name="connsiteY175" fmla="*/ 2124773 h 2323145"/>
              <a:gd name="connsiteX176" fmla="*/ 3140298 w 11269336"/>
              <a:gd name="connsiteY176" fmla="*/ 2129182 h 2323145"/>
              <a:gd name="connsiteX177" fmla="*/ 3138514 w 11269336"/>
              <a:gd name="connsiteY177" fmla="*/ 2128069 h 2323145"/>
              <a:gd name="connsiteX178" fmla="*/ 3120467 w 11269336"/>
              <a:gd name="connsiteY178" fmla="*/ 2128281 h 2323145"/>
              <a:gd name="connsiteX179" fmla="*/ 3116175 w 11269336"/>
              <a:gd name="connsiteY179" fmla="*/ 2131633 h 2323145"/>
              <a:gd name="connsiteX180" fmla="*/ 3103685 w 11269336"/>
              <a:gd name="connsiteY180" fmla="*/ 2132814 h 2323145"/>
              <a:gd name="connsiteX181" fmla="*/ 3078794 w 11269336"/>
              <a:gd name="connsiteY181" fmla="*/ 2137935 h 2323145"/>
              <a:gd name="connsiteX182" fmla="*/ 3074407 w 11269336"/>
              <a:gd name="connsiteY182" fmla="*/ 2136274 h 2323145"/>
              <a:gd name="connsiteX183" fmla="*/ 3037285 w 11269336"/>
              <a:gd name="connsiteY183" fmla="*/ 2139919 h 2323145"/>
              <a:gd name="connsiteX184" fmla="*/ 3036901 w 11269336"/>
              <a:gd name="connsiteY184" fmla="*/ 2138726 h 2323145"/>
              <a:gd name="connsiteX185" fmla="*/ 3026996 w 11269336"/>
              <a:gd name="connsiteY185" fmla="*/ 2134322 h 2323145"/>
              <a:gd name="connsiteX186" fmla="*/ 3007772 w 11269336"/>
              <a:gd name="connsiteY186" fmla="*/ 2128742 h 2323145"/>
              <a:gd name="connsiteX187" fmla="*/ 2965030 w 11269336"/>
              <a:gd name="connsiteY187" fmla="*/ 2100494 h 2323145"/>
              <a:gd name="connsiteX188" fmla="*/ 2926342 w 11269336"/>
              <a:gd name="connsiteY188" fmla="*/ 2104155 h 2323145"/>
              <a:gd name="connsiteX189" fmla="*/ 2918608 w 11269336"/>
              <a:gd name="connsiteY189" fmla="*/ 2104215 h 2323145"/>
              <a:gd name="connsiteX190" fmla="*/ 2918475 w 11269336"/>
              <a:gd name="connsiteY190" fmla="*/ 2103937 h 2323145"/>
              <a:gd name="connsiteX191" fmla="*/ 2910360 w 11269336"/>
              <a:gd name="connsiteY191" fmla="*/ 2103444 h 2323145"/>
              <a:gd name="connsiteX192" fmla="*/ 2904507 w 11269336"/>
              <a:gd name="connsiteY192" fmla="*/ 2104326 h 2323145"/>
              <a:gd name="connsiteX193" fmla="*/ 2889503 w 11269336"/>
              <a:gd name="connsiteY193" fmla="*/ 2104443 h 2323145"/>
              <a:gd name="connsiteX194" fmla="*/ 2884480 w 11269336"/>
              <a:gd name="connsiteY194" fmla="*/ 2102626 h 2323145"/>
              <a:gd name="connsiteX195" fmla="*/ 2882689 w 11269336"/>
              <a:gd name="connsiteY195" fmla="*/ 2099228 h 2323145"/>
              <a:gd name="connsiteX196" fmla="*/ 2881291 w 11269336"/>
              <a:gd name="connsiteY196" fmla="*/ 2099618 h 2323145"/>
              <a:gd name="connsiteX197" fmla="*/ 2853979 w 11269336"/>
              <a:gd name="connsiteY197" fmla="*/ 2090388 h 2323145"/>
              <a:gd name="connsiteX198" fmla="*/ 2791790 w 11269336"/>
              <a:gd name="connsiteY198" fmla="*/ 2080332 h 2323145"/>
              <a:gd name="connsiteX199" fmla="*/ 2755844 w 11269336"/>
              <a:gd name="connsiteY199" fmla="*/ 2078874 h 2323145"/>
              <a:gd name="connsiteX200" fmla="*/ 2657742 w 11269336"/>
              <a:gd name="connsiteY200" fmla="*/ 2070179 h 2323145"/>
              <a:gd name="connsiteX201" fmla="*/ 2559549 w 11269336"/>
              <a:gd name="connsiteY201" fmla="*/ 2057873 h 2323145"/>
              <a:gd name="connsiteX202" fmla="*/ 2512054 w 11269336"/>
              <a:gd name="connsiteY202" fmla="*/ 2031671 h 2323145"/>
              <a:gd name="connsiteX203" fmla="*/ 2506437 w 11269336"/>
              <a:gd name="connsiteY203" fmla="*/ 2030918 h 2323145"/>
              <a:gd name="connsiteX204" fmla="*/ 2491752 w 11269336"/>
              <a:gd name="connsiteY204" fmla="*/ 2033906 h 2323145"/>
              <a:gd name="connsiteX205" fmla="*/ 2486338 w 11269336"/>
              <a:gd name="connsiteY205" fmla="*/ 2035862 h 2323145"/>
              <a:gd name="connsiteX206" fmla="*/ 2478186 w 11269336"/>
              <a:gd name="connsiteY206" fmla="*/ 2036953 h 2323145"/>
              <a:gd name="connsiteX207" fmla="*/ 2477950 w 11269336"/>
              <a:gd name="connsiteY207" fmla="*/ 2036715 h 2323145"/>
              <a:gd name="connsiteX208" fmla="*/ 2470381 w 11269336"/>
              <a:gd name="connsiteY208" fmla="*/ 2038256 h 2323145"/>
              <a:gd name="connsiteX209" fmla="*/ 2433781 w 11269336"/>
              <a:gd name="connsiteY209" fmla="*/ 2049140 h 2323145"/>
              <a:gd name="connsiteX210" fmla="*/ 2381172 w 11269336"/>
              <a:gd name="connsiteY210" fmla="*/ 2030645 h 2323145"/>
              <a:gd name="connsiteX211" fmla="*/ 2360198 w 11269336"/>
              <a:gd name="connsiteY211" fmla="*/ 2029059 h 2323145"/>
              <a:gd name="connsiteX212" fmla="*/ 2348815 w 11269336"/>
              <a:gd name="connsiteY212" fmla="*/ 2026798 h 2323145"/>
              <a:gd name="connsiteX213" fmla="*/ 2347988 w 11269336"/>
              <a:gd name="connsiteY213" fmla="*/ 2025745 h 2323145"/>
              <a:gd name="connsiteX214" fmla="*/ 2312920 w 11269336"/>
              <a:gd name="connsiteY214" fmla="*/ 2036311 h 2323145"/>
              <a:gd name="connsiteX215" fmla="*/ 2307986 w 11269336"/>
              <a:gd name="connsiteY215" fmla="*/ 2035583 h 2323145"/>
              <a:gd name="connsiteX216" fmla="*/ 2285481 w 11269336"/>
              <a:gd name="connsiteY216" fmla="*/ 2045197 h 2323145"/>
              <a:gd name="connsiteX217" fmla="*/ 2273666 w 11269336"/>
              <a:gd name="connsiteY217" fmla="*/ 2048710 h 2323145"/>
              <a:gd name="connsiteX218" fmla="*/ 2270719 w 11269336"/>
              <a:gd name="connsiteY218" fmla="*/ 2052702 h 2323145"/>
              <a:gd name="connsiteX219" fmla="*/ 2253080 w 11269336"/>
              <a:gd name="connsiteY219" fmla="*/ 2056363 h 2323145"/>
              <a:gd name="connsiteX220" fmla="*/ 2250906 w 11269336"/>
              <a:gd name="connsiteY220" fmla="*/ 2055654 h 2323145"/>
              <a:gd name="connsiteX221" fmla="*/ 2236905 w 11269336"/>
              <a:gd name="connsiteY221" fmla="*/ 2062882 h 2323145"/>
              <a:gd name="connsiteX222" fmla="*/ 2225830 w 11269336"/>
              <a:gd name="connsiteY222" fmla="*/ 2074027 h 2323145"/>
              <a:gd name="connsiteX223" fmla="*/ 2073776 w 11269336"/>
              <a:gd name="connsiteY223" fmla="*/ 2089244 h 2323145"/>
              <a:gd name="connsiteX224" fmla="*/ 1948256 w 11269336"/>
              <a:gd name="connsiteY224" fmla="*/ 2146616 h 2323145"/>
              <a:gd name="connsiteX225" fmla="*/ 1865582 w 11269336"/>
              <a:gd name="connsiteY225" fmla="*/ 2153738 h 2323145"/>
              <a:gd name="connsiteX226" fmla="*/ 1835210 w 11269336"/>
              <a:gd name="connsiteY226" fmla="*/ 2134244 h 2323145"/>
              <a:gd name="connsiteX227" fmla="*/ 1632661 w 11269336"/>
              <a:gd name="connsiteY227" fmla="*/ 2173882 h 2323145"/>
              <a:gd name="connsiteX228" fmla="*/ 1579590 w 11269336"/>
              <a:gd name="connsiteY228" fmla="*/ 2173680 h 2323145"/>
              <a:gd name="connsiteX229" fmla="*/ 1535601 w 11269336"/>
              <a:gd name="connsiteY229" fmla="*/ 2194590 h 2323145"/>
              <a:gd name="connsiteX230" fmla="*/ 1515594 w 11269336"/>
              <a:gd name="connsiteY230" fmla="*/ 2189622 h 2323145"/>
              <a:gd name="connsiteX231" fmla="*/ 1512113 w 11269336"/>
              <a:gd name="connsiteY231" fmla="*/ 2188534 h 2323145"/>
              <a:gd name="connsiteX232" fmla="*/ 1498838 w 11269336"/>
              <a:gd name="connsiteY232" fmla="*/ 2189213 h 2323145"/>
              <a:gd name="connsiteX233" fmla="*/ 1494279 w 11269336"/>
              <a:gd name="connsiteY233" fmla="*/ 2183112 h 2323145"/>
              <a:gd name="connsiteX234" fmla="*/ 1473714 w 11269336"/>
              <a:gd name="connsiteY234" fmla="*/ 2179625 h 2323145"/>
              <a:gd name="connsiteX235" fmla="*/ 1449503 w 11269336"/>
              <a:gd name="connsiteY235" fmla="*/ 2182633 h 2323145"/>
              <a:gd name="connsiteX236" fmla="*/ 1266687 w 11269336"/>
              <a:gd name="connsiteY236" fmla="*/ 2212688 h 2323145"/>
              <a:gd name="connsiteX237" fmla="*/ 1239614 w 11269336"/>
              <a:gd name="connsiteY237" fmla="*/ 2209727 h 2323145"/>
              <a:gd name="connsiteX238" fmla="*/ 1202436 w 11269336"/>
              <a:gd name="connsiteY238" fmla="*/ 2209817 h 2323145"/>
              <a:gd name="connsiteX239" fmla="*/ 1136097 w 11269336"/>
              <a:gd name="connsiteY239" fmla="*/ 2205112 h 2323145"/>
              <a:gd name="connsiteX240" fmla="*/ 988232 w 11269336"/>
              <a:gd name="connsiteY240" fmla="*/ 2235635 h 2323145"/>
              <a:gd name="connsiteX241" fmla="*/ 981959 w 11269336"/>
              <a:gd name="connsiteY241" fmla="*/ 2231607 h 2323145"/>
              <a:gd name="connsiteX242" fmla="*/ 938600 w 11269336"/>
              <a:gd name="connsiteY242" fmla="*/ 2238113 h 2323145"/>
              <a:gd name="connsiteX243" fmla="*/ 791788 w 11269336"/>
              <a:gd name="connsiteY243" fmla="*/ 2293224 h 2323145"/>
              <a:gd name="connsiteX244" fmla="*/ 706914 w 11269336"/>
              <a:gd name="connsiteY244" fmla="*/ 2305046 h 2323145"/>
              <a:gd name="connsiteX245" fmla="*/ 675971 w 11269336"/>
              <a:gd name="connsiteY245" fmla="*/ 2304030 h 2323145"/>
              <a:gd name="connsiteX246" fmla="*/ 624180 w 11269336"/>
              <a:gd name="connsiteY246" fmla="*/ 2302650 h 2323145"/>
              <a:gd name="connsiteX247" fmla="*/ 583453 w 11269336"/>
              <a:gd name="connsiteY247" fmla="*/ 2288788 h 2323145"/>
              <a:gd name="connsiteX248" fmla="*/ 540946 w 11269336"/>
              <a:gd name="connsiteY248" fmla="*/ 2292721 h 2323145"/>
              <a:gd name="connsiteX249" fmla="*/ 533680 w 11269336"/>
              <a:gd name="connsiteY249" fmla="*/ 2310233 h 2323145"/>
              <a:gd name="connsiteX250" fmla="*/ 487366 w 11269336"/>
              <a:gd name="connsiteY250" fmla="*/ 2309053 h 2323145"/>
              <a:gd name="connsiteX251" fmla="*/ 416820 w 11269336"/>
              <a:gd name="connsiteY251" fmla="*/ 2305443 h 2323145"/>
              <a:gd name="connsiteX252" fmla="*/ 376805 w 11269336"/>
              <a:gd name="connsiteY252" fmla="*/ 2307647 h 2323145"/>
              <a:gd name="connsiteX253" fmla="*/ 266777 w 11269336"/>
              <a:gd name="connsiteY253" fmla="*/ 2309012 h 2323145"/>
              <a:gd name="connsiteX254" fmla="*/ 156013 w 11269336"/>
              <a:gd name="connsiteY254" fmla="*/ 2306832 h 2323145"/>
              <a:gd name="connsiteX255" fmla="*/ 87258 w 11269336"/>
              <a:gd name="connsiteY255" fmla="*/ 2285511 h 2323145"/>
              <a:gd name="connsiteX256" fmla="*/ 23798 w 11269336"/>
              <a:gd name="connsiteY256" fmla="*/ 2281822 h 2323145"/>
              <a:gd name="connsiteX257" fmla="*/ 0 w 11269336"/>
              <a:gd name="connsiteY257" fmla="*/ 2285369 h 2323145"/>
              <a:gd name="connsiteX258" fmla="*/ 0 w 11269336"/>
              <a:gd name="connsiteY258"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92832 w 11269336"/>
              <a:gd name="connsiteY142" fmla="*/ 2188033 h 2323145"/>
              <a:gd name="connsiteX143" fmla="*/ 4467257 w 11269336"/>
              <a:gd name="connsiteY143" fmla="*/ 2196121 h 2323145"/>
              <a:gd name="connsiteX144" fmla="*/ 4459937 w 11269336"/>
              <a:gd name="connsiteY144" fmla="*/ 2195182 h 2323145"/>
              <a:gd name="connsiteX145" fmla="*/ 4433312 w 11269336"/>
              <a:gd name="connsiteY145" fmla="*/ 2199004 h 2323145"/>
              <a:gd name="connsiteX146" fmla="*/ 4420601 w 11269336"/>
              <a:gd name="connsiteY146" fmla="*/ 2205158 h 2323145"/>
              <a:gd name="connsiteX147" fmla="*/ 4405765 w 11269336"/>
              <a:gd name="connsiteY147" fmla="*/ 2199902 h 2323145"/>
              <a:gd name="connsiteX148" fmla="*/ 4401354 w 11269336"/>
              <a:gd name="connsiteY148" fmla="*/ 2194745 h 2323145"/>
              <a:gd name="connsiteX149" fmla="*/ 4366646 w 11269336"/>
              <a:gd name="connsiteY149" fmla="*/ 2198564 h 2323145"/>
              <a:gd name="connsiteX150" fmla="*/ 4354009 w 11269336"/>
              <a:gd name="connsiteY150" fmla="*/ 2204984 h 2323145"/>
              <a:gd name="connsiteX151" fmla="*/ 4348284 w 11269336"/>
              <a:gd name="connsiteY151" fmla="*/ 2205270 h 2323145"/>
              <a:gd name="connsiteX152" fmla="*/ 4333906 w 11269336"/>
              <a:gd name="connsiteY152" fmla="*/ 2205251 h 2323145"/>
              <a:gd name="connsiteX153" fmla="*/ 4308819 w 11269336"/>
              <a:gd name="connsiteY153" fmla="*/ 2203822 h 2323145"/>
              <a:gd name="connsiteX154" fmla="*/ 4301210 w 11269336"/>
              <a:gd name="connsiteY154" fmla="*/ 2204456 h 2323145"/>
              <a:gd name="connsiteX155" fmla="*/ 4283095 w 11269336"/>
              <a:gd name="connsiteY155" fmla="*/ 2198177 h 2323145"/>
              <a:gd name="connsiteX156" fmla="*/ 4250119 w 11269336"/>
              <a:gd name="connsiteY156" fmla="*/ 2196342 h 2323145"/>
              <a:gd name="connsiteX157" fmla="*/ 4189203 w 11269336"/>
              <a:gd name="connsiteY157" fmla="*/ 2178994 h 2323145"/>
              <a:gd name="connsiteX158" fmla="*/ 4154035 w 11269336"/>
              <a:gd name="connsiteY158" fmla="*/ 2171950 h 2323145"/>
              <a:gd name="connsiteX159" fmla="*/ 4129569 w 11269336"/>
              <a:gd name="connsiteY159" fmla="*/ 2163850 h 2323145"/>
              <a:gd name="connsiteX160" fmla="*/ 4061250 w 11269336"/>
              <a:gd name="connsiteY160" fmla="*/ 2159236 h 2323145"/>
              <a:gd name="connsiteX161" fmla="*/ 3945480 w 11269336"/>
              <a:gd name="connsiteY161" fmla="*/ 2158279 h 2323145"/>
              <a:gd name="connsiteX162" fmla="*/ 3921468 w 11269336"/>
              <a:gd name="connsiteY162" fmla="*/ 2156588 h 2323145"/>
              <a:gd name="connsiteX163" fmla="*/ 3903348 w 11269336"/>
              <a:gd name="connsiteY163" fmla="*/ 2149220 h 2323145"/>
              <a:gd name="connsiteX164" fmla="*/ 3901342 w 11269336"/>
              <a:gd name="connsiteY164" fmla="*/ 2142355 h 2323145"/>
              <a:gd name="connsiteX165" fmla="*/ 3888539 w 11269336"/>
              <a:gd name="connsiteY165" fmla="*/ 2140476 h 2323145"/>
              <a:gd name="connsiteX166" fmla="*/ 3885662 w 11269336"/>
              <a:gd name="connsiteY166" fmla="*/ 2138740 h 2323145"/>
              <a:gd name="connsiteX167" fmla="*/ 3868627 w 11269336"/>
              <a:gd name="connsiteY167" fmla="*/ 2130023 h 2323145"/>
              <a:gd name="connsiteX168" fmla="*/ 3819177 w 11269336"/>
              <a:gd name="connsiteY168" fmla="*/ 2142111 h 2323145"/>
              <a:gd name="connsiteX169" fmla="*/ 3769100 w 11269336"/>
              <a:gd name="connsiteY169" fmla="*/ 2131731 h 2323145"/>
              <a:gd name="connsiteX170" fmla="*/ 3562752 w 11269336"/>
              <a:gd name="connsiteY170" fmla="*/ 2131785 h 2323145"/>
              <a:gd name="connsiteX171" fmla="*/ 3541402 w 11269336"/>
              <a:gd name="connsiteY171" fmla="*/ 2106821 h 2323145"/>
              <a:gd name="connsiteX172" fmla="*/ 3365341 w 11269336"/>
              <a:gd name="connsiteY172" fmla="*/ 2077638 h 2323145"/>
              <a:gd name="connsiteX173" fmla="*/ 3170922 w 11269336"/>
              <a:gd name="connsiteY173" fmla="*/ 2115957 h 2323145"/>
              <a:gd name="connsiteX174" fmla="*/ 3156256 w 11269336"/>
              <a:gd name="connsiteY174" fmla="*/ 2124773 h 2323145"/>
              <a:gd name="connsiteX175" fmla="*/ 3140298 w 11269336"/>
              <a:gd name="connsiteY175" fmla="*/ 2129182 h 2323145"/>
              <a:gd name="connsiteX176" fmla="*/ 3138514 w 11269336"/>
              <a:gd name="connsiteY176" fmla="*/ 2128069 h 2323145"/>
              <a:gd name="connsiteX177" fmla="*/ 3120467 w 11269336"/>
              <a:gd name="connsiteY177" fmla="*/ 2128281 h 2323145"/>
              <a:gd name="connsiteX178" fmla="*/ 3116175 w 11269336"/>
              <a:gd name="connsiteY178" fmla="*/ 2131633 h 2323145"/>
              <a:gd name="connsiteX179" fmla="*/ 3103685 w 11269336"/>
              <a:gd name="connsiteY179" fmla="*/ 2132814 h 2323145"/>
              <a:gd name="connsiteX180" fmla="*/ 3078794 w 11269336"/>
              <a:gd name="connsiteY180" fmla="*/ 2137935 h 2323145"/>
              <a:gd name="connsiteX181" fmla="*/ 3074407 w 11269336"/>
              <a:gd name="connsiteY181" fmla="*/ 2136274 h 2323145"/>
              <a:gd name="connsiteX182" fmla="*/ 3037285 w 11269336"/>
              <a:gd name="connsiteY182" fmla="*/ 2139919 h 2323145"/>
              <a:gd name="connsiteX183" fmla="*/ 3036901 w 11269336"/>
              <a:gd name="connsiteY183" fmla="*/ 2138726 h 2323145"/>
              <a:gd name="connsiteX184" fmla="*/ 3026996 w 11269336"/>
              <a:gd name="connsiteY184" fmla="*/ 2134322 h 2323145"/>
              <a:gd name="connsiteX185" fmla="*/ 3007772 w 11269336"/>
              <a:gd name="connsiteY185" fmla="*/ 2128742 h 2323145"/>
              <a:gd name="connsiteX186" fmla="*/ 2965030 w 11269336"/>
              <a:gd name="connsiteY186" fmla="*/ 2100494 h 2323145"/>
              <a:gd name="connsiteX187" fmla="*/ 2926342 w 11269336"/>
              <a:gd name="connsiteY187" fmla="*/ 2104155 h 2323145"/>
              <a:gd name="connsiteX188" fmla="*/ 2918608 w 11269336"/>
              <a:gd name="connsiteY188" fmla="*/ 2104215 h 2323145"/>
              <a:gd name="connsiteX189" fmla="*/ 2918475 w 11269336"/>
              <a:gd name="connsiteY189" fmla="*/ 2103937 h 2323145"/>
              <a:gd name="connsiteX190" fmla="*/ 2910360 w 11269336"/>
              <a:gd name="connsiteY190" fmla="*/ 2103444 h 2323145"/>
              <a:gd name="connsiteX191" fmla="*/ 2904507 w 11269336"/>
              <a:gd name="connsiteY191" fmla="*/ 2104326 h 2323145"/>
              <a:gd name="connsiteX192" fmla="*/ 2889503 w 11269336"/>
              <a:gd name="connsiteY192" fmla="*/ 2104443 h 2323145"/>
              <a:gd name="connsiteX193" fmla="*/ 2884480 w 11269336"/>
              <a:gd name="connsiteY193" fmla="*/ 2102626 h 2323145"/>
              <a:gd name="connsiteX194" fmla="*/ 2882689 w 11269336"/>
              <a:gd name="connsiteY194" fmla="*/ 2099228 h 2323145"/>
              <a:gd name="connsiteX195" fmla="*/ 2881291 w 11269336"/>
              <a:gd name="connsiteY195" fmla="*/ 2099618 h 2323145"/>
              <a:gd name="connsiteX196" fmla="*/ 2853979 w 11269336"/>
              <a:gd name="connsiteY196" fmla="*/ 2090388 h 2323145"/>
              <a:gd name="connsiteX197" fmla="*/ 2791790 w 11269336"/>
              <a:gd name="connsiteY197" fmla="*/ 2080332 h 2323145"/>
              <a:gd name="connsiteX198" fmla="*/ 2755844 w 11269336"/>
              <a:gd name="connsiteY198" fmla="*/ 2078874 h 2323145"/>
              <a:gd name="connsiteX199" fmla="*/ 2657742 w 11269336"/>
              <a:gd name="connsiteY199" fmla="*/ 2070179 h 2323145"/>
              <a:gd name="connsiteX200" fmla="*/ 2559549 w 11269336"/>
              <a:gd name="connsiteY200" fmla="*/ 2057873 h 2323145"/>
              <a:gd name="connsiteX201" fmla="*/ 2512054 w 11269336"/>
              <a:gd name="connsiteY201" fmla="*/ 2031671 h 2323145"/>
              <a:gd name="connsiteX202" fmla="*/ 2506437 w 11269336"/>
              <a:gd name="connsiteY202" fmla="*/ 2030918 h 2323145"/>
              <a:gd name="connsiteX203" fmla="*/ 2491752 w 11269336"/>
              <a:gd name="connsiteY203" fmla="*/ 2033906 h 2323145"/>
              <a:gd name="connsiteX204" fmla="*/ 2486338 w 11269336"/>
              <a:gd name="connsiteY204" fmla="*/ 2035862 h 2323145"/>
              <a:gd name="connsiteX205" fmla="*/ 2478186 w 11269336"/>
              <a:gd name="connsiteY205" fmla="*/ 2036953 h 2323145"/>
              <a:gd name="connsiteX206" fmla="*/ 2477950 w 11269336"/>
              <a:gd name="connsiteY206" fmla="*/ 2036715 h 2323145"/>
              <a:gd name="connsiteX207" fmla="*/ 2470381 w 11269336"/>
              <a:gd name="connsiteY207" fmla="*/ 2038256 h 2323145"/>
              <a:gd name="connsiteX208" fmla="*/ 2433781 w 11269336"/>
              <a:gd name="connsiteY208" fmla="*/ 2049140 h 2323145"/>
              <a:gd name="connsiteX209" fmla="*/ 2381172 w 11269336"/>
              <a:gd name="connsiteY209" fmla="*/ 2030645 h 2323145"/>
              <a:gd name="connsiteX210" fmla="*/ 2360198 w 11269336"/>
              <a:gd name="connsiteY210" fmla="*/ 2029059 h 2323145"/>
              <a:gd name="connsiteX211" fmla="*/ 2348815 w 11269336"/>
              <a:gd name="connsiteY211" fmla="*/ 2026798 h 2323145"/>
              <a:gd name="connsiteX212" fmla="*/ 2347988 w 11269336"/>
              <a:gd name="connsiteY212" fmla="*/ 2025745 h 2323145"/>
              <a:gd name="connsiteX213" fmla="*/ 2312920 w 11269336"/>
              <a:gd name="connsiteY213" fmla="*/ 2036311 h 2323145"/>
              <a:gd name="connsiteX214" fmla="*/ 2307986 w 11269336"/>
              <a:gd name="connsiteY214" fmla="*/ 2035583 h 2323145"/>
              <a:gd name="connsiteX215" fmla="*/ 2285481 w 11269336"/>
              <a:gd name="connsiteY215" fmla="*/ 2045197 h 2323145"/>
              <a:gd name="connsiteX216" fmla="*/ 2273666 w 11269336"/>
              <a:gd name="connsiteY216" fmla="*/ 2048710 h 2323145"/>
              <a:gd name="connsiteX217" fmla="*/ 2270719 w 11269336"/>
              <a:gd name="connsiteY217" fmla="*/ 2052702 h 2323145"/>
              <a:gd name="connsiteX218" fmla="*/ 2253080 w 11269336"/>
              <a:gd name="connsiteY218" fmla="*/ 2056363 h 2323145"/>
              <a:gd name="connsiteX219" fmla="*/ 2250906 w 11269336"/>
              <a:gd name="connsiteY219" fmla="*/ 2055654 h 2323145"/>
              <a:gd name="connsiteX220" fmla="*/ 2236905 w 11269336"/>
              <a:gd name="connsiteY220" fmla="*/ 2062882 h 2323145"/>
              <a:gd name="connsiteX221" fmla="*/ 2225830 w 11269336"/>
              <a:gd name="connsiteY221" fmla="*/ 2074027 h 2323145"/>
              <a:gd name="connsiteX222" fmla="*/ 2073776 w 11269336"/>
              <a:gd name="connsiteY222" fmla="*/ 2089244 h 2323145"/>
              <a:gd name="connsiteX223" fmla="*/ 1948256 w 11269336"/>
              <a:gd name="connsiteY223" fmla="*/ 2146616 h 2323145"/>
              <a:gd name="connsiteX224" fmla="*/ 1865582 w 11269336"/>
              <a:gd name="connsiteY224" fmla="*/ 2153738 h 2323145"/>
              <a:gd name="connsiteX225" fmla="*/ 1835210 w 11269336"/>
              <a:gd name="connsiteY225" fmla="*/ 2134244 h 2323145"/>
              <a:gd name="connsiteX226" fmla="*/ 1632661 w 11269336"/>
              <a:gd name="connsiteY226" fmla="*/ 2173882 h 2323145"/>
              <a:gd name="connsiteX227" fmla="*/ 1579590 w 11269336"/>
              <a:gd name="connsiteY227" fmla="*/ 2173680 h 2323145"/>
              <a:gd name="connsiteX228" fmla="*/ 1535601 w 11269336"/>
              <a:gd name="connsiteY228" fmla="*/ 2194590 h 2323145"/>
              <a:gd name="connsiteX229" fmla="*/ 1515594 w 11269336"/>
              <a:gd name="connsiteY229" fmla="*/ 2189622 h 2323145"/>
              <a:gd name="connsiteX230" fmla="*/ 1512113 w 11269336"/>
              <a:gd name="connsiteY230" fmla="*/ 2188534 h 2323145"/>
              <a:gd name="connsiteX231" fmla="*/ 1498838 w 11269336"/>
              <a:gd name="connsiteY231" fmla="*/ 2189213 h 2323145"/>
              <a:gd name="connsiteX232" fmla="*/ 1494279 w 11269336"/>
              <a:gd name="connsiteY232" fmla="*/ 2183112 h 2323145"/>
              <a:gd name="connsiteX233" fmla="*/ 1473714 w 11269336"/>
              <a:gd name="connsiteY233" fmla="*/ 2179625 h 2323145"/>
              <a:gd name="connsiteX234" fmla="*/ 1449503 w 11269336"/>
              <a:gd name="connsiteY234" fmla="*/ 2182633 h 2323145"/>
              <a:gd name="connsiteX235" fmla="*/ 1266687 w 11269336"/>
              <a:gd name="connsiteY235" fmla="*/ 2212688 h 2323145"/>
              <a:gd name="connsiteX236" fmla="*/ 1239614 w 11269336"/>
              <a:gd name="connsiteY236" fmla="*/ 2209727 h 2323145"/>
              <a:gd name="connsiteX237" fmla="*/ 1202436 w 11269336"/>
              <a:gd name="connsiteY237" fmla="*/ 2209817 h 2323145"/>
              <a:gd name="connsiteX238" fmla="*/ 1136097 w 11269336"/>
              <a:gd name="connsiteY238" fmla="*/ 2205112 h 2323145"/>
              <a:gd name="connsiteX239" fmla="*/ 988232 w 11269336"/>
              <a:gd name="connsiteY239" fmla="*/ 2235635 h 2323145"/>
              <a:gd name="connsiteX240" fmla="*/ 981959 w 11269336"/>
              <a:gd name="connsiteY240" fmla="*/ 2231607 h 2323145"/>
              <a:gd name="connsiteX241" fmla="*/ 938600 w 11269336"/>
              <a:gd name="connsiteY241" fmla="*/ 2238113 h 2323145"/>
              <a:gd name="connsiteX242" fmla="*/ 791788 w 11269336"/>
              <a:gd name="connsiteY242" fmla="*/ 2293224 h 2323145"/>
              <a:gd name="connsiteX243" fmla="*/ 706914 w 11269336"/>
              <a:gd name="connsiteY243" fmla="*/ 2305046 h 2323145"/>
              <a:gd name="connsiteX244" fmla="*/ 675971 w 11269336"/>
              <a:gd name="connsiteY244" fmla="*/ 2304030 h 2323145"/>
              <a:gd name="connsiteX245" fmla="*/ 624180 w 11269336"/>
              <a:gd name="connsiteY245" fmla="*/ 2302650 h 2323145"/>
              <a:gd name="connsiteX246" fmla="*/ 583453 w 11269336"/>
              <a:gd name="connsiteY246" fmla="*/ 2288788 h 2323145"/>
              <a:gd name="connsiteX247" fmla="*/ 540946 w 11269336"/>
              <a:gd name="connsiteY247" fmla="*/ 2292721 h 2323145"/>
              <a:gd name="connsiteX248" fmla="*/ 533680 w 11269336"/>
              <a:gd name="connsiteY248" fmla="*/ 2310233 h 2323145"/>
              <a:gd name="connsiteX249" fmla="*/ 487366 w 11269336"/>
              <a:gd name="connsiteY249" fmla="*/ 2309053 h 2323145"/>
              <a:gd name="connsiteX250" fmla="*/ 416820 w 11269336"/>
              <a:gd name="connsiteY250" fmla="*/ 2305443 h 2323145"/>
              <a:gd name="connsiteX251" fmla="*/ 376805 w 11269336"/>
              <a:gd name="connsiteY251" fmla="*/ 2307647 h 2323145"/>
              <a:gd name="connsiteX252" fmla="*/ 266777 w 11269336"/>
              <a:gd name="connsiteY252" fmla="*/ 2309012 h 2323145"/>
              <a:gd name="connsiteX253" fmla="*/ 156013 w 11269336"/>
              <a:gd name="connsiteY253" fmla="*/ 2306832 h 2323145"/>
              <a:gd name="connsiteX254" fmla="*/ 87258 w 11269336"/>
              <a:gd name="connsiteY254" fmla="*/ 2285511 h 2323145"/>
              <a:gd name="connsiteX255" fmla="*/ 23798 w 11269336"/>
              <a:gd name="connsiteY255" fmla="*/ 2281822 h 2323145"/>
              <a:gd name="connsiteX256" fmla="*/ 0 w 11269336"/>
              <a:gd name="connsiteY256" fmla="*/ 2285369 h 2323145"/>
              <a:gd name="connsiteX257" fmla="*/ 0 w 11269336"/>
              <a:gd name="connsiteY257"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92832 w 11269336"/>
              <a:gd name="connsiteY142" fmla="*/ 2188033 h 2323145"/>
              <a:gd name="connsiteX143" fmla="*/ 4467257 w 11269336"/>
              <a:gd name="connsiteY143" fmla="*/ 2196121 h 2323145"/>
              <a:gd name="connsiteX144" fmla="*/ 4459937 w 11269336"/>
              <a:gd name="connsiteY144" fmla="*/ 2195182 h 2323145"/>
              <a:gd name="connsiteX145" fmla="*/ 4433312 w 11269336"/>
              <a:gd name="connsiteY145" fmla="*/ 2199004 h 2323145"/>
              <a:gd name="connsiteX146" fmla="*/ 4405765 w 11269336"/>
              <a:gd name="connsiteY146" fmla="*/ 2199902 h 2323145"/>
              <a:gd name="connsiteX147" fmla="*/ 4401354 w 11269336"/>
              <a:gd name="connsiteY147" fmla="*/ 2194745 h 2323145"/>
              <a:gd name="connsiteX148" fmla="*/ 4366646 w 11269336"/>
              <a:gd name="connsiteY148" fmla="*/ 2198564 h 2323145"/>
              <a:gd name="connsiteX149" fmla="*/ 4354009 w 11269336"/>
              <a:gd name="connsiteY149" fmla="*/ 2204984 h 2323145"/>
              <a:gd name="connsiteX150" fmla="*/ 4348284 w 11269336"/>
              <a:gd name="connsiteY150" fmla="*/ 2205270 h 2323145"/>
              <a:gd name="connsiteX151" fmla="*/ 4333906 w 11269336"/>
              <a:gd name="connsiteY151" fmla="*/ 2205251 h 2323145"/>
              <a:gd name="connsiteX152" fmla="*/ 4308819 w 11269336"/>
              <a:gd name="connsiteY152" fmla="*/ 2203822 h 2323145"/>
              <a:gd name="connsiteX153" fmla="*/ 4301210 w 11269336"/>
              <a:gd name="connsiteY153" fmla="*/ 2204456 h 2323145"/>
              <a:gd name="connsiteX154" fmla="*/ 4283095 w 11269336"/>
              <a:gd name="connsiteY154" fmla="*/ 2198177 h 2323145"/>
              <a:gd name="connsiteX155" fmla="*/ 4250119 w 11269336"/>
              <a:gd name="connsiteY155" fmla="*/ 2196342 h 2323145"/>
              <a:gd name="connsiteX156" fmla="*/ 4189203 w 11269336"/>
              <a:gd name="connsiteY156" fmla="*/ 2178994 h 2323145"/>
              <a:gd name="connsiteX157" fmla="*/ 4154035 w 11269336"/>
              <a:gd name="connsiteY157" fmla="*/ 2171950 h 2323145"/>
              <a:gd name="connsiteX158" fmla="*/ 4129569 w 11269336"/>
              <a:gd name="connsiteY158" fmla="*/ 2163850 h 2323145"/>
              <a:gd name="connsiteX159" fmla="*/ 4061250 w 11269336"/>
              <a:gd name="connsiteY159" fmla="*/ 2159236 h 2323145"/>
              <a:gd name="connsiteX160" fmla="*/ 3945480 w 11269336"/>
              <a:gd name="connsiteY160" fmla="*/ 2158279 h 2323145"/>
              <a:gd name="connsiteX161" fmla="*/ 3921468 w 11269336"/>
              <a:gd name="connsiteY161" fmla="*/ 2156588 h 2323145"/>
              <a:gd name="connsiteX162" fmla="*/ 3903348 w 11269336"/>
              <a:gd name="connsiteY162" fmla="*/ 2149220 h 2323145"/>
              <a:gd name="connsiteX163" fmla="*/ 3901342 w 11269336"/>
              <a:gd name="connsiteY163" fmla="*/ 2142355 h 2323145"/>
              <a:gd name="connsiteX164" fmla="*/ 3888539 w 11269336"/>
              <a:gd name="connsiteY164" fmla="*/ 2140476 h 2323145"/>
              <a:gd name="connsiteX165" fmla="*/ 3885662 w 11269336"/>
              <a:gd name="connsiteY165" fmla="*/ 2138740 h 2323145"/>
              <a:gd name="connsiteX166" fmla="*/ 3868627 w 11269336"/>
              <a:gd name="connsiteY166" fmla="*/ 2130023 h 2323145"/>
              <a:gd name="connsiteX167" fmla="*/ 3819177 w 11269336"/>
              <a:gd name="connsiteY167" fmla="*/ 2142111 h 2323145"/>
              <a:gd name="connsiteX168" fmla="*/ 3769100 w 11269336"/>
              <a:gd name="connsiteY168" fmla="*/ 2131731 h 2323145"/>
              <a:gd name="connsiteX169" fmla="*/ 3562752 w 11269336"/>
              <a:gd name="connsiteY169" fmla="*/ 2131785 h 2323145"/>
              <a:gd name="connsiteX170" fmla="*/ 3541402 w 11269336"/>
              <a:gd name="connsiteY170" fmla="*/ 2106821 h 2323145"/>
              <a:gd name="connsiteX171" fmla="*/ 3365341 w 11269336"/>
              <a:gd name="connsiteY171" fmla="*/ 2077638 h 2323145"/>
              <a:gd name="connsiteX172" fmla="*/ 3170922 w 11269336"/>
              <a:gd name="connsiteY172" fmla="*/ 2115957 h 2323145"/>
              <a:gd name="connsiteX173" fmla="*/ 3156256 w 11269336"/>
              <a:gd name="connsiteY173" fmla="*/ 2124773 h 2323145"/>
              <a:gd name="connsiteX174" fmla="*/ 3140298 w 11269336"/>
              <a:gd name="connsiteY174" fmla="*/ 2129182 h 2323145"/>
              <a:gd name="connsiteX175" fmla="*/ 3138514 w 11269336"/>
              <a:gd name="connsiteY175" fmla="*/ 2128069 h 2323145"/>
              <a:gd name="connsiteX176" fmla="*/ 3120467 w 11269336"/>
              <a:gd name="connsiteY176" fmla="*/ 2128281 h 2323145"/>
              <a:gd name="connsiteX177" fmla="*/ 3116175 w 11269336"/>
              <a:gd name="connsiteY177" fmla="*/ 2131633 h 2323145"/>
              <a:gd name="connsiteX178" fmla="*/ 3103685 w 11269336"/>
              <a:gd name="connsiteY178" fmla="*/ 2132814 h 2323145"/>
              <a:gd name="connsiteX179" fmla="*/ 3078794 w 11269336"/>
              <a:gd name="connsiteY179" fmla="*/ 2137935 h 2323145"/>
              <a:gd name="connsiteX180" fmla="*/ 3074407 w 11269336"/>
              <a:gd name="connsiteY180" fmla="*/ 2136274 h 2323145"/>
              <a:gd name="connsiteX181" fmla="*/ 3037285 w 11269336"/>
              <a:gd name="connsiteY181" fmla="*/ 2139919 h 2323145"/>
              <a:gd name="connsiteX182" fmla="*/ 3036901 w 11269336"/>
              <a:gd name="connsiteY182" fmla="*/ 2138726 h 2323145"/>
              <a:gd name="connsiteX183" fmla="*/ 3026996 w 11269336"/>
              <a:gd name="connsiteY183" fmla="*/ 2134322 h 2323145"/>
              <a:gd name="connsiteX184" fmla="*/ 3007772 w 11269336"/>
              <a:gd name="connsiteY184" fmla="*/ 2128742 h 2323145"/>
              <a:gd name="connsiteX185" fmla="*/ 2965030 w 11269336"/>
              <a:gd name="connsiteY185" fmla="*/ 2100494 h 2323145"/>
              <a:gd name="connsiteX186" fmla="*/ 2926342 w 11269336"/>
              <a:gd name="connsiteY186" fmla="*/ 2104155 h 2323145"/>
              <a:gd name="connsiteX187" fmla="*/ 2918608 w 11269336"/>
              <a:gd name="connsiteY187" fmla="*/ 2104215 h 2323145"/>
              <a:gd name="connsiteX188" fmla="*/ 2918475 w 11269336"/>
              <a:gd name="connsiteY188" fmla="*/ 2103937 h 2323145"/>
              <a:gd name="connsiteX189" fmla="*/ 2910360 w 11269336"/>
              <a:gd name="connsiteY189" fmla="*/ 2103444 h 2323145"/>
              <a:gd name="connsiteX190" fmla="*/ 2904507 w 11269336"/>
              <a:gd name="connsiteY190" fmla="*/ 2104326 h 2323145"/>
              <a:gd name="connsiteX191" fmla="*/ 2889503 w 11269336"/>
              <a:gd name="connsiteY191" fmla="*/ 2104443 h 2323145"/>
              <a:gd name="connsiteX192" fmla="*/ 2884480 w 11269336"/>
              <a:gd name="connsiteY192" fmla="*/ 2102626 h 2323145"/>
              <a:gd name="connsiteX193" fmla="*/ 2882689 w 11269336"/>
              <a:gd name="connsiteY193" fmla="*/ 2099228 h 2323145"/>
              <a:gd name="connsiteX194" fmla="*/ 2881291 w 11269336"/>
              <a:gd name="connsiteY194" fmla="*/ 2099618 h 2323145"/>
              <a:gd name="connsiteX195" fmla="*/ 2853979 w 11269336"/>
              <a:gd name="connsiteY195" fmla="*/ 2090388 h 2323145"/>
              <a:gd name="connsiteX196" fmla="*/ 2791790 w 11269336"/>
              <a:gd name="connsiteY196" fmla="*/ 2080332 h 2323145"/>
              <a:gd name="connsiteX197" fmla="*/ 2755844 w 11269336"/>
              <a:gd name="connsiteY197" fmla="*/ 2078874 h 2323145"/>
              <a:gd name="connsiteX198" fmla="*/ 2657742 w 11269336"/>
              <a:gd name="connsiteY198" fmla="*/ 2070179 h 2323145"/>
              <a:gd name="connsiteX199" fmla="*/ 2559549 w 11269336"/>
              <a:gd name="connsiteY199" fmla="*/ 2057873 h 2323145"/>
              <a:gd name="connsiteX200" fmla="*/ 2512054 w 11269336"/>
              <a:gd name="connsiteY200" fmla="*/ 2031671 h 2323145"/>
              <a:gd name="connsiteX201" fmla="*/ 2506437 w 11269336"/>
              <a:gd name="connsiteY201" fmla="*/ 2030918 h 2323145"/>
              <a:gd name="connsiteX202" fmla="*/ 2491752 w 11269336"/>
              <a:gd name="connsiteY202" fmla="*/ 2033906 h 2323145"/>
              <a:gd name="connsiteX203" fmla="*/ 2486338 w 11269336"/>
              <a:gd name="connsiteY203" fmla="*/ 2035862 h 2323145"/>
              <a:gd name="connsiteX204" fmla="*/ 2478186 w 11269336"/>
              <a:gd name="connsiteY204" fmla="*/ 2036953 h 2323145"/>
              <a:gd name="connsiteX205" fmla="*/ 2477950 w 11269336"/>
              <a:gd name="connsiteY205" fmla="*/ 2036715 h 2323145"/>
              <a:gd name="connsiteX206" fmla="*/ 2470381 w 11269336"/>
              <a:gd name="connsiteY206" fmla="*/ 2038256 h 2323145"/>
              <a:gd name="connsiteX207" fmla="*/ 2433781 w 11269336"/>
              <a:gd name="connsiteY207" fmla="*/ 2049140 h 2323145"/>
              <a:gd name="connsiteX208" fmla="*/ 2381172 w 11269336"/>
              <a:gd name="connsiteY208" fmla="*/ 2030645 h 2323145"/>
              <a:gd name="connsiteX209" fmla="*/ 2360198 w 11269336"/>
              <a:gd name="connsiteY209" fmla="*/ 2029059 h 2323145"/>
              <a:gd name="connsiteX210" fmla="*/ 2348815 w 11269336"/>
              <a:gd name="connsiteY210" fmla="*/ 2026798 h 2323145"/>
              <a:gd name="connsiteX211" fmla="*/ 2347988 w 11269336"/>
              <a:gd name="connsiteY211" fmla="*/ 2025745 h 2323145"/>
              <a:gd name="connsiteX212" fmla="*/ 2312920 w 11269336"/>
              <a:gd name="connsiteY212" fmla="*/ 2036311 h 2323145"/>
              <a:gd name="connsiteX213" fmla="*/ 2307986 w 11269336"/>
              <a:gd name="connsiteY213" fmla="*/ 2035583 h 2323145"/>
              <a:gd name="connsiteX214" fmla="*/ 2285481 w 11269336"/>
              <a:gd name="connsiteY214" fmla="*/ 2045197 h 2323145"/>
              <a:gd name="connsiteX215" fmla="*/ 2273666 w 11269336"/>
              <a:gd name="connsiteY215" fmla="*/ 2048710 h 2323145"/>
              <a:gd name="connsiteX216" fmla="*/ 2270719 w 11269336"/>
              <a:gd name="connsiteY216" fmla="*/ 2052702 h 2323145"/>
              <a:gd name="connsiteX217" fmla="*/ 2253080 w 11269336"/>
              <a:gd name="connsiteY217" fmla="*/ 2056363 h 2323145"/>
              <a:gd name="connsiteX218" fmla="*/ 2250906 w 11269336"/>
              <a:gd name="connsiteY218" fmla="*/ 2055654 h 2323145"/>
              <a:gd name="connsiteX219" fmla="*/ 2236905 w 11269336"/>
              <a:gd name="connsiteY219" fmla="*/ 2062882 h 2323145"/>
              <a:gd name="connsiteX220" fmla="*/ 2225830 w 11269336"/>
              <a:gd name="connsiteY220" fmla="*/ 2074027 h 2323145"/>
              <a:gd name="connsiteX221" fmla="*/ 2073776 w 11269336"/>
              <a:gd name="connsiteY221" fmla="*/ 2089244 h 2323145"/>
              <a:gd name="connsiteX222" fmla="*/ 1948256 w 11269336"/>
              <a:gd name="connsiteY222" fmla="*/ 2146616 h 2323145"/>
              <a:gd name="connsiteX223" fmla="*/ 1865582 w 11269336"/>
              <a:gd name="connsiteY223" fmla="*/ 2153738 h 2323145"/>
              <a:gd name="connsiteX224" fmla="*/ 1835210 w 11269336"/>
              <a:gd name="connsiteY224" fmla="*/ 2134244 h 2323145"/>
              <a:gd name="connsiteX225" fmla="*/ 1632661 w 11269336"/>
              <a:gd name="connsiteY225" fmla="*/ 2173882 h 2323145"/>
              <a:gd name="connsiteX226" fmla="*/ 1579590 w 11269336"/>
              <a:gd name="connsiteY226" fmla="*/ 2173680 h 2323145"/>
              <a:gd name="connsiteX227" fmla="*/ 1535601 w 11269336"/>
              <a:gd name="connsiteY227" fmla="*/ 2194590 h 2323145"/>
              <a:gd name="connsiteX228" fmla="*/ 1515594 w 11269336"/>
              <a:gd name="connsiteY228" fmla="*/ 2189622 h 2323145"/>
              <a:gd name="connsiteX229" fmla="*/ 1512113 w 11269336"/>
              <a:gd name="connsiteY229" fmla="*/ 2188534 h 2323145"/>
              <a:gd name="connsiteX230" fmla="*/ 1498838 w 11269336"/>
              <a:gd name="connsiteY230" fmla="*/ 2189213 h 2323145"/>
              <a:gd name="connsiteX231" fmla="*/ 1494279 w 11269336"/>
              <a:gd name="connsiteY231" fmla="*/ 2183112 h 2323145"/>
              <a:gd name="connsiteX232" fmla="*/ 1473714 w 11269336"/>
              <a:gd name="connsiteY232" fmla="*/ 2179625 h 2323145"/>
              <a:gd name="connsiteX233" fmla="*/ 1449503 w 11269336"/>
              <a:gd name="connsiteY233" fmla="*/ 2182633 h 2323145"/>
              <a:gd name="connsiteX234" fmla="*/ 1266687 w 11269336"/>
              <a:gd name="connsiteY234" fmla="*/ 2212688 h 2323145"/>
              <a:gd name="connsiteX235" fmla="*/ 1239614 w 11269336"/>
              <a:gd name="connsiteY235" fmla="*/ 2209727 h 2323145"/>
              <a:gd name="connsiteX236" fmla="*/ 1202436 w 11269336"/>
              <a:gd name="connsiteY236" fmla="*/ 2209817 h 2323145"/>
              <a:gd name="connsiteX237" fmla="*/ 1136097 w 11269336"/>
              <a:gd name="connsiteY237" fmla="*/ 2205112 h 2323145"/>
              <a:gd name="connsiteX238" fmla="*/ 988232 w 11269336"/>
              <a:gd name="connsiteY238" fmla="*/ 2235635 h 2323145"/>
              <a:gd name="connsiteX239" fmla="*/ 981959 w 11269336"/>
              <a:gd name="connsiteY239" fmla="*/ 2231607 h 2323145"/>
              <a:gd name="connsiteX240" fmla="*/ 938600 w 11269336"/>
              <a:gd name="connsiteY240" fmla="*/ 2238113 h 2323145"/>
              <a:gd name="connsiteX241" fmla="*/ 791788 w 11269336"/>
              <a:gd name="connsiteY241" fmla="*/ 2293224 h 2323145"/>
              <a:gd name="connsiteX242" fmla="*/ 706914 w 11269336"/>
              <a:gd name="connsiteY242" fmla="*/ 2305046 h 2323145"/>
              <a:gd name="connsiteX243" fmla="*/ 675971 w 11269336"/>
              <a:gd name="connsiteY243" fmla="*/ 2304030 h 2323145"/>
              <a:gd name="connsiteX244" fmla="*/ 624180 w 11269336"/>
              <a:gd name="connsiteY244" fmla="*/ 2302650 h 2323145"/>
              <a:gd name="connsiteX245" fmla="*/ 583453 w 11269336"/>
              <a:gd name="connsiteY245" fmla="*/ 2288788 h 2323145"/>
              <a:gd name="connsiteX246" fmla="*/ 540946 w 11269336"/>
              <a:gd name="connsiteY246" fmla="*/ 2292721 h 2323145"/>
              <a:gd name="connsiteX247" fmla="*/ 533680 w 11269336"/>
              <a:gd name="connsiteY247" fmla="*/ 2310233 h 2323145"/>
              <a:gd name="connsiteX248" fmla="*/ 487366 w 11269336"/>
              <a:gd name="connsiteY248" fmla="*/ 2309053 h 2323145"/>
              <a:gd name="connsiteX249" fmla="*/ 416820 w 11269336"/>
              <a:gd name="connsiteY249" fmla="*/ 2305443 h 2323145"/>
              <a:gd name="connsiteX250" fmla="*/ 376805 w 11269336"/>
              <a:gd name="connsiteY250" fmla="*/ 2307647 h 2323145"/>
              <a:gd name="connsiteX251" fmla="*/ 266777 w 11269336"/>
              <a:gd name="connsiteY251" fmla="*/ 2309012 h 2323145"/>
              <a:gd name="connsiteX252" fmla="*/ 156013 w 11269336"/>
              <a:gd name="connsiteY252" fmla="*/ 2306832 h 2323145"/>
              <a:gd name="connsiteX253" fmla="*/ 87258 w 11269336"/>
              <a:gd name="connsiteY253" fmla="*/ 2285511 h 2323145"/>
              <a:gd name="connsiteX254" fmla="*/ 23798 w 11269336"/>
              <a:gd name="connsiteY254" fmla="*/ 2281822 h 2323145"/>
              <a:gd name="connsiteX255" fmla="*/ 0 w 11269336"/>
              <a:gd name="connsiteY255" fmla="*/ 2285369 h 2323145"/>
              <a:gd name="connsiteX256" fmla="*/ 0 w 11269336"/>
              <a:gd name="connsiteY256"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92832 w 11269336"/>
              <a:gd name="connsiteY142" fmla="*/ 2188033 h 2323145"/>
              <a:gd name="connsiteX143" fmla="*/ 4467257 w 11269336"/>
              <a:gd name="connsiteY143" fmla="*/ 2196121 h 2323145"/>
              <a:gd name="connsiteX144" fmla="*/ 4459937 w 11269336"/>
              <a:gd name="connsiteY144" fmla="*/ 2195182 h 2323145"/>
              <a:gd name="connsiteX145" fmla="*/ 4405765 w 11269336"/>
              <a:gd name="connsiteY145" fmla="*/ 2199902 h 2323145"/>
              <a:gd name="connsiteX146" fmla="*/ 4401354 w 11269336"/>
              <a:gd name="connsiteY146" fmla="*/ 2194745 h 2323145"/>
              <a:gd name="connsiteX147" fmla="*/ 4366646 w 11269336"/>
              <a:gd name="connsiteY147" fmla="*/ 2198564 h 2323145"/>
              <a:gd name="connsiteX148" fmla="*/ 4354009 w 11269336"/>
              <a:gd name="connsiteY148" fmla="*/ 2204984 h 2323145"/>
              <a:gd name="connsiteX149" fmla="*/ 4348284 w 11269336"/>
              <a:gd name="connsiteY149" fmla="*/ 2205270 h 2323145"/>
              <a:gd name="connsiteX150" fmla="*/ 4333906 w 11269336"/>
              <a:gd name="connsiteY150" fmla="*/ 2205251 h 2323145"/>
              <a:gd name="connsiteX151" fmla="*/ 4308819 w 11269336"/>
              <a:gd name="connsiteY151" fmla="*/ 2203822 h 2323145"/>
              <a:gd name="connsiteX152" fmla="*/ 4301210 w 11269336"/>
              <a:gd name="connsiteY152" fmla="*/ 2204456 h 2323145"/>
              <a:gd name="connsiteX153" fmla="*/ 4283095 w 11269336"/>
              <a:gd name="connsiteY153" fmla="*/ 2198177 h 2323145"/>
              <a:gd name="connsiteX154" fmla="*/ 4250119 w 11269336"/>
              <a:gd name="connsiteY154" fmla="*/ 2196342 h 2323145"/>
              <a:gd name="connsiteX155" fmla="*/ 4189203 w 11269336"/>
              <a:gd name="connsiteY155" fmla="*/ 2178994 h 2323145"/>
              <a:gd name="connsiteX156" fmla="*/ 4154035 w 11269336"/>
              <a:gd name="connsiteY156" fmla="*/ 2171950 h 2323145"/>
              <a:gd name="connsiteX157" fmla="*/ 4129569 w 11269336"/>
              <a:gd name="connsiteY157" fmla="*/ 2163850 h 2323145"/>
              <a:gd name="connsiteX158" fmla="*/ 4061250 w 11269336"/>
              <a:gd name="connsiteY158" fmla="*/ 2159236 h 2323145"/>
              <a:gd name="connsiteX159" fmla="*/ 3945480 w 11269336"/>
              <a:gd name="connsiteY159" fmla="*/ 2158279 h 2323145"/>
              <a:gd name="connsiteX160" fmla="*/ 3921468 w 11269336"/>
              <a:gd name="connsiteY160" fmla="*/ 2156588 h 2323145"/>
              <a:gd name="connsiteX161" fmla="*/ 3903348 w 11269336"/>
              <a:gd name="connsiteY161" fmla="*/ 2149220 h 2323145"/>
              <a:gd name="connsiteX162" fmla="*/ 3901342 w 11269336"/>
              <a:gd name="connsiteY162" fmla="*/ 2142355 h 2323145"/>
              <a:gd name="connsiteX163" fmla="*/ 3888539 w 11269336"/>
              <a:gd name="connsiteY163" fmla="*/ 2140476 h 2323145"/>
              <a:gd name="connsiteX164" fmla="*/ 3885662 w 11269336"/>
              <a:gd name="connsiteY164" fmla="*/ 2138740 h 2323145"/>
              <a:gd name="connsiteX165" fmla="*/ 3868627 w 11269336"/>
              <a:gd name="connsiteY165" fmla="*/ 2130023 h 2323145"/>
              <a:gd name="connsiteX166" fmla="*/ 3819177 w 11269336"/>
              <a:gd name="connsiteY166" fmla="*/ 2142111 h 2323145"/>
              <a:gd name="connsiteX167" fmla="*/ 3769100 w 11269336"/>
              <a:gd name="connsiteY167" fmla="*/ 2131731 h 2323145"/>
              <a:gd name="connsiteX168" fmla="*/ 3562752 w 11269336"/>
              <a:gd name="connsiteY168" fmla="*/ 2131785 h 2323145"/>
              <a:gd name="connsiteX169" fmla="*/ 3541402 w 11269336"/>
              <a:gd name="connsiteY169" fmla="*/ 2106821 h 2323145"/>
              <a:gd name="connsiteX170" fmla="*/ 3365341 w 11269336"/>
              <a:gd name="connsiteY170" fmla="*/ 2077638 h 2323145"/>
              <a:gd name="connsiteX171" fmla="*/ 3170922 w 11269336"/>
              <a:gd name="connsiteY171" fmla="*/ 2115957 h 2323145"/>
              <a:gd name="connsiteX172" fmla="*/ 3156256 w 11269336"/>
              <a:gd name="connsiteY172" fmla="*/ 2124773 h 2323145"/>
              <a:gd name="connsiteX173" fmla="*/ 3140298 w 11269336"/>
              <a:gd name="connsiteY173" fmla="*/ 2129182 h 2323145"/>
              <a:gd name="connsiteX174" fmla="*/ 3138514 w 11269336"/>
              <a:gd name="connsiteY174" fmla="*/ 2128069 h 2323145"/>
              <a:gd name="connsiteX175" fmla="*/ 3120467 w 11269336"/>
              <a:gd name="connsiteY175" fmla="*/ 2128281 h 2323145"/>
              <a:gd name="connsiteX176" fmla="*/ 3116175 w 11269336"/>
              <a:gd name="connsiteY176" fmla="*/ 2131633 h 2323145"/>
              <a:gd name="connsiteX177" fmla="*/ 3103685 w 11269336"/>
              <a:gd name="connsiteY177" fmla="*/ 2132814 h 2323145"/>
              <a:gd name="connsiteX178" fmla="*/ 3078794 w 11269336"/>
              <a:gd name="connsiteY178" fmla="*/ 2137935 h 2323145"/>
              <a:gd name="connsiteX179" fmla="*/ 3074407 w 11269336"/>
              <a:gd name="connsiteY179" fmla="*/ 2136274 h 2323145"/>
              <a:gd name="connsiteX180" fmla="*/ 3037285 w 11269336"/>
              <a:gd name="connsiteY180" fmla="*/ 2139919 h 2323145"/>
              <a:gd name="connsiteX181" fmla="*/ 3036901 w 11269336"/>
              <a:gd name="connsiteY181" fmla="*/ 2138726 h 2323145"/>
              <a:gd name="connsiteX182" fmla="*/ 3026996 w 11269336"/>
              <a:gd name="connsiteY182" fmla="*/ 2134322 h 2323145"/>
              <a:gd name="connsiteX183" fmla="*/ 3007772 w 11269336"/>
              <a:gd name="connsiteY183" fmla="*/ 2128742 h 2323145"/>
              <a:gd name="connsiteX184" fmla="*/ 2965030 w 11269336"/>
              <a:gd name="connsiteY184" fmla="*/ 2100494 h 2323145"/>
              <a:gd name="connsiteX185" fmla="*/ 2926342 w 11269336"/>
              <a:gd name="connsiteY185" fmla="*/ 2104155 h 2323145"/>
              <a:gd name="connsiteX186" fmla="*/ 2918608 w 11269336"/>
              <a:gd name="connsiteY186" fmla="*/ 2104215 h 2323145"/>
              <a:gd name="connsiteX187" fmla="*/ 2918475 w 11269336"/>
              <a:gd name="connsiteY187" fmla="*/ 2103937 h 2323145"/>
              <a:gd name="connsiteX188" fmla="*/ 2910360 w 11269336"/>
              <a:gd name="connsiteY188" fmla="*/ 2103444 h 2323145"/>
              <a:gd name="connsiteX189" fmla="*/ 2904507 w 11269336"/>
              <a:gd name="connsiteY189" fmla="*/ 2104326 h 2323145"/>
              <a:gd name="connsiteX190" fmla="*/ 2889503 w 11269336"/>
              <a:gd name="connsiteY190" fmla="*/ 2104443 h 2323145"/>
              <a:gd name="connsiteX191" fmla="*/ 2884480 w 11269336"/>
              <a:gd name="connsiteY191" fmla="*/ 2102626 h 2323145"/>
              <a:gd name="connsiteX192" fmla="*/ 2882689 w 11269336"/>
              <a:gd name="connsiteY192" fmla="*/ 2099228 h 2323145"/>
              <a:gd name="connsiteX193" fmla="*/ 2881291 w 11269336"/>
              <a:gd name="connsiteY193" fmla="*/ 2099618 h 2323145"/>
              <a:gd name="connsiteX194" fmla="*/ 2853979 w 11269336"/>
              <a:gd name="connsiteY194" fmla="*/ 2090388 h 2323145"/>
              <a:gd name="connsiteX195" fmla="*/ 2791790 w 11269336"/>
              <a:gd name="connsiteY195" fmla="*/ 2080332 h 2323145"/>
              <a:gd name="connsiteX196" fmla="*/ 2755844 w 11269336"/>
              <a:gd name="connsiteY196" fmla="*/ 2078874 h 2323145"/>
              <a:gd name="connsiteX197" fmla="*/ 2657742 w 11269336"/>
              <a:gd name="connsiteY197" fmla="*/ 2070179 h 2323145"/>
              <a:gd name="connsiteX198" fmla="*/ 2559549 w 11269336"/>
              <a:gd name="connsiteY198" fmla="*/ 2057873 h 2323145"/>
              <a:gd name="connsiteX199" fmla="*/ 2512054 w 11269336"/>
              <a:gd name="connsiteY199" fmla="*/ 2031671 h 2323145"/>
              <a:gd name="connsiteX200" fmla="*/ 2506437 w 11269336"/>
              <a:gd name="connsiteY200" fmla="*/ 2030918 h 2323145"/>
              <a:gd name="connsiteX201" fmla="*/ 2491752 w 11269336"/>
              <a:gd name="connsiteY201" fmla="*/ 2033906 h 2323145"/>
              <a:gd name="connsiteX202" fmla="*/ 2486338 w 11269336"/>
              <a:gd name="connsiteY202" fmla="*/ 2035862 h 2323145"/>
              <a:gd name="connsiteX203" fmla="*/ 2478186 w 11269336"/>
              <a:gd name="connsiteY203" fmla="*/ 2036953 h 2323145"/>
              <a:gd name="connsiteX204" fmla="*/ 2477950 w 11269336"/>
              <a:gd name="connsiteY204" fmla="*/ 2036715 h 2323145"/>
              <a:gd name="connsiteX205" fmla="*/ 2470381 w 11269336"/>
              <a:gd name="connsiteY205" fmla="*/ 2038256 h 2323145"/>
              <a:gd name="connsiteX206" fmla="*/ 2433781 w 11269336"/>
              <a:gd name="connsiteY206" fmla="*/ 2049140 h 2323145"/>
              <a:gd name="connsiteX207" fmla="*/ 2381172 w 11269336"/>
              <a:gd name="connsiteY207" fmla="*/ 2030645 h 2323145"/>
              <a:gd name="connsiteX208" fmla="*/ 2360198 w 11269336"/>
              <a:gd name="connsiteY208" fmla="*/ 2029059 h 2323145"/>
              <a:gd name="connsiteX209" fmla="*/ 2348815 w 11269336"/>
              <a:gd name="connsiteY209" fmla="*/ 2026798 h 2323145"/>
              <a:gd name="connsiteX210" fmla="*/ 2347988 w 11269336"/>
              <a:gd name="connsiteY210" fmla="*/ 2025745 h 2323145"/>
              <a:gd name="connsiteX211" fmla="*/ 2312920 w 11269336"/>
              <a:gd name="connsiteY211" fmla="*/ 2036311 h 2323145"/>
              <a:gd name="connsiteX212" fmla="*/ 2307986 w 11269336"/>
              <a:gd name="connsiteY212" fmla="*/ 2035583 h 2323145"/>
              <a:gd name="connsiteX213" fmla="*/ 2285481 w 11269336"/>
              <a:gd name="connsiteY213" fmla="*/ 2045197 h 2323145"/>
              <a:gd name="connsiteX214" fmla="*/ 2273666 w 11269336"/>
              <a:gd name="connsiteY214" fmla="*/ 2048710 h 2323145"/>
              <a:gd name="connsiteX215" fmla="*/ 2270719 w 11269336"/>
              <a:gd name="connsiteY215" fmla="*/ 2052702 h 2323145"/>
              <a:gd name="connsiteX216" fmla="*/ 2253080 w 11269336"/>
              <a:gd name="connsiteY216" fmla="*/ 2056363 h 2323145"/>
              <a:gd name="connsiteX217" fmla="*/ 2250906 w 11269336"/>
              <a:gd name="connsiteY217" fmla="*/ 2055654 h 2323145"/>
              <a:gd name="connsiteX218" fmla="*/ 2236905 w 11269336"/>
              <a:gd name="connsiteY218" fmla="*/ 2062882 h 2323145"/>
              <a:gd name="connsiteX219" fmla="*/ 2225830 w 11269336"/>
              <a:gd name="connsiteY219" fmla="*/ 2074027 h 2323145"/>
              <a:gd name="connsiteX220" fmla="*/ 2073776 w 11269336"/>
              <a:gd name="connsiteY220" fmla="*/ 2089244 h 2323145"/>
              <a:gd name="connsiteX221" fmla="*/ 1948256 w 11269336"/>
              <a:gd name="connsiteY221" fmla="*/ 2146616 h 2323145"/>
              <a:gd name="connsiteX222" fmla="*/ 1865582 w 11269336"/>
              <a:gd name="connsiteY222" fmla="*/ 2153738 h 2323145"/>
              <a:gd name="connsiteX223" fmla="*/ 1835210 w 11269336"/>
              <a:gd name="connsiteY223" fmla="*/ 2134244 h 2323145"/>
              <a:gd name="connsiteX224" fmla="*/ 1632661 w 11269336"/>
              <a:gd name="connsiteY224" fmla="*/ 2173882 h 2323145"/>
              <a:gd name="connsiteX225" fmla="*/ 1579590 w 11269336"/>
              <a:gd name="connsiteY225" fmla="*/ 2173680 h 2323145"/>
              <a:gd name="connsiteX226" fmla="*/ 1535601 w 11269336"/>
              <a:gd name="connsiteY226" fmla="*/ 2194590 h 2323145"/>
              <a:gd name="connsiteX227" fmla="*/ 1515594 w 11269336"/>
              <a:gd name="connsiteY227" fmla="*/ 2189622 h 2323145"/>
              <a:gd name="connsiteX228" fmla="*/ 1512113 w 11269336"/>
              <a:gd name="connsiteY228" fmla="*/ 2188534 h 2323145"/>
              <a:gd name="connsiteX229" fmla="*/ 1498838 w 11269336"/>
              <a:gd name="connsiteY229" fmla="*/ 2189213 h 2323145"/>
              <a:gd name="connsiteX230" fmla="*/ 1494279 w 11269336"/>
              <a:gd name="connsiteY230" fmla="*/ 2183112 h 2323145"/>
              <a:gd name="connsiteX231" fmla="*/ 1473714 w 11269336"/>
              <a:gd name="connsiteY231" fmla="*/ 2179625 h 2323145"/>
              <a:gd name="connsiteX232" fmla="*/ 1449503 w 11269336"/>
              <a:gd name="connsiteY232" fmla="*/ 2182633 h 2323145"/>
              <a:gd name="connsiteX233" fmla="*/ 1266687 w 11269336"/>
              <a:gd name="connsiteY233" fmla="*/ 2212688 h 2323145"/>
              <a:gd name="connsiteX234" fmla="*/ 1239614 w 11269336"/>
              <a:gd name="connsiteY234" fmla="*/ 2209727 h 2323145"/>
              <a:gd name="connsiteX235" fmla="*/ 1202436 w 11269336"/>
              <a:gd name="connsiteY235" fmla="*/ 2209817 h 2323145"/>
              <a:gd name="connsiteX236" fmla="*/ 1136097 w 11269336"/>
              <a:gd name="connsiteY236" fmla="*/ 2205112 h 2323145"/>
              <a:gd name="connsiteX237" fmla="*/ 988232 w 11269336"/>
              <a:gd name="connsiteY237" fmla="*/ 2235635 h 2323145"/>
              <a:gd name="connsiteX238" fmla="*/ 981959 w 11269336"/>
              <a:gd name="connsiteY238" fmla="*/ 2231607 h 2323145"/>
              <a:gd name="connsiteX239" fmla="*/ 938600 w 11269336"/>
              <a:gd name="connsiteY239" fmla="*/ 2238113 h 2323145"/>
              <a:gd name="connsiteX240" fmla="*/ 791788 w 11269336"/>
              <a:gd name="connsiteY240" fmla="*/ 2293224 h 2323145"/>
              <a:gd name="connsiteX241" fmla="*/ 706914 w 11269336"/>
              <a:gd name="connsiteY241" fmla="*/ 2305046 h 2323145"/>
              <a:gd name="connsiteX242" fmla="*/ 675971 w 11269336"/>
              <a:gd name="connsiteY242" fmla="*/ 2304030 h 2323145"/>
              <a:gd name="connsiteX243" fmla="*/ 624180 w 11269336"/>
              <a:gd name="connsiteY243" fmla="*/ 2302650 h 2323145"/>
              <a:gd name="connsiteX244" fmla="*/ 583453 w 11269336"/>
              <a:gd name="connsiteY244" fmla="*/ 2288788 h 2323145"/>
              <a:gd name="connsiteX245" fmla="*/ 540946 w 11269336"/>
              <a:gd name="connsiteY245" fmla="*/ 2292721 h 2323145"/>
              <a:gd name="connsiteX246" fmla="*/ 533680 w 11269336"/>
              <a:gd name="connsiteY246" fmla="*/ 2310233 h 2323145"/>
              <a:gd name="connsiteX247" fmla="*/ 487366 w 11269336"/>
              <a:gd name="connsiteY247" fmla="*/ 2309053 h 2323145"/>
              <a:gd name="connsiteX248" fmla="*/ 416820 w 11269336"/>
              <a:gd name="connsiteY248" fmla="*/ 2305443 h 2323145"/>
              <a:gd name="connsiteX249" fmla="*/ 376805 w 11269336"/>
              <a:gd name="connsiteY249" fmla="*/ 2307647 h 2323145"/>
              <a:gd name="connsiteX250" fmla="*/ 266777 w 11269336"/>
              <a:gd name="connsiteY250" fmla="*/ 2309012 h 2323145"/>
              <a:gd name="connsiteX251" fmla="*/ 156013 w 11269336"/>
              <a:gd name="connsiteY251" fmla="*/ 2306832 h 2323145"/>
              <a:gd name="connsiteX252" fmla="*/ 87258 w 11269336"/>
              <a:gd name="connsiteY252" fmla="*/ 2285511 h 2323145"/>
              <a:gd name="connsiteX253" fmla="*/ 23798 w 11269336"/>
              <a:gd name="connsiteY253" fmla="*/ 2281822 h 2323145"/>
              <a:gd name="connsiteX254" fmla="*/ 0 w 11269336"/>
              <a:gd name="connsiteY254" fmla="*/ 2285369 h 2323145"/>
              <a:gd name="connsiteX255" fmla="*/ 0 w 11269336"/>
              <a:gd name="connsiteY255"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92832 w 11269336"/>
              <a:gd name="connsiteY142" fmla="*/ 2188033 h 2323145"/>
              <a:gd name="connsiteX143" fmla="*/ 4467257 w 11269336"/>
              <a:gd name="connsiteY143" fmla="*/ 2196121 h 2323145"/>
              <a:gd name="connsiteX144" fmla="*/ 4405765 w 11269336"/>
              <a:gd name="connsiteY144" fmla="*/ 2199902 h 2323145"/>
              <a:gd name="connsiteX145" fmla="*/ 4401354 w 11269336"/>
              <a:gd name="connsiteY145" fmla="*/ 2194745 h 2323145"/>
              <a:gd name="connsiteX146" fmla="*/ 4366646 w 11269336"/>
              <a:gd name="connsiteY146" fmla="*/ 2198564 h 2323145"/>
              <a:gd name="connsiteX147" fmla="*/ 4354009 w 11269336"/>
              <a:gd name="connsiteY147" fmla="*/ 2204984 h 2323145"/>
              <a:gd name="connsiteX148" fmla="*/ 4348284 w 11269336"/>
              <a:gd name="connsiteY148" fmla="*/ 2205270 h 2323145"/>
              <a:gd name="connsiteX149" fmla="*/ 4333906 w 11269336"/>
              <a:gd name="connsiteY149" fmla="*/ 2205251 h 2323145"/>
              <a:gd name="connsiteX150" fmla="*/ 4308819 w 11269336"/>
              <a:gd name="connsiteY150" fmla="*/ 2203822 h 2323145"/>
              <a:gd name="connsiteX151" fmla="*/ 4301210 w 11269336"/>
              <a:gd name="connsiteY151" fmla="*/ 2204456 h 2323145"/>
              <a:gd name="connsiteX152" fmla="*/ 4283095 w 11269336"/>
              <a:gd name="connsiteY152" fmla="*/ 2198177 h 2323145"/>
              <a:gd name="connsiteX153" fmla="*/ 4250119 w 11269336"/>
              <a:gd name="connsiteY153" fmla="*/ 2196342 h 2323145"/>
              <a:gd name="connsiteX154" fmla="*/ 4189203 w 11269336"/>
              <a:gd name="connsiteY154" fmla="*/ 2178994 h 2323145"/>
              <a:gd name="connsiteX155" fmla="*/ 4154035 w 11269336"/>
              <a:gd name="connsiteY155" fmla="*/ 2171950 h 2323145"/>
              <a:gd name="connsiteX156" fmla="*/ 4129569 w 11269336"/>
              <a:gd name="connsiteY156" fmla="*/ 2163850 h 2323145"/>
              <a:gd name="connsiteX157" fmla="*/ 4061250 w 11269336"/>
              <a:gd name="connsiteY157" fmla="*/ 2159236 h 2323145"/>
              <a:gd name="connsiteX158" fmla="*/ 3945480 w 11269336"/>
              <a:gd name="connsiteY158" fmla="*/ 2158279 h 2323145"/>
              <a:gd name="connsiteX159" fmla="*/ 3921468 w 11269336"/>
              <a:gd name="connsiteY159" fmla="*/ 2156588 h 2323145"/>
              <a:gd name="connsiteX160" fmla="*/ 3903348 w 11269336"/>
              <a:gd name="connsiteY160" fmla="*/ 2149220 h 2323145"/>
              <a:gd name="connsiteX161" fmla="*/ 3901342 w 11269336"/>
              <a:gd name="connsiteY161" fmla="*/ 2142355 h 2323145"/>
              <a:gd name="connsiteX162" fmla="*/ 3888539 w 11269336"/>
              <a:gd name="connsiteY162" fmla="*/ 2140476 h 2323145"/>
              <a:gd name="connsiteX163" fmla="*/ 3885662 w 11269336"/>
              <a:gd name="connsiteY163" fmla="*/ 2138740 h 2323145"/>
              <a:gd name="connsiteX164" fmla="*/ 3868627 w 11269336"/>
              <a:gd name="connsiteY164" fmla="*/ 2130023 h 2323145"/>
              <a:gd name="connsiteX165" fmla="*/ 3819177 w 11269336"/>
              <a:gd name="connsiteY165" fmla="*/ 2142111 h 2323145"/>
              <a:gd name="connsiteX166" fmla="*/ 3769100 w 11269336"/>
              <a:gd name="connsiteY166" fmla="*/ 2131731 h 2323145"/>
              <a:gd name="connsiteX167" fmla="*/ 3562752 w 11269336"/>
              <a:gd name="connsiteY167" fmla="*/ 2131785 h 2323145"/>
              <a:gd name="connsiteX168" fmla="*/ 3541402 w 11269336"/>
              <a:gd name="connsiteY168" fmla="*/ 2106821 h 2323145"/>
              <a:gd name="connsiteX169" fmla="*/ 3365341 w 11269336"/>
              <a:gd name="connsiteY169" fmla="*/ 2077638 h 2323145"/>
              <a:gd name="connsiteX170" fmla="*/ 3170922 w 11269336"/>
              <a:gd name="connsiteY170" fmla="*/ 2115957 h 2323145"/>
              <a:gd name="connsiteX171" fmla="*/ 3156256 w 11269336"/>
              <a:gd name="connsiteY171" fmla="*/ 2124773 h 2323145"/>
              <a:gd name="connsiteX172" fmla="*/ 3140298 w 11269336"/>
              <a:gd name="connsiteY172" fmla="*/ 2129182 h 2323145"/>
              <a:gd name="connsiteX173" fmla="*/ 3138514 w 11269336"/>
              <a:gd name="connsiteY173" fmla="*/ 2128069 h 2323145"/>
              <a:gd name="connsiteX174" fmla="*/ 3120467 w 11269336"/>
              <a:gd name="connsiteY174" fmla="*/ 2128281 h 2323145"/>
              <a:gd name="connsiteX175" fmla="*/ 3116175 w 11269336"/>
              <a:gd name="connsiteY175" fmla="*/ 2131633 h 2323145"/>
              <a:gd name="connsiteX176" fmla="*/ 3103685 w 11269336"/>
              <a:gd name="connsiteY176" fmla="*/ 2132814 h 2323145"/>
              <a:gd name="connsiteX177" fmla="*/ 3078794 w 11269336"/>
              <a:gd name="connsiteY177" fmla="*/ 2137935 h 2323145"/>
              <a:gd name="connsiteX178" fmla="*/ 3074407 w 11269336"/>
              <a:gd name="connsiteY178" fmla="*/ 2136274 h 2323145"/>
              <a:gd name="connsiteX179" fmla="*/ 3037285 w 11269336"/>
              <a:gd name="connsiteY179" fmla="*/ 2139919 h 2323145"/>
              <a:gd name="connsiteX180" fmla="*/ 3036901 w 11269336"/>
              <a:gd name="connsiteY180" fmla="*/ 2138726 h 2323145"/>
              <a:gd name="connsiteX181" fmla="*/ 3026996 w 11269336"/>
              <a:gd name="connsiteY181" fmla="*/ 2134322 h 2323145"/>
              <a:gd name="connsiteX182" fmla="*/ 3007772 w 11269336"/>
              <a:gd name="connsiteY182" fmla="*/ 2128742 h 2323145"/>
              <a:gd name="connsiteX183" fmla="*/ 2965030 w 11269336"/>
              <a:gd name="connsiteY183" fmla="*/ 2100494 h 2323145"/>
              <a:gd name="connsiteX184" fmla="*/ 2926342 w 11269336"/>
              <a:gd name="connsiteY184" fmla="*/ 2104155 h 2323145"/>
              <a:gd name="connsiteX185" fmla="*/ 2918608 w 11269336"/>
              <a:gd name="connsiteY185" fmla="*/ 2104215 h 2323145"/>
              <a:gd name="connsiteX186" fmla="*/ 2918475 w 11269336"/>
              <a:gd name="connsiteY186" fmla="*/ 2103937 h 2323145"/>
              <a:gd name="connsiteX187" fmla="*/ 2910360 w 11269336"/>
              <a:gd name="connsiteY187" fmla="*/ 2103444 h 2323145"/>
              <a:gd name="connsiteX188" fmla="*/ 2904507 w 11269336"/>
              <a:gd name="connsiteY188" fmla="*/ 2104326 h 2323145"/>
              <a:gd name="connsiteX189" fmla="*/ 2889503 w 11269336"/>
              <a:gd name="connsiteY189" fmla="*/ 2104443 h 2323145"/>
              <a:gd name="connsiteX190" fmla="*/ 2884480 w 11269336"/>
              <a:gd name="connsiteY190" fmla="*/ 2102626 h 2323145"/>
              <a:gd name="connsiteX191" fmla="*/ 2882689 w 11269336"/>
              <a:gd name="connsiteY191" fmla="*/ 2099228 h 2323145"/>
              <a:gd name="connsiteX192" fmla="*/ 2881291 w 11269336"/>
              <a:gd name="connsiteY192" fmla="*/ 2099618 h 2323145"/>
              <a:gd name="connsiteX193" fmla="*/ 2853979 w 11269336"/>
              <a:gd name="connsiteY193" fmla="*/ 2090388 h 2323145"/>
              <a:gd name="connsiteX194" fmla="*/ 2791790 w 11269336"/>
              <a:gd name="connsiteY194" fmla="*/ 2080332 h 2323145"/>
              <a:gd name="connsiteX195" fmla="*/ 2755844 w 11269336"/>
              <a:gd name="connsiteY195" fmla="*/ 2078874 h 2323145"/>
              <a:gd name="connsiteX196" fmla="*/ 2657742 w 11269336"/>
              <a:gd name="connsiteY196" fmla="*/ 2070179 h 2323145"/>
              <a:gd name="connsiteX197" fmla="*/ 2559549 w 11269336"/>
              <a:gd name="connsiteY197" fmla="*/ 2057873 h 2323145"/>
              <a:gd name="connsiteX198" fmla="*/ 2512054 w 11269336"/>
              <a:gd name="connsiteY198" fmla="*/ 2031671 h 2323145"/>
              <a:gd name="connsiteX199" fmla="*/ 2506437 w 11269336"/>
              <a:gd name="connsiteY199" fmla="*/ 2030918 h 2323145"/>
              <a:gd name="connsiteX200" fmla="*/ 2491752 w 11269336"/>
              <a:gd name="connsiteY200" fmla="*/ 2033906 h 2323145"/>
              <a:gd name="connsiteX201" fmla="*/ 2486338 w 11269336"/>
              <a:gd name="connsiteY201" fmla="*/ 2035862 h 2323145"/>
              <a:gd name="connsiteX202" fmla="*/ 2478186 w 11269336"/>
              <a:gd name="connsiteY202" fmla="*/ 2036953 h 2323145"/>
              <a:gd name="connsiteX203" fmla="*/ 2477950 w 11269336"/>
              <a:gd name="connsiteY203" fmla="*/ 2036715 h 2323145"/>
              <a:gd name="connsiteX204" fmla="*/ 2470381 w 11269336"/>
              <a:gd name="connsiteY204" fmla="*/ 2038256 h 2323145"/>
              <a:gd name="connsiteX205" fmla="*/ 2433781 w 11269336"/>
              <a:gd name="connsiteY205" fmla="*/ 2049140 h 2323145"/>
              <a:gd name="connsiteX206" fmla="*/ 2381172 w 11269336"/>
              <a:gd name="connsiteY206" fmla="*/ 2030645 h 2323145"/>
              <a:gd name="connsiteX207" fmla="*/ 2360198 w 11269336"/>
              <a:gd name="connsiteY207" fmla="*/ 2029059 h 2323145"/>
              <a:gd name="connsiteX208" fmla="*/ 2348815 w 11269336"/>
              <a:gd name="connsiteY208" fmla="*/ 2026798 h 2323145"/>
              <a:gd name="connsiteX209" fmla="*/ 2347988 w 11269336"/>
              <a:gd name="connsiteY209" fmla="*/ 2025745 h 2323145"/>
              <a:gd name="connsiteX210" fmla="*/ 2312920 w 11269336"/>
              <a:gd name="connsiteY210" fmla="*/ 2036311 h 2323145"/>
              <a:gd name="connsiteX211" fmla="*/ 2307986 w 11269336"/>
              <a:gd name="connsiteY211" fmla="*/ 2035583 h 2323145"/>
              <a:gd name="connsiteX212" fmla="*/ 2285481 w 11269336"/>
              <a:gd name="connsiteY212" fmla="*/ 2045197 h 2323145"/>
              <a:gd name="connsiteX213" fmla="*/ 2273666 w 11269336"/>
              <a:gd name="connsiteY213" fmla="*/ 2048710 h 2323145"/>
              <a:gd name="connsiteX214" fmla="*/ 2270719 w 11269336"/>
              <a:gd name="connsiteY214" fmla="*/ 2052702 h 2323145"/>
              <a:gd name="connsiteX215" fmla="*/ 2253080 w 11269336"/>
              <a:gd name="connsiteY215" fmla="*/ 2056363 h 2323145"/>
              <a:gd name="connsiteX216" fmla="*/ 2250906 w 11269336"/>
              <a:gd name="connsiteY216" fmla="*/ 2055654 h 2323145"/>
              <a:gd name="connsiteX217" fmla="*/ 2236905 w 11269336"/>
              <a:gd name="connsiteY217" fmla="*/ 2062882 h 2323145"/>
              <a:gd name="connsiteX218" fmla="*/ 2225830 w 11269336"/>
              <a:gd name="connsiteY218" fmla="*/ 2074027 h 2323145"/>
              <a:gd name="connsiteX219" fmla="*/ 2073776 w 11269336"/>
              <a:gd name="connsiteY219" fmla="*/ 2089244 h 2323145"/>
              <a:gd name="connsiteX220" fmla="*/ 1948256 w 11269336"/>
              <a:gd name="connsiteY220" fmla="*/ 2146616 h 2323145"/>
              <a:gd name="connsiteX221" fmla="*/ 1865582 w 11269336"/>
              <a:gd name="connsiteY221" fmla="*/ 2153738 h 2323145"/>
              <a:gd name="connsiteX222" fmla="*/ 1835210 w 11269336"/>
              <a:gd name="connsiteY222" fmla="*/ 2134244 h 2323145"/>
              <a:gd name="connsiteX223" fmla="*/ 1632661 w 11269336"/>
              <a:gd name="connsiteY223" fmla="*/ 2173882 h 2323145"/>
              <a:gd name="connsiteX224" fmla="*/ 1579590 w 11269336"/>
              <a:gd name="connsiteY224" fmla="*/ 2173680 h 2323145"/>
              <a:gd name="connsiteX225" fmla="*/ 1535601 w 11269336"/>
              <a:gd name="connsiteY225" fmla="*/ 2194590 h 2323145"/>
              <a:gd name="connsiteX226" fmla="*/ 1515594 w 11269336"/>
              <a:gd name="connsiteY226" fmla="*/ 2189622 h 2323145"/>
              <a:gd name="connsiteX227" fmla="*/ 1512113 w 11269336"/>
              <a:gd name="connsiteY227" fmla="*/ 2188534 h 2323145"/>
              <a:gd name="connsiteX228" fmla="*/ 1498838 w 11269336"/>
              <a:gd name="connsiteY228" fmla="*/ 2189213 h 2323145"/>
              <a:gd name="connsiteX229" fmla="*/ 1494279 w 11269336"/>
              <a:gd name="connsiteY229" fmla="*/ 2183112 h 2323145"/>
              <a:gd name="connsiteX230" fmla="*/ 1473714 w 11269336"/>
              <a:gd name="connsiteY230" fmla="*/ 2179625 h 2323145"/>
              <a:gd name="connsiteX231" fmla="*/ 1449503 w 11269336"/>
              <a:gd name="connsiteY231" fmla="*/ 2182633 h 2323145"/>
              <a:gd name="connsiteX232" fmla="*/ 1266687 w 11269336"/>
              <a:gd name="connsiteY232" fmla="*/ 2212688 h 2323145"/>
              <a:gd name="connsiteX233" fmla="*/ 1239614 w 11269336"/>
              <a:gd name="connsiteY233" fmla="*/ 2209727 h 2323145"/>
              <a:gd name="connsiteX234" fmla="*/ 1202436 w 11269336"/>
              <a:gd name="connsiteY234" fmla="*/ 2209817 h 2323145"/>
              <a:gd name="connsiteX235" fmla="*/ 1136097 w 11269336"/>
              <a:gd name="connsiteY235" fmla="*/ 2205112 h 2323145"/>
              <a:gd name="connsiteX236" fmla="*/ 988232 w 11269336"/>
              <a:gd name="connsiteY236" fmla="*/ 2235635 h 2323145"/>
              <a:gd name="connsiteX237" fmla="*/ 981959 w 11269336"/>
              <a:gd name="connsiteY237" fmla="*/ 2231607 h 2323145"/>
              <a:gd name="connsiteX238" fmla="*/ 938600 w 11269336"/>
              <a:gd name="connsiteY238" fmla="*/ 2238113 h 2323145"/>
              <a:gd name="connsiteX239" fmla="*/ 791788 w 11269336"/>
              <a:gd name="connsiteY239" fmla="*/ 2293224 h 2323145"/>
              <a:gd name="connsiteX240" fmla="*/ 706914 w 11269336"/>
              <a:gd name="connsiteY240" fmla="*/ 2305046 h 2323145"/>
              <a:gd name="connsiteX241" fmla="*/ 675971 w 11269336"/>
              <a:gd name="connsiteY241" fmla="*/ 2304030 h 2323145"/>
              <a:gd name="connsiteX242" fmla="*/ 624180 w 11269336"/>
              <a:gd name="connsiteY242" fmla="*/ 2302650 h 2323145"/>
              <a:gd name="connsiteX243" fmla="*/ 583453 w 11269336"/>
              <a:gd name="connsiteY243" fmla="*/ 2288788 h 2323145"/>
              <a:gd name="connsiteX244" fmla="*/ 540946 w 11269336"/>
              <a:gd name="connsiteY244" fmla="*/ 2292721 h 2323145"/>
              <a:gd name="connsiteX245" fmla="*/ 533680 w 11269336"/>
              <a:gd name="connsiteY245" fmla="*/ 2310233 h 2323145"/>
              <a:gd name="connsiteX246" fmla="*/ 487366 w 11269336"/>
              <a:gd name="connsiteY246" fmla="*/ 2309053 h 2323145"/>
              <a:gd name="connsiteX247" fmla="*/ 416820 w 11269336"/>
              <a:gd name="connsiteY247" fmla="*/ 2305443 h 2323145"/>
              <a:gd name="connsiteX248" fmla="*/ 376805 w 11269336"/>
              <a:gd name="connsiteY248" fmla="*/ 2307647 h 2323145"/>
              <a:gd name="connsiteX249" fmla="*/ 266777 w 11269336"/>
              <a:gd name="connsiteY249" fmla="*/ 2309012 h 2323145"/>
              <a:gd name="connsiteX250" fmla="*/ 156013 w 11269336"/>
              <a:gd name="connsiteY250" fmla="*/ 2306832 h 2323145"/>
              <a:gd name="connsiteX251" fmla="*/ 87258 w 11269336"/>
              <a:gd name="connsiteY251" fmla="*/ 2285511 h 2323145"/>
              <a:gd name="connsiteX252" fmla="*/ 23798 w 11269336"/>
              <a:gd name="connsiteY252" fmla="*/ 2281822 h 2323145"/>
              <a:gd name="connsiteX253" fmla="*/ 0 w 11269336"/>
              <a:gd name="connsiteY253" fmla="*/ 2285369 h 2323145"/>
              <a:gd name="connsiteX254" fmla="*/ 0 w 11269336"/>
              <a:gd name="connsiteY254"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67257 w 11269336"/>
              <a:gd name="connsiteY142" fmla="*/ 2196121 h 2323145"/>
              <a:gd name="connsiteX143" fmla="*/ 4405765 w 11269336"/>
              <a:gd name="connsiteY143" fmla="*/ 2199902 h 2323145"/>
              <a:gd name="connsiteX144" fmla="*/ 4401354 w 11269336"/>
              <a:gd name="connsiteY144" fmla="*/ 2194745 h 2323145"/>
              <a:gd name="connsiteX145" fmla="*/ 4366646 w 11269336"/>
              <a:gd name="connsiteY145" fmla="*/ 2198564 h 2323145"/>
              <a:gd name="connsiteX146" fmla="*/ 4354009 w 11269336"/>
              <a:gd name="connsiteY146" fmla="*/ 2204984 h 2323145"/>
              <a:gd name="connsiteX147" fmla="*/ 4348284 w 11269336"/>
              <a:gd name="connsiteY147" fmla="*/ 2205270 h 2323145"/>
              <a:gd name="connsiteX148" fmla="*/ 4333906 w 11269336"/>
              <a:gd name="connsiteY148" fmla="*/ 2205251 h 2323145"/>
              <a:gd name="connsiteX149" fmla="*/ 4308819 w 11269336"/>
              <a:gd name="connsiteY149" fmla="*/ 2203822 h 2323145"/>
              <a:gd name="connsiteX150" fmla="*/ 4301210 w 11269336"/>
              <a:gd name="connsiteY150" fmla="*/ 2204456 h 2323145"/>
              <a:gd name="connsiteX151" fmla="*/ 4283095 w 11269336"/>
              <a:gd name="connsiteY151" fmla="*/ 2198177 h 2323145"/>
              <a:gd name="connsiteX152" fmla="*/ 4250119 w 11269336"/>
              <a:gd name="connsiteY152" fmla="*/ 2196342 h 2323145"/>
              <a:gd name="connsiteX153" fmla="*/ 4189203 w 11269336"/>
              <a:gd name="connsiteY153" fmla="*/ 2178994 h 2323145"/>
              <a:gd name="connsiteX154" fmla="*/ 4154035 w 11269336"/>
              <a:gd name="connsiteY154" fmla="*/ 2171950 h 2323145"/>
              <a:gd name="connsiteX155" fmla="*/ 4129569 w 11269336"/>
              <a:gd name="connsiteY155" fmla="*/ 2163850 h 2323145"/>
              <a:gd name="connsiteX156" fmla="*/ 4061250 w 11269336"/>
              <a:gd name="connsiteY156" fmla="*/ 2159236 h 2323145"/>
              <a:gd name="connsiteX157" fmla="*/ 3945480 w 11269336"/>
              <a:gd name="connsiteY157" fmla="*/ 2158279 h 2323145"/>
              <a:gd name="connsiteX158" fmla="*/ 3921468 w 11269336"/>
              <a:gd name="connsiteY158" fmla="*/ 2156588 h 2323145"/>
              <a:gd name="connsiteX159" fmla="*/ 3903348 w 11269336"/>
              <a:gd name="connsiteY159" fmla="*/ 2149220 h 2323145"/>
              <a:gd name="connsiteX160" fmla="*/ 3901342 w 11269336"/>
              <a:gd name="connsiteY160" fmla="*/ 2142355 h 2323145"/>
              <a:gd name="connsiteX161" fmla="*/ 3888539 w 11269336"/>
              <a:gd name="connsiteY161" fmla="*/ 2140476 h 2323145"/>
              <a:gd name="connsiteX162" fmla="*/ 3885662 w 11269336"/>
              <a:gd name="connsiteY162" fmla="*/ 2138740 h 2323145"/>
              <a:gd name="connsiteX163" fmla="*/ 3868627 w 11269336"/>
              <a:gd name="connsiteY163" fmla="*/ 2130023 h 2323145"/>
              <a:gd name="connsiteX164" fmla="*/ 3819177 w 11269336"/>
              <a:gd name="connsiteY164" fmla="*/ 2142111 h 2323145"/>
              <a:gd name="connsiteX165" fmla="*/ 3769100 w 11269336"/>
              <a:gd name="connsiteY165" fmla="*/ 2131731 h 2323145"/>
              <a:gd name="connsiteX166" fmla="*/ 3562752 w 11269336"/>
              <a:gd name="connsiteY166" fmla="*/ 2131785 h 2323145"/>
              <a:gd name="connsiteX167" fmla="*/ 3541402 w 11269336"/>
              <a:gd name="connsiteY167" fmla="*/ 2106821 h 2323145"/>
              <a:gd name="connsiteX168" fmla="*/ 3365341 w 11269336"/>
              <a:gd name="connsiteY168" fmla="*/ 2077638 h 2323145"/>
              <a:gd name="connsiteX169" fmla="*/ 3170922 w 11269336"/>
              <a:gd name="connsiteY169" fmla="*/ 2115957 h 2323145"/>
              <a:gd name="connsiteX170" fmla="*/ 3156256 w 11269336"/>
              <a:gd name="connsiteY170" fmla="*/ 2124773 h 2323145"/>
              <a:gd name="connsiteX171" fmla="*/ 3140298 w 11269336"/>
              <a:gd name="connsiteY171" fmla="*/ 2129182 h 2323145"/>
              <a:gd name="connsiteX172" fmla="*/ 3138514 w 11269336"/>
              <a:gd name="connsiteY172" fmla="*/ 2128069 h 2323145"/>
              <a:gd name="connsiteX173" fmla="*/ 3120467 w 11269336"/>
              <a:gd name="connsiteY173" fmla="*/ 2128281 h 2323145"/>
              <a:gd name="connsiteX174" fmla="*/ 3116175 w 11269336"/>
              <a:gd name="connsiteY174" fmla="*/ 2131633 h 2323145"/>
              <a:gd name="connsiteX175" fmla="*/ 3103685 w 11269336"/>
              <a:gd name="connsiteY175" fmla="*/ 2132814 h 2323145"/>
              <a:gd name="connsiteX176" fmla="*/ 3078794 w 11269336"/>
              <a:gd name="connsiteY176" fmla="*/ 2137935 h 2323145"/>
              <a:gd name="connsiteX177" fmla="*/ 3074407 w 11269336"/>
              <a:gd name="connsiteY177" fmla="*/ 2136274 h 2323145"/>
              <a:gd name="connsiteX178" fmla="*/ 3037285 w 11269336"/>
              <a:gd name="connsiteY178" fmla="*/ 2139919 h 2323145"/>
              <a:gd name="connsiteX179" fmla="*/ 3036901 w 11269336"/>
              <a:gd name="connsiteY179" fmla="*/ 2138726 h 2323145"/>
              <a:gd name="connsiteX180" fmla="*/ 3026996 w 11269336"/>
              <a:gd name="connsiteY180" fmla="*/ 2134322 h 2323145"/>
              <a:gd name="connsiteX181" fmla="*/ 3007772 w 11269336"/>
              <a:gd name="connsiteY181" fmla="*/ 2128742 h 2323145"/>
              <a:gd name="connsiteX182" fmla="*/ 2965030 w 11269336"/>
              <a:gd name="connsiteY182" fmla="*/ 2100494 h 2323145"/>
              <a:gd name="connsiteX183" fmla="*/ 2926342 w 11269336"/>
              <a:gd name="connsiteY183" fmla="*/ 2104155 h 2323145"/>
              <a:gd name="connsiteX184" fmla="*/ 2918608 w 11269336"/>
              <a:gd name="connsiteY184" fmla="*/ 2104215 h 2323145"/>
              <a:gd name="connsiteX185" fmla="*/ 2918475 w 11269336"/>
              <a:gd name="connsiteY185" fmla="*/ 2103937 h 2323145"/>
              <a:gd name="connsiteX186" fmla="*/ 2910360 w 11269336"/>
              <a:gd name="connsiteY186" fmla="*/ 2103444 h 2323145"/>
              <a:gd name="connsiteX187" fmla="*/ 2904507 w 11269336"/>
              <a:gd name="connsiteY187" fmla="*/ 2104326 h 2323145"/>
              <a:gd name="connsiteX188" fmla="*/ 2889503 w 11269336"/>
              <a:gd name="connsiteY188" fmla="*/ 2104443 h 2323145"/>
              <a:gd name="connsiteX189" fmla="*/ 2884480 w 11269336"/>
              <a:gd name="connsiteY189" fmla="*/ 2102626 h 2323145"/>
              <a:gd name="connsiteX190" fmla="*/ 2882689 w 11269336"/>
              <a:gd name="connsiteY190" fmla="*/ 2099228 h 2323145"/>
              <a:gd name="connsiteX191" fmla="*/ 2881291 w 11269336"/>
              <a:gd name="connsiteY191" fmla="*/ 2099618 h 2323145"/>
              <a:gd name="connsiteX192" fmla="*/ 2853979 w 11269336"/>
              <a:gd name="connsiteY192" fmla="*/ 2090388 h 2323145"/>
              <a:gd name="connsiteX193" fmla="*/ 2791790 w 11269336"/>
              <a:gd name="connsiteY193" fmla="*/ 2080332 h 2323145"/>
              <a:gd name="connsiteX194" fmla="*/ 2755844 w 11269336"/>
              <a:gd name="connsiteY194" fmla="*/ 2078874 h 2323145"/>
              <a:gd name="connsiteX195" fmla="*/ 2657742 w 11269336"/>
              <a:gd name="connsiteY195" fmla="*/ 2070179 h 2323145"/>
              <a:gd name="connsiteX196" fmla="*/ 2559549 w 11269336"/>
              <a:gd name="connsiteY196" fmla="*/ 2057873 h 2323145"/>
              <a:gd name="connsiteX197" fmla="*/ 2512054 w 11269336"/>
              <a:gd name="connsiteY197" fmla="*/ 2031671 h 2323145"/>
              <a:gd name="connsiteX198" fmla="*/ 2506437 w 11269336"/>
              <a:gd name="connsiteY198" fmla="*/ 2030918 h 2323145"/>
              <a:gd name="connsiteX199" fmla="*/ 2491752 w 11269336"/>
              <a:gd name="connsiteY199" fmla="*/ 2033906 h 2323145"/>
              <a:gd name="connsiteX200" fmla="*/ 2486338 w 11269336"/>
              <a:gd name="connsiteY200" fmla="*/ 2035862 h 2323145"/>
              <a:gd name="connsiteX201" fmla="*/ 2478186 w 11269336"/>
              <a:gd name="connsiteY201" fmla="*/ 2036953 h 2323145"/>
              <a:gd name="connsiteX202" fmla="*/ 2477950 w 11269336"/>
              <a:gd name="connsiteY202" fmla="*/ 2036715 h 2323145"/>
              <a:gd name="connsiteX203" fmla="*/ 2470381 w 11269336"/>
              <a:gd name="connsiteY203" fmla="*/ 2038256 h 2323145"/>
              <a:gd name="connsiteX204" fmla="*/ 2433781 w 11269336"/>
              <a:gd name="connsiteY204" fmla="*/ 2049140 h 2323145"/>
              <a:gd name="connsiteX205" fmla="*/ 2381172 w 11269336"/>
              <a:gd name="connsiteY205" fmla="*/ 2030645 h 2323145"/>
              <a:gd name="connsiteX206" fmla="*/ 2360198 w 11269336"/>
              <a:gd name="connsiteY206" fmla="*/ 2029059 h 2323145"/>
              <a:gd name="connsiteX207" fmla="*/ 2348815 w 11269336"/>
              <a:gd name="connsiteY207" fmla="*/ 2026798 h 2323145"/>
              <a:gd name="connsiteX208" fmla="*/ 2347988 w 11269336"/>
              <a:gd name="connsiteY208" fmla="*/ 2025745 h 2323145"/>
              <a:gd name="connsiteX209" fmla="*/ 2312920 w 11269336"/>
              <a:gd name="connsiteY209" fmla="*/ 2036311 h 2323145"/>
              <a:gd name="connsiteX210" fmla="*/ 2307986 w 11269336"/>
              <a:gd name="connsiteY210" fmla="*/ 2035583 h 2323145"/>
              <a:gd name="connsiteX211" fmla="*/ 2285481 w 11269336"/>
              <a:gd name="connsiteY211" fmla="*/ 2045197 h 2323145"/>
              <a:gd name="connsiteX212" fmla="*/ 2273666 w 11269336"/>
              <a:gd name="connsiteY212" fmla="*/ 2048710 h 2323145"/>
              <a:gd name="connsiteX213" fmla="*/ 2270719 w 11269336"/>
              <a:gd name="connsiteY213" fmla="*/ 2052702 h 2323145"/>
              <a:gd name="connsiteX214" fmla="*/ 2253080 w 11269336"/>
              <a:gd name="connsiteY214" fmla="*/ 2056363 h 2323145"/>
              <a:gd name="connsiteX215" fmla="*/ 2250906 w 11269336"/>
              <a:gd name="connsiteY215" fmla="*/ 2055654 h 2323145"/>
              <a:gd name="connsiteX216" fmla="*/ 2236905 w 11269336"/>
              <a:gd name="connsiteY216" fmla="*/ 2062882 h 2323145"/>
              <a:gd name="connsiteX217" fmla="*/ 2225830 w 11269336"/>
              <a:gd name="connsiteY217" fmla="*/ 2074027 h 2323145"/>
              <a:gd name="connsiteX218" fmla="*/ 2073776 w 11269336"/>
              <a:gd name="connsiteY218" fmla="*/ 2089244 h 2323145"/>
              <a:gd name="connsiteX219" fmla="*/ 1948256 w 11269336"/>
              <a:gd name="connsiteY219" fmla="*/ 2146616 h 2323145"/>
              <a:gd name="connsiteX220" fmla="*/ 1865582 w 11269336"/>
              <a:gd name="connsiteY220" fmla="*/ 2153738 h 2323145"/>
              <a:gd name="connsiteX221" fmla="*/ 1835210 w 11269336"/>
              <a:gd name="connsiteY221" fmla="*/ 2134244 h 2323145"/>
              <a:gd name="connsiteX222" fmla="*/ 1632661 w 11269336"/>
              <a:gd name="connsiteY222" fmla="*/ 2173882 h 2323145"/>
              <a:gd name="connsiteX223" fmla="*/ 1579590 w 11269336"/>
              <a:gd name="connsiteY223" fmla="*/ 2173680 h 2323145"/>
              <a:gd name="connsiteX224" fmla="*/ 1535601 w 11269336"/>
              <a:gd name="connsiteY224" fmla="*/ 2194590 h 2323145"/>
              <a:gd name="connsiteX225" fmla="*/ 1515594 w 11269336"/>
              <a:gd name="connsiteY225" fmla="*/ 2189622 h 2323145"/>
              <a:gd name="connsiteX226" fmla="*/ 1512113 w 11269336"/>
              <a:gd name="connsiteY226" fmla="*/ 2188534 h 2323145"/>
              <a:gd name="connsiteX227" fmla="*/ 1498838 w 11269336"/>
              <a:gd name="connsiteY227" fmla="*/ 2189213 h 2323145"/>
              <a:gd name="connsiteX228" fmla="*/ 1494279 w 11269336"/>
              <a:gd name="connsiteY228" fmla="*/ 2183112 h 2323145"/>
              <a:gd name="connsiteX229" fmla="*/ 1473714 w 11269336"/>
              <a:gd name="connsiteY229" fmla="*/ 2179625 h 2323145"/>
              <a:gd name="connsiteX230" fmla="*/ 1449503 w 11269336"/>
              <a:gd name="connsiteY230" fmla="*/ 2182633 h 2323145"/>
              <a:gd name="connsiteX231" fmla="*/ 1266687 w 11269336"/>
              <a:gd name="connsiteY231" fmla="*/ 2212688 h 2323145"/>
              <a:gd name="connsiteX232" fmla="*/ 1239614 w 11269336"/>
              <a:gd name="connsiteY232" fmla="*/ 2209727 h 2323145"/>
              <a:gd name="connsiteX233" fmla="*/ 1202436 w 11269336"/>
              <a:gd name="connsiteY233" fmla="*/ 2209817 h 2323145"/>
              <a:gd name="connsiteX234" fmla="*/ 1136097 w 11269336"/>
              <a:gd name="connsiteY234" fmla="*/ 2205112 h 2323145"/>
              <a:gd name="connsiteX235" fmla="*/ 988232 w 11269336"/>
              <a:gd name="connsiteY235" fmla="*/ 2235635 h 2323145"/>
              <a:gd name="connsiteX236" fmla="*/ 981959 w 11269336"/>
              <a:gd name="connsiteY236" fmla="*/ 2231607 h 2323145"/>
              <a:gd name="connsiteX237" fmla="*/ 938600 w 11269336"/>
              <a:gd name="connsiteY237" fmla="*/ 2238113 h 2323145"/>
              <a:gd name="connsiteX238" fmla="*/ 791788 w 11269336"/>
              <a:gd name="connsiteY238" fmla="*/ 2293224 h 2323145"/>
              <a:gd name="connsiteX239" fmla="*/ 706914 w 11269336"/>
              <a:gd name="connsiteY239" fmla="*/ 2305046 h 2323145"/>
              <a:gd name="connsiteX240" fmla="*/ 675971 w 11269336"/>
              <a:gd name="connsiteY240" fmla="*/ 2304030 h 2323145"/>
              <a:gd name="connsiteX241" fmla="*/ 624180 w 11269336"/>
              <a:gd name="connsiteY241" fmla="*/ 2302650 h 2323145"/>
              <a:gd name="connsiteX242" fmla="*/ 583453 w 11269336"/>
              <a:gd name="connsiteY242" fmla="*/ 2288788 h 2323145"/>
              <a:gd name="connsiteX243" fmla="*/ 540946 w 11269336"/>
              <a:gd name="connsiteY243" fmla="*/ 2292721 h 2323145"/>
              <a:gd name="connsiteX244" fmla="*/ 533680 w 11269336"/>
              <a:gd name="connsiteY244" fmla="*/ 2310233 h 2323145"/>
              <a:gd name="connsiteX245" fmla="*/ 487366 w 11269336"/>
              <a:gd name="connsiteY245" fmla="*/ 2309053 h 2323145"/>
              <a:gd name="connsiteX246" fmla="*/ 416820 w 11269336"/>
              <a:gd name="connsiteY246" fmla="*/ 2305443 h 2323145"/>
              <a:gd name="connsiteX247" fmla="*/ 376805 w 11269336"/>
              <a:gd name="connsiteY247" fmla="*/ 2307647 h 2323145"/>
              <a:gd name="connsiteX248" fmla="*/ 266777 w 11269336"/>
              <a:gd name="connsiteY248" fmla="*/ 2309012 h 2323145"/>
              <a:gd name="connsiteX249" fmla="*/ 156013 w 11269336"/>
              <a:gd name="connsiteY249" fmla="*/ 2306832 h 2323145"/>
              <a:gd name="connsiteX250" fmla="*/ 87258 w 11269336"/>
              <a:gd name="connsiteY250" fmla="*/ 2285511 h 2323145"/>
              <a:gd name="connsiteX251" fmla="*/ 23798 w 11269336"/>
              <a:gd name="connsiteY251" fmla="*/ 2281822 h 2323145"/>
              <a:gd name="connsiteX252" fmla="*/ 0 w 11269336"/>
              <a:gd name="connsiteY252" fmla="*/ 2285369 h 2323145"/>
              <a:gd name="connsiteX253" fmla="*/ 0 w 11269336"/>
              <a:gd name="connsiteY253"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467257 w 11269336"/>
              <a:gd name="connsiteY141" fmla="*/ 2196121 h 2323145"/>
              <a:gd name="connsiteX142" fmla="*/ 4405765 w 11269336"/>
              <a:gd name="connsiteY142" fmla="*/ 2199902 h 2323145"/>
              <a:gd name="connsiteX143" fmla="*/ 4401354 w 11269336"/>
              <a:gd name="connsiteY143" fmla="*/ 2194745 h 2323145"/>
              <a:gd name="connsiteX144" fmla="*/ 4366646 w 11269336"/>
              <a:gd name="connsiteY144" fmla="*/ 2198564 h 2323145"/>
              <a:gd name="connsiteX145" fmla="*/ 4354009 w 11269336"/>
              <a:gd name="connsiteY145" fmla="*/ 2204984 h 2323145"/>
              <a:gd name="connsiteX146" fmla="*/ 4348284 w 11269336"/>
              <a:gd name="connsiteY146" fmla="*/ 2205270 h 2323145"/>
              <a:gd name="connsiteX147" fmla="*/ 4333906 w 11269336"/>
              <a:gd name="connsiteY147" fmla="*/ 2205251 h 2323145"/>
              <a:gd name="connsiteX148" fmla="*/ 4308819 w 11269336"/>
              <a:gd name="connsiteY148" fmla="*/ 2203822 h 2323145"/>
              <a:gd name="connsiteX149" fmla="*/ 4301210 w 11269336"/>
              <a:gd name="connsiteY149" fmla="*/ 2204456 h 2323145"/>
              <a:gd name="connsiteX150" fmla="*/ 4283095 w 11269336"/>
              <a:gd name="connsiteY150" fmla="*/ 2198177 h 2323145"/>
              <a:gd name="connsiteX151" fmla="*/ 4250119 w 11269336"/>
              <a:gd name="connsiteY151" fmla="*/ 2196342 h 2323145"/>
              <a:gd name="connsiteX152" fmla="*/ 4189203 w 11269336"/>
              <a:gd name="connsiteY152" fmla="*/ 2178994 h 2323145"/>
              <a:gd name="connsiteX153" fmla="*/ 4154035 w 11269336"/>
              <a:gd name="connsiteY153" fmla="*/ 2171950 h 2323145"/>
              <a:gd name="connsiteX154" fmla="*/ 4129569 w 11269336"/>
              <a:gd name="connsiteY154" fmla="*/ 2163850 h 2323145"/>
              <a:gd name="connsiteX155" fmla="*/ 4061250 w 11269336"/>
              <a:gd name="connsiteY155" fmla="*/ 2159236 h 2323145"/>
              <a:gd name="connsiteX156" fmla="*/ 3945480 w 11269336"/>
              <a:gd name="connsiteY156" fmla="*/ 2158279 h 2323145"/>
              <a:gd name="connsiteX157" fmla="*/ 3921468 w 11269336"/>
              <a:gd name="connsiteY157" fmla="*/ 2156588 h 2323145"/>
              <a:gd name="connsiteX158" fmla="*/ 3903348 w 11269336"/>
              <a:gd name="connsiteY158" fmla="*/ 2149220 h 2323145"/>
              <a:gd name="connsiteX159" fmla="*/ 3901342 w 11269336"/>
              <a:gd name="connsiteY159" fmla="*/ 2142355 h 2323145"/>
              <a:gd name="connsiteX160" fmla="*/ 3888539 w 11269336"/>
              <a:gd name="connsiteY160" fmla="*/ 2140476 h 2323145"/>
              <a:gd name="connsiteX161" fmla="*/ 3885662 w 11269336"/>
              <a:gd name="connsiteY161" fmla="*/ 2138740 h 2323145"/>
              <a:gd name="connsiteX162" fmla="*/ 3868627 w 11269336"/>
              <a:gd name="connsiteY162" fmla="*/ 2130023 h 2323145"/>
              <a:gd name="connsiteX163" fmla="*/ 3819177 w 11269336"/>
              <a:gd name="connsiteY163" fmla="*/ 2142111 h 2323145"/>
              <a:gd name="connsiteX164" fmla="*/ 3769100 w 11269336"/>
              <a:gd name="connsiteY164" fmla="*/ 2131731 h 2323145"/>
              <a:gd name="connsiteX165" fmla="*/ 3562752 w 11269336"/>
              <a:gd name="connsiteY165" fmla="*/ 2131785 h 2323145"/>
              <a:gd name="connsiteX166" fmla="*/ 3541402 w 11269336"/>
              <a:gd name="connsiteY166" fmla="*/ 2106821 h 2323145"/>
              <a:gd name="connsiteX167" fmla="*/ 3365341 w 11269336"/>
              <a:gd name="connsiteY167" fmla="*/ 2077638 h 2323145"/>
              <a:gd name="connsiteX168" fmla="*/ 3170922 w 11269336"/>
              <a:gd name="connsiteY168" fmla="*/ 2115957 h 2323145"/>
              <a:gd name="connsiteX169" fmla="*/ 3156256 w 11269336"/>
              <a:gd name="connsiteY169" fmla="*/ 2124773 h 2323145"/>
              <a:gd name="connsiteX170" fmla="*/ 3140298 w 11269336"/>
              <a:gd name="connsiteY170" fmla="*/ 2129182 h 2323145"/>
              <a:gd name="connsiteX171" fmla="*/ 3138514 w 11269336"/>
              <a:gd name="connsiteY171" fmla="*/ 2128069 h 2323145"/>
              <a:gd name="connsiteX172" fmla="*/ 3120467 w 11269336"/>
              <a:gd name="connsiteY172" fmla="*/ 2128281 h 2323145"/>
              <a:gd name="connsiteX173" fmla="*/ 3116175 w 11269336"/>
              <a:gd name="connsiteY173" fmla="*/ 2131633 h 2323145"/>
              <a:gd name="connsiteX174" fmla="*/ 3103685 w 11269336"/>
              <a:gd name="connsiteY174" fmla="*/ 2132814 h 2323145"/>
              <a:gd name="connsiteX175" fmla="*/ 3078794 w 11269336"/>
              <a:gd name="connsiteY175" fmla="*/ 2137935 h 2323145"/>
              <a:gd name="connsiteX176" fmla="*/ 3074407 w 11269336"/>
              <a:gd name="connsiteY176" fmla="*/ 2136274 h 2323145"/>
              <a:gd name="connsiteX177" fmla="*/ 3037285 w 11269336"/>
              <a:gd name="connsiteY177" fmla="*/ 2139919 h 2323145"/>
              <a:gd name="connsiteX178" fmla="*/ 3036901 w 11269336"/>
              <a:gd name="connsiteY178" fmla="*/ 2138726 h 2323145"/>
              <a:gd name="connsiteX179" fmla="*/ 3026996 w 11269336"/>
              <a:gd name="connsiteY179" fmla="*/ 2134322 h 2323145"/>
              <a:gd name="connsiteX180" fmla="*/ 3007772 w 11269336"/>
              <a:gd name="connsiteY180" fmla="*/ 2128742 h 2323145"/>
              <a:gd name="connsiteX181" fmla="*/ 2965030 w 11269336"/>
              <a:gd name="connsiteY181" fmla="*/ 2100494 h 2323145"/>
              <a:gd name="connsiteX182" fmla="*/ 2926342 w 11269336"/>
              <a:gd name="connsiteY182" fmla="*/ 2104155 h 2323145"/>
              <a:gd name="connsiteX183" fmla="*/ 2918608 w 11269336"/>
              <a:gd name="connsiteY183" fmla="*/ 2104215 h 2323145"/>
              <a:gd name="connsiteX184" fmla="*/ 2918475 w 11269336"/>
              <a:gd name="connsiteY184" fmla="*/ 2103937 h 2323145"/>
              <a:gd name="connsiteX185" fmla="*/ 2910360 w 11269336"/>
              <a:gd name="connsiteY185" fmla="*/ 2103444 h 2323145"/>
              <a:gd name="connsiteX186" fmla="*/ 2904507 w 11269336"/>
              <a:gd name="connsiteY186" fmla="*/ 2104326 h 2323145"/>
              <a:gd name="connsiteX187" fmla="*/ 2889503 w 11269336"/>
              <a:gd name="connsiteY187" fmla="*/ 2104443 h 2323145"/>
              <a:gd name="connsiteX188" fmla="*/ 2884480 w 11269336"/>
              <a:gd name="connsiteY188" fmla="*/ 2102626 h 2323145"/>
              <a:gd name="connsiteX189" fmla="*/ 2882689 w 11269336"/>
              <a:gd name="connsiteY189" fmla="*/ 2099228 h 2323145"/>
              <a:gd name="connsiteX190" fmla="*/ 2881291 w 11269336"/>
              <a:gd name="connsiteY190" fmla="*/ 2099618 h 2323145"/>
              <a:gd name="connsiteX191" fmla="*/ 2853979 w 11269336"/>
              <a:gd name="connsiteY191" fmla="*/ 2090388 h 2323145"/>
              <a:gd name="connsiteX192" fmla="*/ 2791790 w 11269336"/>
              <a:gd name="connsiteY192" fmla="*/ 2080332 h 2323145"/>
              <a:gd name="connsiteX193" fmla="*/ 2755844 w 11269336"/>
              <a:gd name="connsiteY193" fmla="*/ 2078874 h 2323145"/>
              <a:gd name="connsiteX194" fmla="*/ 2657742 w 11269336"/>
              <a:gd name="connsiteY194" fmla="*/ 2070179 h 2323145"/>
              <a:gd name="connsiteX195" fmla="*/ 2559549 w 11269336"/>
              <a:gd name="connsiteY195" fmla="*/ 2057873 h 2323145"/>
              <a:gd name="connsiteX196" fmla="*/ 2512054 w 11269336"/>
              <a:gd name="connsiteY196" fmla="*/ 2031671 h 2323145"/>
              <a:gd name="connsiteX197" fmla="*/ 2506437 w 11269336"/>
              <a:gd name="connsiteY197" fmla="*/ 2030918 h 2323145"/>
              <a:gd name="connsiteX198" fmla="*/ 2491752 w 11269336"/>
              <a:gd name="connsiteY198" fmla="*/ 2033906 h 2323145"/>
              <a:gd name="connsiteX199" fmla="*/ 2486338 w 11269336"/>
              <a:gd name="connsiteY199" fmla="*/ 2035862 h 2323145"/>
              <a:gd name="connsiteX200" fmla="*/ 2478186 w 11269336"/>
              <a:gd name="connsiteY200" fmla="*/ 2036953 h 2323145"/>
              <a:gd name="connsiteX201" fmla="*/ 2477950 w 11269336"/>
              <a:gd name="connsiteY201" fmla="*/ 2036715 h 2323145"/>
              <a:gd name="connsiteX202" fmla="*/ 2470381 w 11269336"/>
              <a:gd name="connsiteY202" fmla="*/ 2038256 h 2323145"/>
              <a:gd name="connsiteX203" fmla="*/ 2433781 w 11269336"/>
              <a:gd name="connsiteY203" fmla="*/ 2049140 h 2323145"/>
              <a:gd name="connsiteX204" fmla="*/ 2381172 w 11269336"/>
              <a:gd name="connsiteY204" fmla="*/ 2030645 h 2323145"/>
              <a:gd name="connsiteX205" fmla="*/ 2360198 w 11269336"/>
              <a:gd name="connsiteY205" fmla="*/ 2029059 h 2323145"/>
              <a:gd name="connsiteX206" fmla="*/ 2348815 w 11269336"/>
              <a:gd name="connsiteY206" fmla="*/ 2026798 h 2323145"/>
              <a:gd name="connsiteX207" fmla="*/ 2347988 w 11269336"/>
              <a:gd name="connsiteY207" fmla="*/ 2025745 h 2323145"/>
              <a:gd name="connsiteX208" fmla="*/ 2312920 w 11269336"/>
              <a:gd name="connsiteY208" fmla="*/ 2036311 h 2323145"/>
              <a:gd name="connsiteX209" fmla="*/ 2307986 w 11269336"/>
              <a:gd name="connsiteY209" fmla="*/ 2035583 h 2323145"/>
              <a:gd name="connsiteX210" fmla="*/ 2285481 w 11269336"/>
              <a:gd name="connsiteY210" fmla="*/ 2045197 h 2323145"/>
              <a:gd name="connsiteX211" fmla="*/ 2273666 w 11269336"/>
              <a:gd name="connsiteY211" fmla="*/ 2048710 h 2323145"/>
              <a:gd name="connsiteX212" fmla="*/ 2270719 w 11269336"/>
              <a:gd name="connsiteY212" fmla="*/ 2052702 h 2323145"/>
              <a:gd name="connsiteX213" fmla="*/ 2253080 w 11269336"/>
              <a:gd name="connsiteY213" fmla="*/ 2056363 h 2323145"/>
              <a:gd name="connsiteX214" fmla="*/ 2250906 w 11269336"/>
              <a:gd name="connsiteY214" fmla="*/ 2055654 h 2323145"/>
              <a:gd name="connsiteX215" fmla="*/ 2236905 w 11269336"/>
              <a:gd name="connsiteY215" fmla="*/ 2062882 h 2323145"/>
              <a:gd name="connsiteX216" fmla="*/ 2225830 w 11269336"/>
              <a:gd name="connsiteY216" fmla="*/ 2074027 h 2323145"/>
              <a:gd name="connsiteX217" fmla="*/ 2073776 w 11269336"/>
              <a:gd name="connsiteY217" fmla="*/ 2089244 h 2323145"/>
              <a:gd name="connsiteX218" fmla="*/ 1948256 w 11269336"/>
              <a:gd name="connsiteY218" fmla="*/ 2146616 h 2323145"/>
              <a:gd name="connsiteX219" fmla="*/ 1865582 w 11269336"/>
              <a:gd name="connsiteY219" fmla="*/ 2153738 h 2323145"/>
              <a:gd name="connsiteX220" fmla="*/ 1835210 w 11269336"/>
              <a:gd name="connsiteY220" fmla="*/ 2134244 h 2323145"/>
              <a:gd name="connsiteX221" fmla="*/ 1632661 w 11269336"/>
              <a:gd name="connsiteY221" fmla="*/ 2173882 h 2323145"/>
              <a:gd name="connsiteX222" fmla="*/ 1579590 w 11269336"/>
              <a:gd name="connsiteY222" fmla="*/ 2173680 h 2323145"/>
              <a:gd name="connsiteX223" fmla="*/ 1535601 w 11269336"/>
              <a:gd name="connsiteY223" fmla="*/ 2194590 h 2323145"/>
              <a:gd name="connsiteX224" fmla="*/ 1515594 w 11269336"/>
              <a:gd name="connsiteY224" fmla="*/ 2189622 h 2323145"/>
              <a:gd name="connsiteX225" fmla="*/ 1512113 w 11269336"/>
              <a:gd name="connsiteY225" fmla="*/ 2188534 h 2323145"/>
              <a:gd name="connsiteX226" fmla="*/ 1498838 w 11269336"/>
              <a:gd name="connsiteY226" fmla="*/ 2189213 h 2323145"/>
              <a:gd name="connsiteX227" fmla="*/ 1494279 w 11269336"/>
              <a:gd name="connsiteY227" fmla="*/ 2183112 h 2323145"/>
              <a:gd name="connsiteX228" fmla="*/ 1473714 w 11269336"/>
              <a:gd name="connsiteY228" fmla="*/ 2179625 h 2323145"/>
              <a:gd name="connsiteX229" fmla="*/ 1449503 w 11269336"/>
              <a:gd name="connsiteY229" fmla="*/ 2182633 h 2323145"/>
              <a:gd name="connsiteX230" fmla="*/ 1266687 w 11269336"/>
              <a:gd name="connsiteY230" fmla="*/ 2212688 h 2323145"/>
              <a:gd name="connsiteX231" fmla="*/ 1239614 w 11269336"/>
              <a:gd name="connsiteY231" fmla="*/ 2209727 h 2323145"/>
              <a:gd name="connsiteX232" fmla="*/ 1202436 w 11269336"/>
              <a:gd name="connsiteY232" fmla="*/ 2209817 h 2323145"/>
              <a:gd name="connsiteX233" fmla="*/ 1136097 w 11269336"/>
              <a:gd name="connsiteY233" fmla="*/ 2205112 h 2323145"/>
              <a:gd name="connsiteX234" fmla="*/ 988232 w 11269336"/>
              <a:gd name="connsiteY234" fmla="*/ 2235635 h 2323145"/>
              <a:gd name="connsiteX235" fmla="*/ 981959 w 11269336"/>
              <a:gd name="connsiteY235" fmla="*/ 2231607 h 2323145"/>
              <a:gd name="connsiteX236" fmla="*/ 938600 w 11269336"/>
              <a:gd name="connsiteY236" fmla="*/ 2238113 h 2323145"/>
              <a:gd name="connsiteX237" fmla="*/ 791788 w 11269336"/>
              <a:gd name="connsiteY237" fmla="*/ 2293224 h 2323145"/>
              <a:gd name="connsiteX238" fmla="*/ 706914 w 11269336"/>
              <a:gd name="connsiteY238" fmla="*/ 2305046 h 2323145"/>
              <a:gd name="connsiteX239" fmla="*/ 675971 w 11269336"/>
              <a:gd name="connsiteY239" fmla="*/ 2304030 h 2323145"/>
              <a:gd name="connsiteX240" fmla="*/ 624180 w 11269336"/>
              <a:gd name="connsiteY240" fmla="*/ 2302650 h 2323145"/>
              <a:gd name="connsiteX241" fmla="*/ 583453 w 11269336"/>
              <a:gd name="connsiteY241" fmla="*/ 2288788 h 2323145"/>
              <a:gd name="connsiteX242" fmla="*/ 540946 w 11269336"/>
              <a:gd name="connsiteY242" fmla="*/ 2292721 h 2323145"/>
              <a:gd name="connsiteX243" fmla="*/ 533680 w 11269336"/>
              <a:gd name="connsiteY243" fmla="*/ 2310233 h 2323145"/>
              <a:gd name="connsiteX244" fmla="*/ 487366 w 11269336"/>
              <a:gd name="connsiteY244" fmla="*/ 2309053 h 2323145"/>
              <a:gd name="connsiteX245" fmla="*/ 416820 w 11269336"/>
              <a:gd name="connsiteY245" fmla="*/ 2305443 h 2323145"/>
              <a:gd name="connsiteX246" fmla="*/ 376805 w 11269336"/>
              <a:gd name="connsiteY246" fmla="*/ 2307647 h 2323145"/>
              <a:gd name="connsiteX247" fmla="*/ 266777 w 11269336"/>
              <a:gd name="connsiteY247" fmla="*/ 2309012 h 2323145"/>
              <a:gd name="connsiteX248" fmla="*/ 156013 w 11269336"/>
              <a:gd name="connsiteY248" fmla="*/ 2306832 h 2323145"/>
              <a:gd name="connsiteX249" fmla="*/ 87258 w 11269336"/>
              <a:gd name="connsiteY249" fmla="*/ 2285511 h 2323145"/>
              <a:gd name="connsiteX250" fmla="*/ 23798 w 11269336"/>
              <a:gd name="connsiteY250" fmla="*/ 2281822 h 2323145"/>
              <a:gd name="connsiteX251" fmla="*/ 0 w 11269336"/>
              <a:gd name="connsiteY251" fmla="*/ 2285369 h 2323145"/>
              <a:gd name="connsiteX252" fmla="*/ 0 w 11269336"/>
              <a:gd name="connsiteY25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405765 w 11269336"/>
              <a:gd name="connsiteY141" fmla="*/ 2199902 h 2323145"/>
              <a:gd name="connsiteX142" fmla="*/ 4401354 w 11269336"/>
              <a:gd name="connsiteY142" fmla="*/ 2194745 h 2323145"/>
              <a:gd name="connsiteX143" fmla="*/ 4366646 w 11269336"/>
              <a:gd name="connsiteY143" fmla="*/ 2198564 h 2323145"/>
              <a:gd name="connsiteX144" fmla="*/ 4354009 w 11269336"/>
              <a:gd name="connsiteY144" fmla="*/ 2204984 h 2323145"/>
              <a:gd name="connsiteX145" fmla="*/ 4348284 w 11269336"/>
              <a:gd name="connsiteY145" fmla="*/ 2205270 h 2323145"/>
              <a:gd name="connsiteX146" fmla="*/ 4333906 w 11269336"/>
              <a:gd name="connsiteY146" fmla="*/ 2205251 h 2323145"/>
              <a:gd name="connsiteX147" fmla="*/ 4308819 w 11269336"/>
              <a:gd name="connsiteY147" fmla="*/ 2203822 h 2323145"/>
              <a:gd name="connsiteX148" fmla="*/ 4301210 w 11269336"/>
              <a:gd name="connsiteY148" fmla="*/ 2204456 h 2323145"/>
              <a:gd name="connsiteX149" fmla="*/ 4283095 w 11269336"/>
              <a:gd name="connsiteY149" fmla="*/ 2198177 h 2323145"/>
              <a:gd name="connsiteX150" fmla="*/ 4250119 w 11269336"/>
              <a:gd name="connsiteY150" fmla="*/ 2196342 h 2323145"/>
              <a:gd name="connsiteX151" fmla="*/ 4189203 w 11269336"/>
              <a:gd name="connsiteY151" fmla="*/ 2178994 h 2323145"/>
              <a:gd name="connsiteX152" fmla="*/ 4154035 w 11269336"/>
              <a:gd name="connsiteY152" fmla="*/ 2171950 h 2323145"/>
              <a:gd name="connsiteX153" fmla="*/ 4129569 w 11269336"/>
              <a:gd name="connsiteY153" fmla="*/ 2163850 h 2323145"/>
              <a:gd name="connsiteX154" fmla="*/ 4061250 w 11269336"/>
              <a:gd name="connsiteY154" fmla="*/ 2159236 h 2323145"/>
              <a:gd name="connsiteX155" fmla="*/ 3945480 w 11269336"/>
              <a:gd name="connsiteY155" fmla="*/ 2158279 h 2323145"/>
              <a:gd name="connsiteX156" fmla="*/ 3921468 w 11269336"/>
              <a:gd name="connsiteY156" fmla="*/ 2156588 h 2323145"/>
              <a:gd name="connsiteX157" fmla="*/ 3903348 w 11269336"/>
              <a:gd name="connsiteY157" fmla="*/ 2149220 h 2323145"/>
              <a:gd name="connsiteX158" fmla="*/ 3901342 w 11269336"/>
              <a:gd name="connsiteY158" fmla="*/ 2142355 h 2323145"/>
              <a:gd name="connsiteX159" fmla="*/ 3888539 w 11269336"/>
              <a:gd name="connsiteY159" fmla="*/ 2140476 h 2323145"/>
              <a:gd name="connsiteX160" fmla="*/ 3885662 w 11269336"/>
              <a:gd name="connsiteY160" fmla="*/ 2138740 h 2323145"/>
              <a:gd name="connsiteX161" fmla="*/ 3868627 w 11269336"/>
              <a:gd name="connsiteY161" fmla="*/ 2130023 h 2323145"/>
              <a:gd name="connsiteX162" fmla="*/ 3819177 w 11269336"/>
              <a:gd name="connsiteY162" fmla="*/ 2142111 h 2323145"/>
              <a:gd name="connsiteX163" fmla="*/ 3769100 w 11269336"/>
              <a:gd name="connsiteY163" fmla="*/ 2131731 h 2323145"/>
              <a:gd name="connsiteX164" fmla="*/ 3562752 w 11269336"/>
              <a:gd name="connsiteY164" fmla="*/ 2131785 h 2323145"/>
              <a:gd name="connsiteX165" fmla="*/ 3541402 w 11269336"/>
              <a:gd name="connsiteY165" fmla="*/ 2106821 h 2323145"/>
              <a:gd name="connsiteX166" fmla="*/ 3365341 w 11269336"/>
              <a:gd name="connsiteY166" fmla="*/ 2077638 h 2323145"/>
              <a:gd name="connsiteX167" fmla="*/ 3170922 w 11269336"/>
              <a:gd name="connsiteY167" fmla="*/ 2115957 h 2323145"/>
              <a:gd name="connsiteX168" fmla="*/ 3156256 w 11269336"/>
              <a:gd name="connsiteY168" fmla="*/ 2124773 h 2323145"/>
              <a:gd name="connsiteX169" fmla="*/ 3140298 w 11269336"/>
              <a:gd name="connsiteY169" fmla="*/ 2129182 h 2323145"/>
              <a:gd name="connsiteX170" fmla="*/ 3138514 w 11269336"/>
              <a:gd name="connsiteY170" fmla="*/ 2128069 h 2323145"/>
              <a:gd name="connsiteX171" fmla="*/ 3120467 w 11269336"/>
              <a:gd name="connsiteY171" fmla="*/ 2128281 h 2323145"/>
              <a:gd name="connsiteX172" fmla="*/ 3116175 w 11269336"/>
              <a:gd name="connsiteY172" fmla="*/ 2131633 h 2323145"/>
              <a:gd name="connsiteX173" fmla="*/ 3103685 w 11269336"/>
              <a:gd name="connsiteY173" fmla="*/ 2132814 h 2323145"/>
              <a:gd name="connsiteX174" fmla="*/ 3078794 w 11269336"/>
              <a:gd name="connsiteY174" fmla="*/ 2137935 h 2323145"/>
              <a:gd name="connsiteX175" fmla="*/ 3074407 w 11269336"/>
              <a:gd name="connsiteY175" fmla="*/ 2136274 h 2323145"/>
              <a:gd name="connsiteX176" fmla="*/ 3037285 w 11269336"/>
              <a:gd name="connsiteY176" fmla="*/ 2139919 h 2323145"/>
              <a:gd name="connsiteX177" fmla="*/ 3036901 w 11269336"/>
              <a:gd name="connsiteY177" fmla="*/ 2138726 h 2323145"/>
              <a:gd name="connsiteX178" fmla="*/ 3026996 w 11269336"/>
              <a:gd name="connsiteY178" fmla="*/ 2134322 h 2323145"/>
              <a:gd name="connsiteX179" fmla="*/ 3007772 w 11269336"/>
              <a:gd name="connsiteY179" fmla="*/ 2128742 h 2323145"/>
              <a:gd name="connsiteX180" fmla="*/ 2965030 w 11269336"/>
              <a:gd name="connsiteY180" fmla="*/ 2100494 h 2323145"/>
              <a:gd name="connsiteX181" fmla="*/ 2926342 w 11269336"/>
              <a:gd name="connsiteY181" fmla="*/ 2104155 h 2323145"/>
              <a:gd name="connsiteX182" fmla="*/ 2918608 w 11269336"/>
              <a:gd name="connsiteY182" fmla="*/ 2104215 h 2323145"/>
              <a:gd name="connsiteX183" fmla="*/ 2918475 w 11269336"/>
              <a:gd name="connsiteY183" fmla="*/ 2103937 h 2323145"/>
              <a:gd name="connsiteX184" fmla="*/ 2910360 w 11269336"/>
              <a:gd name="connsiteY184" fmla="*/ 2103444 h 2323145"/>
              <a:gd name="connsiteX185" fmla="*/ 2904507 w 11269336"/>
              <a:gd name="connsiteY185" fmla="*/ 2104326 h 2323145"/>
              <a:gd name="connsiteX186" fmla="*/ 2889503 w 11269336"/>
              <a:gd name="connsiteY186" fmla="*/ 2104443 h 2323145"/>
              <a:gd name="connsiteX187" fmla="*/ 2884480 w 11269336"/>
              <a:gd name="connsiteY187" fmla="*/ 2102626 h 2323145"/>
              <a:gd name="connsiteX188" fmla="*/ 2882689 w 11269336"/>
              <a:gd name="connsiteY188" fmla="*/ 2099228 h 2323145"/>
              <a:gd name="connsiteX189" fmla="*/ 2881291 w 11269336"/>
              <a:gd name="connsiteY189" fmla="*/ 2099618 h 2323145"/>
              <a:gd name="connsiteX190" fmla="*/ 2853979 w 11269336"/>
              <a:gd name="connsiteY190" fmla="*/ 2090388 h 2323145"/>
              <a:gd name="connsiteX191" fmla="*/ 2791790 w 11269336"/>
              <a:gd name="connsiteY191" fmla="*/ 2080332 h 2323145"/>
              <a:gd name="connsiteX192" fmla="*/ 2755844 w 11269336"/>
              <a:gd name="connsiteY192" fmla="*/ 2078874 h 2323145"/>
              <a:gd name="connsiteX193" fmla="*/ 2657742 w 11269336"/>
              <a:gd name="connsiteY193" fmla="*/ 2070179 h 2323145"/>
              <a:gd name="connsiteX194" fmla="*/ 2559549 w 11269336"/>
              <a:gd name="connsiteY194" fmla="*/ 2057873 h 2323145"/>
              <a:gd name="connsiteX195" fmla="*/ 2512054 w 11269336"/>
              <a:gd name="connsiteY195" fmla="*/ 2031671 h 2323145"/>
              <a:gd name="connsiteX196" fmla="*/ 2506437 w 11269336"/>
              <a:gd name="connsiteY196" fmla="*/ 2030918 h 2323145"/>
              <a:gd name="connsiteX197" fmla="*/ 2491752 w 11269336"/>
              <a:gd name="connsiteY197" fmla="*/ 2033906 h 2323145"/>
              <a:gd name="connsiteX198" fmla="*/ 2486338 w 11269336"/>
              <a:gd name="connsiteY198" fmla="*/ 2035862 h 2323145"/>
              <a:gd name="connsiteX199" fmla="*/ 2478186 w 11269336"/>
              <a:gd name="connsiteY199" fmla="*/ 2036953 h 2323145"/>
              <a:gd name="connsiteX200" fmla="*/ 2477950 w 11269336"/>
              <a:gd name="connsiteY200" fmla="*/ 2036715 h 2323145"/>
              <a:gd name="connsiteX201" fmla="*/ 2470381 w 11269336"/>
              <a:gd name="connsiteY201" fmla="*/ 2038256 h 2323145"/>
              <a:gd name="connsiteX202" fmla="*/ 2433781 w 11269336"/>
              <a:gd name="connsiteY202" fmla="*/ 2049140 h 2323145"/>
              <a:gd name="connsiteX203" fmla="*/ 2381172 w 11269336"/>
              <a:gd name="connsiteY203" fmla="*/ 2030645 h 2323145"/>
              <a:gd name="connsiteX204" fmla="*/ 2360198 w 11269336"/>
              <a:gd name="connsiteY204" fmla="*/ 2029059 h 2323145"/>
              <a:gd name="connsiteX205" fmla="*/ 2348815 w 11269336"/>
              <a:gd name="connsiteY205" fmla="*/ 2026798 h 2323145"/>
              <a:gd name="connsiteX206" fmla="*/ 2347988 w 11269336"/>
              <a:gd name="connsiteY206" fmla="*/ 2025745 h 2323145"/>
              <a:gd name="connsiteX207" fmla="*/ 2312920 w 11269336"/>
              <a:gd name="connsiteY207" fmla="*/ 2036311 h 2323145"/>
              <a:gd name="connsiteX208" fmla="*/ 2307986 w 11269336"/>
              <a:gd name="connsiteY208" fmla="*/ 2035583 h 2323145"/>
              <a:gd name="connsiteX209" fmla="*/ 2285481 w 11269336"/>
              <a:gd name="connsiteY209" fmla="*/ 2045197 h 2323145"/>
              <a:gd name="connsiteX210" fmla="*/ 2273666 w 11269336"/>
              <a:gd name="connsiteY210" fmla="*/ 2048710 h 2323145"/>
              <a:gd name="connsiteX211" fmla="*/ 2270719 w 11269336"/>
              <a:gd name="connsiteY211" fmla="*/ 2052702 h 2323145"/>
              <a:gd name="connsiteX212" fmla="*/ 2253080 w 11269336"/>
              <a:gd name="connsiteY212" fmla="*/ 2056363 h 2323145"/>
              <a:gd name="connsiteX213" fmla="*/ 2250906 w 11269336"/>
              <a:gd name="connsiteY213" fmla="*/ 2055654 h 2323145"/>
              <a:gd name="connsiteX214" fmla="*/ 2236905 w 11269336"/>
              <a:gd name="connsiteY214" fmla="*/ 2062882 h 2323145"/>
              <a:gd name="connsiteX215" fmla="*/ 2225830 w 11269336"/>
              <a:gd name="connsiteY215" fmla="*/ 2074027 h 2323145"/>
              <a:gd name="connsiteX216" fmla="*/ 2073776 w 11269336"/>
              <a:gd name="connsiteY216" fmla="*/ 2089244 h 2323145"/>
              <a:gd name="connsiteX217" fmla="*/ 1948256 w 11269336"/>
              <a:gd name="connsiteY217" fmla="*/ 2146616 h 2323145"/>
              <a:gd name="connsiteX218" fmla="*/ 1865582 w 11269336"/>
              <a:gd name="connsiteY218" fmla="*/ 2153738 h 2323145"/>
              <a:gd name="connsiteX219" fmla="*/ 1835210 w 11269336"/>
              <a:gd name="connsiteY219" fmla="*/ 2134244 h 2323145"/>
              <a:gd name="connsiteX220" fmla="*/ 1632661 w 11269336"/>
              <a:gd name="connsiteY220" fmla="*/ 2173882 h 2323145"/>
              <a:gd name="connsiteX221" fmla="*/ 1579590 w 11269336"/>
              <a:gd name="connsiteY221" fmla="*/ 2173680 h 2323145"/>
              <a:gd name="connsiteX222" fmla="*/ 1535601 w 11269336"/>
              <a:gd name="connsiteY222" fmla="*/ 2194590 h 2323145"/>
              <a:gd name="connsiteX223" fmla="*/ 1515594 w 11269336"/>
              <a:gd name="connsiteY223" fmla="*/ 2189622 h 2323145"/>
              <a:gd name="connsiteX224" fmla="*/ 1512113 w 11269336"/>
              <a:gd name="connsiteY224" fmla="*/ 2188534 h 2323145"/>
              <a:gd name="connsiteX225" fmla="*/ 1498838 w 11269336"/>
              <a:gd name="connsiteY225" fmla="*/ 2189213 h 2323145"/>
              <a:gd name="connsiteX226" fmla="*/ 1494279 w 11269336"/>
              <a:gd name="connsiteY226" fmla="*/ 2183112 h 2323145"/>
              <a:gd name="connsiteX227" fmla="*/ 1473714 w 11269336"/>
              <a:gd name="connsiteY227" fmla="*/ 2179625 h 2323145"/>
              <a:gd name="connsiteX228" fmla="*/ 1449503 w 11269336"/>
              <a:gd name="connsiteY228" fmla="*/ 2182633 h 2323145"/>
              <a:gd name="connsiteX229" fmla="*/ 1266687 w 11269336"/>
              <a:gd name="connsiteY229" fmla="*/ 2212688 h 2323145"/>
              <a:gd name="connsiteX230" fmla="*/ 1239614 w 11269336"/>
              <a:gd name="connsiteY230" fmla="*/ 2209727 h 2323145"/>
              <a:gd name="connsiteX231" fmla="*/ 1202436 w 11269336"/>
              <a:gd name="connsiteY231" fmla="*/ 2209817 h 2323145"/>
              <a:gd name="connsiteX232" fmla="*/ 1136097 w 11269336"/>
              <a:gd name="connsiteY232" fmla="*/ 2205112 h 2323145"/>
              <a:gd name="connsiteX233" fmla="*/ 988232 w 11269336"/>
              <a:gd name="connsiteY233" fmla="*/ 2235635 h 2323145"/>
              <a:gd name="connsiteX234" fmla="*/ 981959 w 11269336"/>
              <a:gd name="connsiteY234" fmla="*/ 2231607 h 2323145"/>
              <a:gd name="connsiteX235" fmla="*/ 938600 w 11269336"/>
              <a:gd name="connsiteY235" fmla="*/ 2238113 h 2323145"/>
              <a:gd name="connsiteX236" fmla="*/ 791788 w 11269336"/>
              <a:gd name="connsiteY236" fmla="*/ 2293224 h 2323145"/>
              <a:gd name="connsiteX237" fmla="*/ 706914 w 11269336"/>
              <a:gd name="connsiteY237" fmla="*/ 2305046 h 2323145"/>
              <a:gd name="connsiteX238" fmla="*/ 675971 w 11269336"/>
              <a:gd name="connsiteY238" fmla="*/ 2304030 h 2323145"/>
              <a:gd name="connsiteX239" fmla="*/ 624180 w 11269336"/>
              <a:gd name="connsiteY239" fmla="*/ 2302650 h 2323145"/>
              <a:gd name="connsiteX240" fmla="*/ 583453 w 11269336"/>
              <a:gd name="connsiteY240" fmla="*/ 2288788 h 2323145"/>
              <a:gd name="connsiteX241" fmla="*/ 540946 w 11269336"/>
              <a:gd name="connsiteY241" fmla="*/ 2292721 h 2323145"/>
              <a:gd name="connsiteX242" fmla="*/ 533680 w 11269336"/>
              <a:gd name="connsiteY242" fmla="*/ 2310233 h 2323145"/>
              <a:gd name="connsiteX243" fmla="*/ 487366 w 11269336"/>
              <a:gd name="connsiteY243" fmla="*/ 2309053 h 2323145"/>
              <a:gd name="connsiteX244" fmla="*/ 416820 w 11269336"/>
              <a:gd name="connsiteY244" fmla="*/ 2305443 h 2323145"/>
              <a:gd name="connsiteX245" fmla="*/ 376805 w 11269336"/>
              <a:gd name="connsiteY245" fmla="*/ 2307647 h 2323145"/>
              <a:gd name="connsiteX246" fmla="*/ 266777 w 11269336"/>
              <a:gd name="connsiteY246" fmla="*/ 2309012 h 2323145"/>
              <a:gd name="connsiteX247" fmla="*/ 156013 w 11269336"/>
              <a:gd name="connsiteY247" fmla="*/ 2306832 h 2323145"/>
              <a:gd name="connsiteX248" fmla="*/ 87258 w 11269336"/>
              <a:gd name="connsiteY248" fmla="*/ 2285511 h 2323145"/>
              <a:gd name="connsiteX249" fmla="*/ 23798 w 11269336"/>
              <a:gd name="connsiteY249" fmla="*/ 2281822 h 2323145"/>
              <a:gd name="connsiteX250" fmla="*/ 0 w 11269336"/>
              <a:gd name="connsiteY250" fmla="*/ 2285369 h 2323145"/>
              <a:gd name="connsiteX251" fmla="*/ 0 w 11269336"/>
              <a:gd name="connsiteY251" fmla="*/ 0 h 2323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Lst>
            <a:rect l="l" t="t" r="r" b="b"/>
            <a:pathLst>
              <a:path w="11269336" h="2323145">
                <a:moveTo>
                  <a:pt x="0" y="0"/>
                </a:moveTo>
                <a:lnTo>
                  <a:pt x="11269336" y="0"/>
                </a:lnTo>
                <a:lnTo>
                  <a:pt x="11268645" y="511"/>
                </a:lnTo>
                <a:cubicBezTo>
                  <a:pt x="11257520" y="14091"/>
                  <a:pt x="11248967" y="32073"/>
                  <a:pt x="11230739" y="37096"/>
                </a:cubicBezTo>
                <a:cubicBezTo>
                  <a:pt x="11194283" y="47141"/>
                  <a:pt x="11124351" y="55013"/>
                  <a:pt x="11082485" y="78590"/>
                </a:cubicBezTo>
                <a:cubicBezTo>
                  <a:pt x="11064655" y="69818"/>
                  <a:pt x="11049588" y="97621"/>
                  <a:pt x="11031776" y="79197"/>
                </a:cubicBezTo>
                <a:cubicBezTo>
                  <a:pt x="11016683" y="85023"/>
                  <a:pt x="11009945" y="92832"/>
                  <a:pt x="10995894" y="83459"/>
                </a:cubicBezTo>
                <a:cubicBezTo>
                  <a:pt x="10971843" y="134740"/>
                  <a:pt x="10888992" y="106042"/>
                  <a:pt x="10861177" y="147419"/>
                </a:cubicBezTo>
                <a:cubicBezTo>
                  <a:pt x="10850370" y="129415"/>
                  <a:pt x="10807086" y="138624"/>
                  <a:pt x="10782732" y="135645"/>
                </a:cubicBezTo>
                <a:cubicBezTo>
                  <a:pt x="10869014" y="196205"/>
                  <a:pt x="10693356" y="147304"/>
                  <a:pt x="10660773" y="179312"/>
                </a:cubicBezTo>
                <a:cubicBezTo>
                  <a:pt x="10667385" y="121467"/>
                  <a:pt x="10595265" y="182241"/>
                  <a:pt x="10564442" y="160738"/>
                </a:cubicBezTo>
                <a:cubicBezTo>
                  <a:pt x="10544419" y="190949"/>
                  <a:pt x="10518436" y="167191"/>
                  <a:pt x="10490200" y="183533"/>
                </a:cubicBezTo>
                <a:cubicBezTo>
                  <a:pt x="10423905" y="202688"/>
                  <a:pt x="10362764" y="244779"/>
                  <a:pt x="10271351" y="243104"/>
                </a:cubicBezTo>
                <a:cubicBezTo>
                  <a:pt x="10247818" y="329775"/>
                  <a:pt x="10135674" y="303068"/>
                  <a:pt x="10061033" y="364937"/>
                </a:cubicBezTo>
                <a:cubicBezTo>
                  <a:pt x="10014289" y="383940"/>
                  <a:pt x="9930032" y="360289"/>
                  <a:pt x="9921770" y="406154"/>
                </a:cubicBezTo>
                <a:cubicBezTo>
                  <a:pt x="9894276" y="384665"/>
                  <a:pt x="9881945" y="430851"/>
                  <a:pt x="9858388" y="439489"/>
                </a:cubicBezTo>
                <a:cubicBezTo>
                  <a:pt x="9835642" y="426888"/>
                  <a:pt x="9828901" y="443125"/>
                  <a:pt x="9811914" y="449865"/>
                </a:cubicBezTo>
                <a:cubicBezTo>
                  <a:pt x="9801869" y="441287"/>
                  <a:pt x="9787055" y="444835"/>
                  <a:pt x="9784394" y="457816"/>
                </a:cubicBezTo>
                <a:cubicBezTo>
                  <a:pt x="9797169" y="483924"/>
                  <a:pt x="9656844" y="450179"/>
                  <a:pt x="9656836" y="469967"/>
                </a:cubicBezTo>
                <a:cubicBezTo>
                  <a:pt x="9589537" y="485301"/>
                  <a:pt x="9662097" y="527310"/>
                  <a:pt x="9561575" y="559978"/>
                </a:cubicBezTo>
                <a:cubicBezTo>
                  <a:pt x="9479149" y="599104"/>
                  <a:pt x="9215234" y="670585"/>
                  <a:pt x="9162278" y="704724"/>
                </a:cubicBezTo>
                <a:cubicBezTo>
                  <a:pt x="9173017" y="730567"/>
                  <a:pt x="9063215" y="727685"/>
                  <a:pt x="9062863" y="754656"/>
                </a:cubicBezTo>
                <a:cubicBezTo>
                  <a:pt x="9021608" y="774940"/>
                  <a:pt x="8924639" y="816390"/>
                  <a:pt x="8914746" y="826428"/>
                </a:cubicBezTo>
                <a:lnTo>
                  <a:pt x="8917778" y="835198"/>
                </a:lnTo>
                <a:lnTo>
                  <a:pt x="8905560" y="838358"/>
                </a:lnTo>
                <a:lnTo>
                  <a:pt x="8897564" y="834287"/>
                </a:lnTo>
                <a:lnTo>
                  <a:pt x="8878040" y="844150"/>
                </a:lnTo>
                <a:cubicBezTo>
                  <a:pt x="8861112" y="848992"/>
                  <a:pt x="8812843" y="856499"/>
                  <a:pt x="8795998" y="863337"/>
                </a:cubicBezTo>
                <a:cubicBezTo>
                  <a:pt x="8792888" y="873975"/>
                  <a:pt x="8786153" y="880792"/>
                  <a:pt x="8776970" y="885177"/>
                </a:cubicBezTo>
                <a:lnTo>
                  <a:pt x="8755719" y="889754"/>
                </a:lnTo>
                <a:lnTo>
                  <a:pt x="8743257" y="904723"/>
                </a:lnTo>
                <a:cubicBezTo>
                  <a:pt x="8737642" y="908108"/>
                  <a:pt x="8730651" y="908759"/>
                  <a:pt x="8721366" y="904711"/>
                </a:cubicBezTo>
                <a:cubicBezTo>
                  <a:pt x="8711895" y="915873"/>
                  <a:pt x="8676250" y="900745"/>
                  <a:pt x="8678353" y="926318"/>
                </a:cubicBezTo>
                <a:cubicBezTo>
                  <a:pt x="8658506" y="928813"/>
                  <a:pt x="8647569" y="933735"/>
                  <a:pt x="8636849" y="937900"/>
                </a:cubicBezTo>
                <a:lnTo>
                  <a:pt x="8620213" y="943068"/>
                </a:lnTo>
                <a:lnTo>
                  <a:pt x="8612581" y="952695"/>
                </a:lnTo>
                <a:cubicBezTo>
                  <a:pt x="8605836" y="959769"/>
                  <a:pt x="8598255" y="964412"/>
                  <a:pt x="8589038" y="963892"/>
                </a:cubicBezTo>
                <a:lnTo>
                  <a:pt x="8579950" y="960899"/>
                </a:lnTo>
                <a:cubicBezTo>
                  <a:pt x="8579740" y="962476"/>
                  <a:pt x="8579529" y="964053"/>
                  <a:pt x="8579319" y="965630"/>
                </a:cubicBezTo>
                <a:cubicBezTo>
                  <a:pt x="8579138" y="972972"/>
                  <a:pt x="8576531" y="980010"/>
                  <a:pt x="8547429" y="984506"/>
                </a:cubicBezTo>
                <a:cubicBezTo>
                  <a:pt x="8529238" y="1001725"/>
                  <a:pt x="8505565" y="1015840"/>
                  <a:pt x="8478704" y="1025490"/>
                </a:cubicBezTo>
                <a:cubicBezTo>
                  <a:pt x="8473109" y="1019545"/>
                  <a:pt x="8465819" y="1032194"/>
                  <a:pt x="8461421" y="1035512"/>
                </a:cubicBezTo>
                <a:cubicBezTo>
                  <a:pt x="8459739" y="1031087"/>
                  <a:pt x="8447663" y="1032074"/>
                  <a:pt x="8445003" y="1036851"/>
                </a:cubicBezTo>
                <a:cubicBezTo>
                  <a:pt x="8366593" y="1075951"/>
                  <a:pt x="8398773" y="1021402"/>
                  <a:pt x="8357350" y="1060213"/>
                </a:cubicBezTo>
                <a:cubicBezTo>
                  <a:pt x="8349366" y="1063843"/>
                  <a:pt x="8342208" y="1063367"/>
                  <a:pt x="8335565" y="1061151"/>
                </a:cubicBezTo>
                <a:lnTo>
                  <a:pt x="8325267" y="1055919"/>
                </a:lnTo>
                <a:lnTo>
                  <a:pt x="8293586" y="1076144"/>
                </a:lnTo>
                <a:cubicBezTo>
                  <a:pt x="8277595" y="1084193"/>
                  <a:pt x="8260401" y="1090863"/>
                  <a:pt x="8242405" y="1095960"/>
                </a:cubicBezTo>
                <a:cubicBezTo>
                  <a:pt x="8226373" y="1101227"/>
                  <a:pt x="8224213" y="1102052"/>
                  <a:pt x="8197391" y="1107746"/>
                </a:cubicBezTo>
                <a:cubicBezTo>
                  <a:pt x="8090266" y="1152133"/>
                  <a:pt x="8141491" y="1082372"/>
                  <a:pt x="8081474" y="1130125"/>
                </a:cubicBezTo>
                <a:cubicBezTo>
                  <a:pt x="8070634" y="1134173"/>
                  <a:pt x="8061619" y="1132810"/>
                  <a:pt x="8053585" y="1129169"/>
                </a:cubicBezTo>
                <a:lnTo>
                  <a:pt x="8038422" y="1119092"/>
                </a:lnTo>
                <a:lnTo>
                  <a:pt x="8029450" y="1125592"/>
                </a:lnTo>
                <a:cubicBezTo>
                  <a:pt x="7992226" y="1133484"/>
                  <a:pt x="7978616" y="1122765"/>
                  <a:pt x="7959552" y="1140188"/>
                </a:cubicBezTo>
                <a:cubicBezTo>
                  <a:pt x="7922008" y="1119572"/>
                  <a:pt x="7937737" y="1141786"/>
                  <a:pt x="7914188" y="1150862"/>
                </a:cubicBezTo>
                <a:cubicBezTo>
                  <a:pt x="7896037" y="1160155"/>
                  <a:pt x="7933463" y="1163411"/>
                  <a:pt x="7914918" y="1168758"/>
                </a:cubicBezTo>
                <a:cubicBezTo>
                  <a:pt x="7893102" y="1165887"/>
                  <a:pt x="7898453" y="1187420"/>
                  <a:pt x="7875510" y="1183153"/>
                </a:cubicBezTo>
                <a:cubicBezTo>
                  <a:pt x="7877354" y="1165743"/>
                  <a:pt x="7834286" y="1194789"/>
                  <a:pt x="7829932" y="1180782"/>
                </a:cubicBezTo>
                <a:cubicBezTo>
                  <a:pt x="7816047" y="1204874"/>
                  <a:pt x="7801901" y="1181513"/>
                  <a:pt x="7779182" y="1192665"/>
                </a:cubicBezTo>
                <a:cubicBezTo>
                  <a:pt x="7769446" y="1202686"/>
                  <a:pt x="7761564" y="1205661"/>
                  <a:pt x="7748774" y="1199586"/>
                </a:cubicBezTo>
                <a:cubicBezTo>
                  <a:pt x="7704339" y="1247771"/>
                  <a:pt x="7717626" y="1207638"/>
                  <a:pt x="7671846" y="1231966"/>
                </a:cubicBezTo>
                <a:cubicBezTo>
                  <a:pt x="7632956" y="1255682"/>
                  <a:pt x="7587383" y="1275180"/>
                  <a:pt x="7554146" y="1319748"/>
                </a:cubicBezTo>
                <a:cubicBezTo>
                  <a:pt x="7548775" y="1331557"/>
                  <a:pt x="7531272" y="1339155"/>
                  <a:pt x="7515052" y="1336718"/>
                </a:cubicBezTo>
                <a:cubicBezTo>
                  <a:pt x="7512260" y="1336298"/>
                  <a:pt x="7509613" y="1335590"/>
                  <a:pt x="7507193" y="1334617"/>
                </a:cubicBezTo>
                <a:cubicBezTo>
                  <a:pt x="7488273" y="1365207"/>
                  <a:pt x="7468925" y="1356298"/>
                  <a:pt x="7461694" y="1375866"/>
                </a:cubicBezTo>
                <a:cubicBezTo>
                  <a:pt x="7422434" y="1391917"/>
                  <a:pt x="7384603" y="1382819"/>
                  <a:pt x="7377571" y="1400128"/>
                </a:cubicBezTo>
                <a:cubicBezTo>
                  <a:pt x="7356236" y="1403926"/>
                  <a:pt x="7322509" y="1393138"/>
                  <a:pt x="7311261" y="1412652"/>
                </a:cubicBezTo>
                <a:cubicBezTo>
                  <a:pt x="7305349" y="1400071"/>
                  <a:pt x="7289966" y="1428039"/>
                  <a:pt x="7275307" y="1422171"/>
                </a:cubicBezTo>
                <a:cubicBezTo>
                  <a:pt x="7264529" y="1416601"/>
                  <a:pt x="7257348" y="1423786"/>
                  <a:pt x="7247783" y="1426330"/>
                </a:cubicBezTo>
                <a:cubicBezTo>
                  <a:pt x="7233839" y="1423056"/>
                  <a:pt x="7194363" y="1442037"/>
                  <a:pt x="7185047" y="1451812"/>
                </a:cubicBezTo>
                <a:cubicBezTo>
                  <a:pt x="7164447" y="1483396"/>
                  <a:pt x="7101577" y="1475742"/>
                  <a:pt x="7084117" y="1500281"/>
                </a:cubicBezTo>
                <a:cubicBezTo>
                  <a:pt x="7076899" y="1504821"/>
                  <a:pt x="7069494" y="1507565"/>
                  <a:pt x="7062011" y="1509183"/>
                </a:cubicBezTo>
                <a:lnTo>
                  <a:pt x="7040555" y="1511207"/>
                </a:lnTo>
                <a:lnTo>
                  <a:pt x="7033438" y="1506772"/>
                </a:lnTo>
                <a:lnTo>
                  <a:pt x="7020886" y="1510764"/>
                </a:lnTo>
                <a:lnTo>
                  <a:pt x="7017033" y="1510650"/>
                </a:lnTo>
                <a:lnTo>
                  <a:pt x="6995460" y="1511173"/>
                </a:lnTo>
                <a:cubicBezTo>
                  <a:pt x="7010208" y="1537643"/>
                  <a:pt x="6938512" y="1522467"/>
                  <a:pt x="6962144" y="1541508"/>
                </a:cubicBezTo>
                <a:cubicBezTo>
                  <a:pt x="6926351" y="1550586"/>
                  <a:pt x="6958236" y="1566326"/>
                  <a:pt x="6910674" y="1554793"/>
                </a:cubicBezTo>
                <a:cubicBezTo>
                  <a:pt x="6859225" y="1589274"/>
                  <a:pt x="6769015" y="1598548"/>
                  <a:pt x="6732152" y="1642538"/>
                </a:cubicBezTo>
                <a:cubicBezTo>
                  <a:pt x="6734901" y="1628031"/>
                  <a:pt x="6709146" y="1622413"/>
                  <a:pt x="6694106" y="1632377"/>
                </a:cubicBezTo>
                <a:cubicBezTo>
                  <a:pt x="6702628" y="1575914"/>
                  <a:pt x="6638899" y="1692862"/>
                  <a:pt x="6617223" y="1659889"/>
                </a:cubicBezTo>
                <a:cubicBezTo>
                  <a:pt x="6623246" y="1693349"/>
                  <a:pt x="6561228" y="1764690"/>
                  <a:pt x="6521138" y="1744340"/>
                </a:cubicBezTo>
                <a:cubicBezTo>
                  <a:pt x="6469831" y="1761656"/>
                  <a:pt x="6438109" y="1796731"/>
                  <a:pt x="6380677" y="1796883"/>
                </a:cubicBezTo>
                <a:cubicBezTo>
                  <a:pt x="6379865" y="1801686"/>
                  <a:pt x="6377810" y="1805986"/>
                  <a:pt x="6374897" y="1809910"/>
                </a:cubicBezTo>
                <a:lnTo>
                  <a:pt x="6364545" y="1820090"/>
                </a:lnTo>
                <a:lnTo>
                  <a:pt x="6362126" y="1819991"/>
                </a:lnTo>
                <a:cubicBezTo>
                  <a:pt x="6353055" y="1821720"/>
                  <a:pt x="6348796" y="1824537"/>
                  <a:pt x="6346673" y="1827824"/>
                </a:cubicBezTo>
                <a:lnTo>
                  <a:pt x="6345588" y="1832232"/>
                </a:lnTo>
                <a:lnTo>
                  <a:pt x="6335708" y="1838451"/>
                </a:lnTo>
                <a:lnTo>
                  <a:pt x="6318182" y="1852975"/>
                </a:lnTo>
                <a:lnTo>
                  <a:pt x="6313084" y="1853561"/>
                </a:lnTo>
                <a:lnTo>
                  <a:pt x="6283816" y="1872148"/>
                </a:lnTo>
                <a:lnTo>
                  <a:pt x="6282550" y="1871392"/>
                </a:lnTo>
                <a:cubicBezTo>
                  <a:pt x="6279041" y="1870121"/>
                  <a:pt x="6275192" y="1869982"/>
                  <a:pt x="6270527" y="1872208"/>
                </a:cubicBezTo>
                <a:cubicBezTo>
                  <a:pt x="6265029" y="1853962"/>
                  <a:pt x="6262790" y="1867903"/>
                  <a:pt x="6249518" y="1876079"/>
                </a:cubicBezTo>
                <a:cubicBezTo>
                  <a:pt x="6238019" y="1849564"/>
                  <a:pt x="6207959" y="1881750"/>
                  <a:pt x="6190386" y="1872478"/>
                </a:cubicBezTo>
                <a:cubicBezTo>
                  <a:pt x="6180893" y="1879083"/>
                  <a:pt x="6170646" y="1885584"/>
                  <a:pt x="6159777" y="1891745"/>
                </a:cubicBezTo>
                <a:lnTo>
                  <a:pt x="6153131" y="1895079"/>
                </a:lnTo>
                <a:lnTo>
                  <a:pt x="6152798" y="1894920"/>
                </a:lnTo>
                <a:cubicBezTo>
                  <a:pt x="6150925" y="1895166"/>
                  <a:pt x="6148578" y="1896082"/>
                  <a:pt x="6145388" y="1897990"/>
                </a:cubicBezTo>
                <a:lnTo>
                  <a:pt x="6141014" y="1901155"/>
                </a:lnTo>
                <a:lnTo>
                  <a:pt x="6128122" y="1907623"/>
                </a:lnTo>
                <a:lnTo>
                  <a:pt x="6122351" y="1908359"/>
                </a:lnTo>
                <a:cubicBezTo>
                  <a:pt x="6099508" y="1905910"/>
                  <a:pt x="6088334" y="1869006"/>
                  <a:pt x="6064750" y="1896394"/>
                </a:cubicBezTo>
                <a:cubicBezTo>
                  <a:pt x="6025977" y="1903785"/>
                  <a:pt x="5997095" y="1889190"/>
                  <a:pt x="5964230" y="1910038"/>
                </a:cubicBezTo>
                <a:cubicBezTo>
                  <a:pt x="5927910" y="1916874"/>
                  <a:pt x="5894873" y="1914928"/>
                  <a:pt x="5865399" y="1926966"/>
                </a:cubicBezTo>
                <a:cubicBezTo>
                  <a:pt x="5851644" y="1923038"/>
                  <a:pt x="5839380" y="1922808"/>
                  <a:pt x="5829951" y="1934755"/>
                </a:cubicBezTo>
                <a:cubicBezTo>
                  <a:pt x="5795498" y="1938369"/>
                  <a:pt x="5784532" y="1926246"/>
                  <a:pt x="5765285" y="1941322"/>
                </a:cubicBezTo>
                <a:cubicBezTo>
                  <a:pt x="5741789" y="1922874"/>
                  <a:pt x="5742385" y="1931607"/>
                  <a:pt x="5734750" y="1939793"/>
                </a:cubicBezTo>
                <a:lnTo>
                  <a:pt x="5733569" y="1940505"/>
                </a:lnTo>
                <a:lnTo>
                  <a:pt x="5730329" y="1937845"/>
                </a:lnTo>
                <a:lnTo>
                  <a:pt x="5724661" y="1937455"/>
                </a:lnTo>
                <a:lnTo>
                  <a:pt x="5710186" y="1941370"/>
                </a:lnTo>
                <a:lnTo>
                  <a:pt x="5704910" y="1943663"/>
                </a:lnTo>
                <a:cubicBezTo>
                  <a:pt x="5701213" y="1944937"/>
                  <a:pt x="5698678" y="1945391"/>
                  <a:pt x="5696836" y="1945271"/>
                </a:cubicBezTo>
                <a:lnTo>
                  <a:pt x="5696583" y="1945050"/>
                </a:lnTo>
                <a:lnTo>
                  <a:pt x="5689123" y="1947067"/>
                </a:lnTo>
                <a:cubicBezTo>
                  <a:pt x="5676655" y="1951072"/>
                  <a:pt x="5664639" y="1955533"/>
                  <a:pt x="5653291" y="1960245"/>
                </a:cubicBezTo>
                <a:cubicBezTo>
                  <a:pt x="5640346" y="1947636"/>
                  <a:pt x="5600180" y="1973739"/>
                  <a:pt x="5599385" y="1945198"/>
                </a:cubicBezTo>
                <a:cubicBezTo>
                  <a:pt x="5583913" y="1950736"/>
                  <a:pt x="5576590" y="1964134"/>
                  <a:pt x="5578300" y="1944963"/>
                </a:cubicBezTo>
                <a:cubicBezTo>
                  <a:pt x="5573104" y="1946266"/>
                  <a:pt x="5569560" y="1945382"/>
                  <a:pt x="5566758" y="1943441"/>
                </a:cubicBezTo>
                <a:lnTo>
                  <a:pt x="5565857" y="1942445"/>
                </a:lnTo>
                <a:lnTo>
                  <a:pt x="5531534" y="1955208"/>
                </a:lnTo>
                <a:lnTo>
                  <a:pt x="5526552" y="1954799"/>
                </a:lnTo>
                <a:lnTo>
                  <a:pt x="5504723" y="1965811"/>
                </a:lnTo>
                <a:lnTo>
                  <a:pt x="5493156" y="1970063"/>
                </a:lnTo>
                <a:lnTo>
                  <a:pt x="5490486" y="1974227"/>
                </a:lnTo>
                <a:cubicBezTo>
                  <a:pt x="5487271" y="1977077"/>
                  <a:pt x="5482233" y="1979045"/>
                  <a:pt x="5473107" y="1979001"/>
                </a:cubicBezTo>
                <a:lnTo>
                  <a:pt x="5470885" y="1978432"/>
                </a:lnTo>
                <a:lnTo>
                  <a:pt x="5457393" y="1986525"/>
                </a:lnTo>
                <a:cubicBezTo>
                  <a:pt x="5453194" y="1989853"/>
                  <a:pt x="5449663" y="1993721"/>
                  <a:pt x="5447102" y="1998329"/>
                </a:cubicBezTo>
                <a:cubicBezTo>
                  <a:pt x="5386283" y="2017364"/>
                  <a:pt x="5223545" y="2015483"/>
                  <a:pt x="5159151" y="2029640"/>
                </a:cubicBezTo>
                <a:cubicBezTo>
                  <a:pt x="5141359" y="2036610"/>
                  <a:pt x="5090827" y="2076822"/>
                  <a:pt x="5098838" y="2062961"/>
                </a:cubicBezTo>
                <a:cubicBezTo>
                  <a:pt x="5047883" y="2099457"/>
                  <a:pt x="4922007" y="2111466"/>
                  <a:pt x="4860988" y="2135698"/>
                </a:cubicBezTo>
                <a:cubicBezTo>
                  <a:pt x="4805413" y="2152292"/>
                  <a:pt x="4784714" y="2158665"/>
                  <a:pt x="4765388" y="2162525"/>
                </a:cubicBezTo>
                <a:cubicBezTo>
                  <a:pt x="4758560" y="2161978"/>
                  <a:pt x="4751823" y="2160531"/>
                  <a:pt x="4745033" y="2158859"/>
                </a:cubicBezTo>
                <a:lnTo>
                  <a:pt x="4741475" y="2157998"/>
                </a:lnTo>
                <a:lnTo>
                  <a:pt x="4728247" y="2159526"/>
                </a:lnTo>
                <a:lnTo>
                  <a:pt x="4723263" y="2153742"/>
                </a:lnTo>
                <a:lnTo>
                  <a:pt x="4593061" y="2171597"/>
                </a:lnTo>
                <a:lnTo>
                  <a:pt x="4405765" y="2199902"/>
                </a:lnTo>
                <a:cubicBezTo>
                  <a:pt x="4403942" y="2198353"/>
                  <a:pt x="4402457" y="2196614"/>
                  <a:pt x="4401354" y="2194745"/>
                </a:cubicBezTo>
                <a:lnTo>
                  <a:pt x="4366646" y="2198564"/>
                </a:lnTo>
                <a:lnTo>
                  <a:pt x="4354009" y="2204984"/>
                </a:lnTo>
                <a:lnTo>
                  <a:pt x="4348284" y="2205270"/>
                </a:lnTo>
                <a:lnTo>
                  <a:pt x="4333906" y="2205251"/>
                </a:lnTo>
                <a:cubicBezTo>
                  <a:pt x="4326429" y="2204713"/>
                  <a:pt x="4318024" y="2203940"/>
                  <a:pt x="4308819" y="2203822"/>
                </a:cubicBezTo>
                <a:lnTo>
                  <a:pt x="4301210" y="2204456"/>
                </a:lnTo>
                <a:lnTo>
                  <a:pt x="4283095" y="2198177"/>
                </a:lnTo>
                <a:cubicBezTo>
                  <a:pt x="4269863" y="2193337"/>
                  <a:pt x="4259612" y="2190345"/>
                  <a:pt x="4250119" y="2196342"/>
                </a:cubicBezTo>
                <a:cubicBezTo>
                  <a:pt x="4230702" y="2190559"/>
                  <a:pt x="4213171" y="2166890"/>
                  <a:pt x="4189203" y="2178994"/>
                </a:cubicBezTo>
                <a:cubicBezTo>
                  <a:pt x="4194512" y="2165594"/>
                  <a:pt x="4160734" y="2183257"/>
                  <a:pt x="4154035" y="2171950"/>
                </a:cubicBezTo>
                <a:cubicBezTo>
                  <a:pt x="4150098" y="2162547"/>
                  <a:pt x="4138934" y="2165714"/>
                  <a:pt x="4129569" y="2163850"/>
                </a:cubicBezTo>
                <a:cubicBezTo>
                  <a:pt x="4121391" y="2155090"/>
                  <a:pt x="4076089" y="2154737"/>
                  <a:pt x="4061250" y="2159236"/>
                </a:cubicBezTo>
                <a:cubicBezTo>
                  <a:pt x="4020618" y="2177811"/>
                  <a:pt x="3978175" y="2144465"/>
                  <a:pt x="3945480" y="2158279"/>
                </a:cubicBezTo>
                <a:cubicBezTo>
                  <a:pt x="3936362" y="2159139"/>
                  <a:pt x="3928502" y="2158369"/>
                  <a:pt x="3921468" y="2156588"/>
                </a:cubicBezTo>
                <a:lnTo>
                  <a:pt x="3903348" y="2149220"/>
                </a:lnTo>
                <a:lnTo>
                  <a:pt x="3901342" y="2142355"/>
                </a:lnTo>
                <a:lnTo>
                  <a:pt x="3888539" y="2140476"/>
                </a:lnTo>
                <a:lnTo>
                  <a:pt x="3885662" y="2138740"/>
                </a:lnTo>
                <a:cubicBezTo>
                  <a:pt x="3880178" y="2135398"/>
                  <a:pt x="3874645" y="2132286"/>
                  <a:pt x="3868627" y="2130023"/>
                </a:cubicBezTo>
                <a:cubicBezTo>
                  <a:pt x="3859240" y="2159198"/>
                  <a:pt x="3815892" y="2115590"/>
                  <a:pt x="3819177" y="2142111"/>
                </a:cubicBezTo>
                <a:cubicBezTo>
                  <a:pt x="3784478" y="2134756"/>
                  <a:pt x="3796708" y="2161930"/>
                  <a:pt x="3769100" y="2131731"/>
                </a:cubicBezTo>
                <a:cubicBezTo>
                  <a:pt x="3702423" y="2139704"/>
                  <a:pt x="3625642" y="2109386"/>
                  <a:pt x="3562752" y="2131785"/>
                </a:cubicBezTo>
                <a:cubicBezTo>
                  <a:pt x="3576244" y="2120400"/>
                  <a:pt x="3560801" y="2104591"/>
                  <a:pt x="3541402" y="2106821"/>
                </a:cubicBezTo>
                <a:cubicBezTo>
                  <a:pt x="3592232" y="2061584"/>
                  <a:pt x="3356194" y="2115384"/>
                  <a:pt x="3365341" y="2077638"/>
                </a:cubicBezTo>
                <a:cubicBezTo>
                  <a:pt x="3303594" y="2079161"/>
                  <a:pt x="3221644" y="2111487"/>
                  <a:pt x="3170922" y="2115957"/>
                </a:cubicBezTo>
                <a:cubicBezTo>
                  <a:pt x="3166532" y="2119769"/>
                  <a:pt x="3161579" y="2122617"/>
                  <a:pt x="3156256" y="2124773"/>
                </a:cubicBezTo>
                <a:lnTo>
                  <a:pt x="3140298" y="2129182"/>
                </a:lnTo>
                <a:lnTo>
                  <a:pt x="3138514" y="2128069"/>
                </a:lnTo>
                <a:cubicBezTo>
                  <a:pt x="3130169" y="2125710"/>
                  <a:pt x="3124679" y="2126336"/>
                  <a:pt x="3120467" y="2128281"/>
                </a:cubicBezTo>
                <a:lnTo>
                  <a:pt x="3116175" y="2131633"/>
                </a:lnTo>
                <a:lnTo>
                  <a:pt x="3103685" y="2132814"/>
                </a:lnTo>
                <a:lnTo>
                  <a:pt x="3078794" y="2137935"/>
                </a:lnTo>
                <a:lnTo>
                  <a:pt x="3074407" y="2136274"/>
                </a:lnTo>
                <a:lnTo>
                  <a:pt x="3037285" y="2139919"/>
                </a:lnTo>
                <a:lnTo>
                  <a:pt x="3036901" y="2138726"/>
                </a:lnTo>
                <a:cubicBezTo>
                  <a:pt x="3035193" y="2136135"/>
                  <a:pt x="3032337" y="2134379"/>
                  <a:pt x="3026996" y="2134322"/>
                </a:cubicBezTo>
                <a:cubicBezTo>
                  <a:pt x="3037063" y="2116196"/>
                  <a:pt x="3024412" y="2127308"/>
                  <a:pt x="3007772" y="2128742"/>
                </a:cubicBezTo>
                <a:cubicBezTo>
                  <a:pt x="3019697" y="2100910"/>
                  <a:pt x="2971305" y="2115987"/>
                  <a:pt x="2965030" y="2100494"/>
                </a:cubicBezTo>
                <a:cubicBezTo>
                  <a:pt x="2952539" y="2102174"/>
                  <a:pt x="2939545" y="2103445"/>
                  <a:pt x="2926342" y="2104155"/>
                </a:cubicBezTo>
                <a:lnTo>
                  <a:pt x="2918608" y="2104215"/>
                </a:lnTo>
                <a:cubicBezTo>
                  <a:pt x="2918564" y="2104122"/>
                  <a:pt x="2918519" y="2104030"/>
                  <a:pt x="2918475" y="2103937"/>
                </a:cubicBezTo>
                <a:cubicBezTo>
                  <a:pt x="2916840" y="2103354"/>
                  <a:pt x="2914314" y="2103149"/>
                  <a:pt x="2910360" y="2103444"/>
                </a:cubicBezTo>
                <a:lnTo>
                  <a:pt x="2904507" y="2104326"/>
                </a:lnTo>
                <a:lnTo>
                  <a:pt x="2889503" y="2104443"/>
                </a:lnTo>
                <a:lnTo>
                  <a:pt x="2884480" y="2102626"/>
                </a:lnTo>
                <a:lnTo>
                  <a:pt x="2882689" y="2099228"/>
                </a:lnTo>
                <a:lnTo>
                  <a:pt x="2881291" y="2099618"/>
                </a:lnTo>
                <a:cubicBezTo>
                  <a:pt x="2870663" y="2105606"/>
                  <a:pt x="2867338" y="2114210"/>
                  <a:pt x="2853979" y="2090388"/>
                </a:cubicBezTo>
                <a:cubicBezTo>
                  <a:pt x="2829652" y="2100099"/>
                  <a:pt x="2824975" y="2085577"/>
                  <a:pt x="2791790" y="2080332"/>
                </a:cubicBezTo>
                <a:cubicBezTo>
                  <a:pt x="2777850" y="2089504"/>
                  <a:pt x="2766709" y="2086170"/>
                  <a:pt x="2755844" y="2078874"/>
                </a:cubicBezTo>
                <a:cubicBezTo>
                  <a:pt x="2723488" y="2083049"/>
                  <a:pt x="2694065" y="2072780"/>
                  <a:pt x="2657742" y="2070179"/>
                </a:cubicBezTo>
                <a:cubicBezTo>
                  <a:pt x="2618372" y="2082020"/>
                  <a:pt x="2598368" y="2060559"/>
                  <a:pt x="2559549" y="2057873"/>
                </a:cubicBezTo>
                <a:cubicBezTo>
                  <a:pt x="2525789" y="2078403"/>
                  <a:pt x="2531908" y="2039838"/>
                  <a:pt x="2512054" y="2031671"/>
                </a:cubicBezTo>
                <a:lnTo>
                  <a:pt x="2506437" y="2030918"/>
                </a:lnTo>
                <a:lnTo>
                  <a:pt x="2491752" y="2033906"/>
                </a:lnTo>
                <a:lnTo>
                  <a:pt x="2486338" y="2035862"/>
                </a:lnTo>
                <a:cubicBezTo>
                  <a:pt x="2482568" y="2036899"/>
                  <a:pt x="2480011" y="2037191"/>
                  <a:pt x="2478186" y="2036953"/>
                </a:cubicBezTo>
                <a:lnTo>
                  <a:pt x="2477950" y="2036715"/>
                </a:lnTo>
                <a:lnTo>
                  <a:pt x="2470381" y="2038256"/>
                </a:lnTo>
                <a:cubicBezTo>
                  <a:pt x="2457686" y="2041461"/>
                  <a:pt x="2445410" y="2045155"/>
                  <a:pt x="2433781" y="2049140"/>
                </a:cubicBezTo>
                <a:cubicBezTo>
                  <a:pt x="2421781" y="2035703"/>
                  <a:pt x="2379959" y="2059234"/>
                  <a:pt x="2381172" y="2030645"/>
                </a:cubicBezTo>
                <a:cubicBezTo>
                  <a:pt x="2365380" y="2035192"/>
                  <a:pt x="2357148" y="2048120"/>
                  <a:pt x="2360198" y="2029059"/>
                </a:cubicBezTo>
                <a:cubicBezTo>
                  <a:pt x="2354933" y="2030031"/>
                  <a:pt x="2351467" y="2028919"/>
                  <a:pt x="2348815" y="2026798"/>
                </a:cubicBezTo>
                <a:lnTo>
                  <a:pt x="2347988" y="2025745"/>
                </a:lnTo>
                <a:lnTo>
                  <a:pt x="2312920" y="2036311"/>
                </a:lnTo>
                <a:lnTo>
                  <a:pt x="2307986" y="2035583"/>
                </a:lnTo>
                <a:lnTo>
                  <a:pt x="2285481" y="2045197"/>
                </a:lnTo>
                <a:lnTo>
                  <a:pt x="2273666" y="2048710"/>
                </a:lnTo>
                <a:lnTo>
                  <a:pt x="2270719" y="2052702"/>
                </a:lnTo>
                <a:cubicBezTo>
                  <a:pt x="2267315" y="2055347"/>
                  <a:pt x="2262161" y="2056992"/>
                  <a:pt x="2253080" y="2056363"/>
                </a:cubicBezTo>
                <a:lnTo>
                  <a:pt x="2250906" y="2055654"/>
                </a:lnTo>
                <a:lnTo>
                  <a:pt x="2236905" y="2062882"/>
                </a:lnTo>
                <a:cubicBezTo>
                  <a:pt x="2232493" y="2065942"/>
                  <a:pt x="2228705" y="2069583"/>
                  <a:pt x="2225830" y="2074027"/>
                </a:cubicBezTo>
                <a:cubicBezTo>
                  <a:pt x="2173117" y="2059597"/>
                  <a:pt x="2128486" y="2085502"/>
                  <a:pt x="2073776" y="2089244"/>
                </a:cubicBezTo>
                <a:cubicBezTo>
                  <a:pt x="2046050" y="2059365"/>
                  <a:pt x="1957570" y="2112693"/>
                  <a:pt x="1948256" y="2146616"/>
                </a:cubicBezTo>
                <a:cubicBezTo>
                  <a:pt x="1943005" y="2109192"/>
                  <a:pt x="1832736" y="2206239"/>
                  <a:pt x="1865582" y="2153738"/>
                </a:cubicBezTo>
                <a:cubicBezTo>
                  <a:pt x="1847376" y="2159567"/>
                  <a:pt x="1826258" y="2147592"/>
                  <a:pt x="1835210" y="2134244"/>
                </a:cubicBezTo>
                <a:cubicBezTo>
                  <a:pt x="1781916" y="2167476"/>
                  <a:pt x="1695112" y="2153556"/>
                  <a:pt x="1632661" y="2173882"/>
                </a:cubicBezTo>
                <a:cubicBezTo>
                  <a:pt x="1594177" y="2150642"/>
                  <a:pt x="1616426" y="2173975"/>
                  <a:pt x="1579590" y="2173680"/>
                </a:cubicBezTo>
                <a:cubicBezTo>
                  <a:pt x="1592812" y="2198112"/>
                  <a:pt x="1533818" y="2165220"/>
                  <a:pt x="1535601" y="2194590"/>
                </a:cubicBezTo>
                <a:cubicBezTo>
                  <a:pt x="1528840" y="2193608"/>
                  <a:pt x="1522236" y="2191728"/>
                  <a:pt x="1515594" y="2189622"/>
                </a:cubicBezTo>
                <a:lnTo>
                  <a:pt x="1512113" y="2188534"/>
                </a:lnTo>
                <a:lnTo>
                  <a:pt x="1498838" y="2189213"/>
                </a:lnTo>
                <a:lnTo>
                  <a:pt x="1494279" y="2183112"/>
                </a:lnTo>
                <a:lnTo>
                  <a:pt x="1473714" y="2179625"/>
                </a:lnTo>
                <a:cubicBezTo>
                  <a:pt x="1466138" y="2179292"/>
                  <a:pt x="1458132" y="2180071"/>
                  <a:pt x="1449503" y="2182633"/>
                </a:cubicBezTo>
                <a:lnTo>
                  <a:pt x="1266687" y="2212688"/>
                </a:lnTo>
                <a:cubicBezTo>
                  <a:pt x="1256792" y="2212722"/>
                  <a:pt x="1247024" y="2217857"/>
                  <a:pt x="1239614" y="2209727"/>
                </a:cubicBezTo>
                <a:cubicBezTo>
                  <a:pt x="1228778" y="2200326"/>
                  <a:pt x="1202276" y="2223497"/>
                  <a:pt x="1202436" y="2209817"/>
                </a:cubicBezTo>
                <a:cubicBezTo>
                  <a:pt x="1183471" y="2225854"/>
                  <a:pt x="1157340" y="2206849"/>
                  <a:pt x="1136097" y="2205112"/>
                </a:cubicBezTo>
                <a:cubicBezTo>
                  <a:pt x="1100396" y="2209415"/>
                  <a:pt x="1013922" y="2231219"/>
                  <a:pt x="988232" y="2235635"/>
                </a:cubicBezTo>
                <a:cubicBezTo>
                  <a:pt x="986445" y="2234079"/>
                  <a:pt x="984332" y="2232722"/>
                  <a:pt x="981959" y="2231607"/>
                </a:cubicBezTo>
                <a:cubicBezTo>
                  <a:pt x="968170" y="2225130"/>
                  <a:pt x="948759" y="2228043"/>
                  <a:pt x="938600" y="2238113"/>
                </a:cubicBezTo>
                <a:cubicBezTo>
                  <a:pt x="888371" y="2272824"/>
                  <a:pt x="837950" y="2280135"/>
                  <a:pt x="791788" y="2293224"/>
                </a:cubicBezTo>
                <a:cubicBezTo>
                  <a:pt x="739035" y="2305159"/>
                  <a:pt x="769009" y="2269676"/>
                  <a:pt x="706914" y="2305046"/>
                </a:cubicBezTo>
                <a:cubicBezTo>
                  <a:pt x="697882" y="2295919"/>
                  <a:pt x="689339" y="2296797"/>
                  <a:pt x="675971" y="2304030"/>
                </a:cubicBezTo>
                <a:cubicBezTo>
                  <a:pt x="650201" y="2309060"/>
                  <a:pt x="647591" y="2282853"/>
                  <a:pt x="624180" y="2302650"/>
                </a:cubicBezTo>
                <a:cubicBezTo>
                  <a:pt x="626400" y="2287987"/>
                  <a:pt x="574045" y="2305175"/>
                  <a:pt x="583453" y="2288788"/>
                </a:cubicBezTo>
                <a:cubicBezTo>
                  <a:pt x="564313" y="2278832"/>
                  <a:pt x="559671" y="2301039"/>
                  <a:pt x="540946" y="2292721"/>
                </a:cubicBezTo>
                <a:cubicBezTo>
                  <a:pt x="521576" y="2293191"/>
                  <a:pt x="554439" y="2305843"/>
                  <a:pt x="533680" y="2310233"/>
                </a:cubicBezTo>
                <a:cubicBezTo>
                  <a:pt x="508069" y="2313043"/>
                  <a:pt x="512638" y="2338541"/>
                  <a:pt x="487366" y="2309053"/>
                </a:cubicBezTo>
                <a:cubicBezTo>
                  <a:pt x="462164" y="2321083"/>
                  <a:pt x="454441" y="2307251"/>
                  <a:pt x="416820" y="2305443"/>
                </a:cubicBezTo>
                <a:cubicBezTo>
                  <a:pt x="403012" y="2315890"/>
                  <a:pt x="390105" y="2313733"/>
                  <a:pt x="376805" y="2307647"/>
                </a:cubicBezTo>
                <a:cubicBezTo>
                  <a:pt x="341751" y="2315035"/>
                  <a:pt x="307408" y="2307897"/>
                  <a:pt x="266777" y="2309012"/>
                </a:cubicBezTo>
                <a:cubicBezTo>
                  <a:pt x="225310" y="2324664"/>
                  <a:pt x="199419" y="2305548"/>
                  <a:pt x="156013" y="2306832"/>
                </a:cubicBezTo>
                <a:cubicBezTo>
                  <a:pt x="117457" y="2333851"/>
                  <a:pt x="122965" y="2279562"/>
                  <a:pt x="87258" y="2285511"/>
                </a:cubicBezTo>
                <a:cubicBezTo>
                  <a:pt x="38977" y="2309189"/>
                  <a:pt x="74043" y="2277969"/>
                  <a:pt x="23798" y="2281822"/>
                </a:cubicBezTo>
                <a:lnTo>
                  <a:pt x="0" y="2285369"/>
                </a:lnTo>
                <a:lnTo>
                  <a:pt x="0"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bg2"/>
              </a:solidFill>
            </a:endParaRPr>
          </a:p>
        </p:txBody>
      </p:sp>
      <p:sp>
        <p:nvSpPr>
          <p:cNvPr id="6" name="Rectangle 5">
            <a:extLst>
              <a:ext uri="{FF2B5EF4-FFF2-40B4-BE49-F238E27FC236}">
                <a16:creationId xmlns:a16="http://schemas.microsoft.com/office/drawing/2014/main" id="{916B2BDA-FB32-47B5-916D-63882A8AE06B}"/>
              </a:ext>
            </a:extLst>
          </p:cNvPr>
          <p:cNvSpPr/>
          <p:nvPr/>
        </p:nvSpPr>
        <p:spPr>
          <a:xfrm>
            <a:off x="691998" y="115351"/>
            <a:ext cx="3131721" cy="1364979"/>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8800" b="1" cap="none" spc="0" dirty="0">
                <a:ln w="10160">
                  <a:solidFill>
                    <a:schemeClr val="tx1"/>
                  </a:solidFill>
                  <a:prstDash val="solid"/>
                </a:ln>
                <a:effectLst>
                  <a:glow rad="127000">
                    <a:srgbClr val="FFFF00"/>
                  </a:glow>
                  <a:outerShdw blurRad="38100" dist="22860" dir="5400000" algn="tl" rotWithShape="0">
                    <a:srgbClr val="000000">
                      <a:alpha val="30000"/>
                    </a:srgbClr>
                  </a:outerShdw>
                </a:effectLst>
                <a:latin typeface="+mj-lt"/>
                <a:ea typeface="+mj-ea"/>
                <a:cs typeface="+mj-cs"/>
              </a:rPr>
              <a:t>X-mas</a:t>
            </a:r>
          </a:p>
        </p:txBody>
      </p:sp>
      <p:pic>
        <p:nvPicPr>
          <p:cNvPr id="5" name="Content Placeholder 4">
            <a:extLst>
              <a:ext uri="{FF2B5EF4-FFF2-40B4-BE49-F238E27FC236}">
                <a16:creationId xmlns:a16="http://schemas.microsoft.com/office/drawing/2014/main" id="{2A0995A7-52E4-4ECB-8095-5B741674DA69}"/>
              </a:ext>
            </a:extLst>
          </p:cNvPr>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r="16667"/>
          <a:stretch/>
        </p:blipFill>
        <p:spPr>
          <a:xfrm>
            <a:off x="380231" y="2841082"/>
            <a:ext cx="4245952" cy="3184477"/>
          </a:xfrm>
          <a:prstGeom prst="rect">
            <a:avLst/>
          </a:prstGeom>
          <a:effectLst>
            <a:softEdge rad="317500"/>
          </a:effectLst>
        </p:spPr>
      </p:pic>
      <p:pic>
        <p:nvPicPr>
          <p:cNvPr id="3074" name="Picture 2" descr="Image result for signature gif">
            <a:extLst>
              <a:ext uri="{FF2B5EF4-FFF2-40B4-BE49-F238E27FC236}">
                <a16:creationId xmlns:a16="http://schemas.microsoft.com/office/drawing/2014/main" id="{830B56F9-21A4-40C0-8FA4-645E6E17A04A}"/>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5781368" y="1184426"/>
            <a:ext cx="3362632" cy="1487060"/>
          </a:xfrm>
          <a:prstGeom prst="rect">
            <a:avLst/>
          </a:prstGeom>
          <a:noFill/>
          <a:extLst>
            <a:ext uri="{909E8E84-426E-40DD-AFC4-6F175D3DCCD1}">
              <a14:hiddenFill xmlns:a14="http://schemas.microsoft.com/office/drawing/2010/main">
                <a:solidFill>
                  <a:srgbClr val="FFFFFF"/>
                </a:solidFill>
              </a14:hiddenFill>
            </a:ext>
          </a:extLst>
        </p:spPr>
      </p:pic>
      <p:sp>
        <p:nvSpPr>
          <p:cNvPr id="3083" name="Freeform: Shape 3082">
            <a:extLst>
              <a:ext uri="{FF2B5EF4-FFF2-40B4-BE49-F238E27FC236}">
                <a16:creationId xmlns:a16="http://schemas.microsoft.com/office/drawing/2014/main" id="{CFDF195F-784B-4D00-8C92-6FC1B0499E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80316" y="6277971"/>
            <a:ext cx="5163684" cy="580030"/>
          </a:xfrm>
          <a:custGeom>
            <a:avLst/>
            <a:gdLst>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127968 w 6884912"/>
              <a:gd name="connsiteY58" fmla="*/ 287613 h 1161397"/>
              <a:gd name="connsiteX59" fmla="*/ 3222191 w 6884912"/>
              <a:gd name="connsiteY59" fmla="*/ 307887 h 1161397"/>
              <a:gd name="connsiteX60" fmla="*/ 3227953 w 6884912"/>
              <a:gd name="connsiteY60" fmla="*/ 297650 h 1161397"/>
              <a:gd name="connsiteX61" fmla="*/ 3287859 w 6884912"/>
              <a:gd name="connsiteY61" fmla="*/ 287558 h 1161397"/>
              <a:gd name="connsiteX62" fmla="*/ 3510042 w 6884912"/>
              <a:gd name="connsiteY62" fmla="*/ 311820 h 1161397"/>
              <a:gd name="connsiteX63" fmla="*/ 3626773 w 6884912"/>
              <a:gd name="connsiteY63" fmla="*/ 290452 h 1161397"/>
              <a:gd name="connsiteX64" fmla="*/ 3666217 w 6884912"/>
              <a:gd name="connsiteY64" fmla="*/ 273255 h 1161397"/>
              <a:gd name="connsiteX65" fmla="*/ 3732427 w 6884912"/>
              <a:gd name="connsiteY65" fmla="*/ 245039 h 1161397"/>
              <a:gd name="connsiteX66" fmla="*/ 3777022 w 6884912"/>
              <a:gd name="connsiteY66" fmla="*/ 200276 h 1161397"/>
              <a:gd name="connsiteX67" fmla="*/ 3791246 w 6884912"/>
              <a:gd name="connsiteY67" fmla="*/ 189996 h 1161397"/>
              <a:gd name="connsiteX68" fmla="*/ 3819864 w 6884912"/>
              <a:gd name="connsiteY68" fmla="*/ 194605 h 1161397"/>
              <a:gd name="connsiteX69" fmla="*/ 3830398 w 6884912"/>
              <a:gd name="connsiteY69" fmla="*/ 188383 h 1161397"/>
              <a:gd name="connsiteX70" fmla="*/ 3834360 w 6884912"/>
              <a:gd name="connsiteY70" fmla="*/ 188992 h 1161397"/>
              <a:gd name="connsiteX71" fmla="*/ 3843715 w 6884912"/>
              <a:gd name="connsiteY71" fmla="*/ 188752 h 1161397"/>
              <a:gd name="connsiteX72" fmla="*/ 3842609 w 6884912"/>
              <a:gd name="connsiteY72" fmla="*/ 197386 h 1161397"/>
              <a:gd name="connsiteX73" fmla="*/ 3853961 w 6884912"/>
              <a:gd name="connsiteY73" fmla="*/ 213380 h 1161397"/>
              <a:gd name="connsiteX74" fmla="*/ 3907640 w 6884912"/>
              <a:gd name="connsiteY74" fmla="*/ 207568 h 1161397"/>
              <a:gd name="connsiteX75" fmla="*/ 3910449 w 6884912"/>
              <a:gd name="connsiteY75" fmla="*/ 197808 h 1161397"/>
              <a:gd name="connsiteX76" fmla="*/ 3917197 w 6884912"/>
              <a:gd name="connsiteY76" fmla="*/ 196121 h 1161397"/>
              <a:gd name="connsiteX77" fmla="*/ 3922400 w 6884912"/>
              <a:gd name="connsiteY77" fmla="*/ 205056 h 1161397"/>
              <a:gd name="connsiteX78" fmla="*/ 4013061 w 6884912"/>
              <a:gd name="connsiteY78" fmla="*/ 224874 h 1161397"/>
              <a:gd name="connsiteX79" fmla="*/ 4134285 w 6884912"/>
              <a:gd name="connsiteY79" fmla="*/ 235592 h 1161397"/>
              <a:gd name="connsiteX80" fmla="*/ 4220717 w 6884912"/>
              <a:gd name="connsiteY80" fmla="*/ 192946 h 1161397"/>
              <a:gd name="connsiteX81" fmla="*/ 4228802 w 6884912"/>
              <a:gd name="connsiteY81" fmla="*/ 201468 h 1161397"/>
              <a:gd name="connsiteX82" fmla="*/ 4289361 w 6884912"/>
              <a:gd name="connsiteY82" fmla="*/ 196642 h 1161397"/>
              <a:gd name="connsiteX83" fmla="*/ 4498913 w 6884912"/>
              <a:gd name="connsiteY83" fmla="*/ 118915 h 1161397"/>
              <a:gd name="connsiteX84" fmla="*/ 4617330 w 6884912"/>
              <a:gd name="connsiteY84" fmla="*/ 111163 h 1161397"/>
              <a:gd name="connsiteX85" fmla="*/ 4659778 w 6884912"/>
              <a:gd name="connsiteY85" fmla="*/ 118219 h 1161397"/>
              <a:gd name="connsiteX86" fmla="*/ 4730870 w 6884912"/>
              <a:gd name="connsiteY86" fmla="*/ 129432 h 1161397"/>
              <a:gd name="connsiteX87" fmla="*/ 4785037 w 6884912"/>
              <a:gd name="connsiteY87" fmla="*/ 161964 h 1161397"/>
              <a:gd name="connsiteX88" fmla="*/ 4844073 w 6884912"/>
              <a:gd name="connsiteY88" fmla="*/ 161768 h 1161397"/>
              <a:gd name="connsiteX89" fmla="*/ 4856454 w 6884912"/>
              <a:gd name="connsiteY89" fmla="*/ 130488 h 1161397"/>
              <a:gd name="connsiteX90" fmla="*/ 4920038 w 6884912"/>
              <a:gd name="connsiteY90" fmla="*/ 140418 h 1161397"/>
              <a:gd name="connsiteX91" fmla="*/ 5016639 w 6884912"/>
              <a:gd name="connsiteY91" fmla="*/ 158905 h 1161397"/>
              <a:gd name="connsiteX92" fmla="*/ 5072009 w 6884912"/>
              <a:gd name="connsiteY92" fmla="*/ 161502 h 1161397"/>
              <a:gd name="connsiteX93" fmla="*/ 5223626 w 6884912"/>
              <a:gd name="connsiteY93" fmla="*/ 177356 h 1161397"/>
              <a:gd name="connsiteX94" fmla="*/ 5375773 w 6884912"/>
              <a:gd name="connsiteY94" fmla="*/ 199913 h 1161397"/>
              <a:gd name="connsiteX95" fmla="*/ 5467502 w 6884912"/>
              <a:gd name="connsiteY95" fmla="*/ 250963 h 1161397"/>
              <a:gd name="connsiteX96" fmla="*/ 5592395 w 6884912"/>
              <a:gd name="connsiteY96" fmla="*/ 265434 h 1161397"/>
              <a:gd name="connsiteX97" fmla="*/ 5613532 w 6884912"/>
              <a:gd name="connsiteY97" fmla="*/ 273379 h 1161397"/>
              <a:gd name="connsiteX98" fmla="*/ 5642173 w 6884912"/>
              <a:gd name="connsiteY98" fmla="*/ 266904 h 1161397"/>
              <a:gd name="connsiteX99" fmla="*/ 5756910 w 6884912"/>
              <a:gd name="connsiteY99" fmla="*/ 239211 h 1161397"/>
              <a:gd name="connsiteX100" fmla="*/ 5846667 w 6884912"/>
              <a:gd name="connsiteY100" fmla="*/ 201786 h 1161397"/>
              <a:gd name="connsiteX101" fmla="*/ 5960732 w 6884912"/>
              <a:gd name="connsiteY101" fmla="*/ 220708 h 1161397"/>
              <a:gd name="connsiteX102" fmla="*/ 6029542 w 6884912"/>
              <a:gd name="connsiteY102" fmla="*/ 210339 h 1161397"/>
              <a:gd name="connsiteX103" fmla="*/ 6141123 w 6884912"/>
              <a:gd name="connsiteY103" fmla="*/ 159923 h 1161397"/>
              <a:gd name="connsiteX104" fmla="*/ 6290640 w 6884912"/>
              <a:gd name="connsiteY104" fmla="*/ 167441 h 1161397"/>
              <a:gd name="connsiteX105" fmla="*/ 6322806 w 6884912"/>
              <a:gd name="connsiteY105" fmla="*/ 213293 h 1161397"/>
              <a:gd name="connsiteX106" fmla="*/ 6364914 w 6884912"/>
              <a:gd name="connsiteY106" fmla="*/ 240140 h 1161397"/>
              <a:gd name="connsiteX107" fmla="*/ 6380420 w 6884912"/>
              <a:gd name="connsiteY107" fmla="*/ 173195 h 1161397"/>
              <a:gd name="connsiteX108" fmla="*/ 6507891 w 6884912"/>
              <a:gd name="connsiteY108" fmla="*/ 118474 h 1161397"/>
              <a:gd name="connsiteX109" fmla="*/ 6571807 w 6884912"/>
              <a:gd name="connsiteY109" fmla="*/ 98636 h 1161397"/>
              <a:gd name="connsiteX110" fmla="*/ 6671880 w 6884912"/>
              <a:gd name="connsiteY110" fmla="*/ 82931 h 1161397"/>
              <a:gd name="connsiteX111" fmla="*/ 6702266 w 6884912"/>
              <a:gd name="connsiteY111" fmla="*/ 75470 h 1161397"/>
              <a:gd name="connsiteX112" fmla="*/ 6845802 w 6884912"/>
              <a:gd name="connsiteY112" fmla="*/ 24496 h 116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6884912" h="1161397">
                <a:moveTo>
                  <a:pt x="6884912" y="0"/>
                </a:moveTo>
                <a:lnTo>
                  <a:pt x="6884912" y="1161397"/>
                </a:lnTo>
                <a:lnTo>
                  <a:pt x="0" y="1161397"/>
                </a:lnTo>
                <a:lnTo>
                  <a:pt x="27135" y="1147460"/>
                </a:lnTo>
                <a:cubicBezTo>
                  <a:pt x="57431" y="1167048"/>
                  <a:pt x="61886" y="1135904"/>
                  <a:pt x="115388" y="1159043"/>
                </a:cubicBezTo>
                <a:cubicBezTo>
                  <a:pt x="116121" y="1155340"/>
                  <a:pt x="117370" y="1151777"/>
                  <a:pt x="119094" y="1148463"/>
                </a:cubicBezTo>
                <a:cubicBezTo>
                  <a:pt x="129121" y="1129214"/>
                  <a:pt x="152727" y="1122391"/>
                  <a:pt x="171824" y="1133224"/>
                </a:cubicBezTo>
                <a:cubicBezTo>
                  <a:pt x="254344" y="1161369"/>
                  <a:pt x="315458" y="1143220"/>
                  <a:pt x="376455" y="1137381"/>
                </a:cubicBezTo>
                <a:cubicBezTo>
                  <a:pt x="443775" y="1125614"/>
                  <a:pt x="382885" y="1083927"/>
                  <a:pt x="478946" y="1106011"/>
                </a:cubicBezTo>
                <a:cubicBezTo>
                  <a:pt x="481662" y="1085172"/>
                  <a:pt x="491731" y="1081489"/>
                  <a:pt x="512111" y="1085599"/>
                </a:cubicBezTo>
                <a:cubicBezTo>
                  <a:pt x="544368" y="1078502"/>
                  <a:pt x="526559" y="1032754"/>
                  <a:pt x="567875" y="1051976"/>
                </a:cubicBezTo>
                <a:cubicBezTo>
                  <a:pt x="553871" y="1028602"/>
                  <a:pt x="624901" y="1025930"/>
                  <a:pt x="601644" y="1003997"/>
                </a:cubicBezTo>
                <a:cubicBezTo>
                  <a:pt x="614803" y="975652"/>
                  <a:pt x="637415" y="1010272"/>
                  <a:pt x="651408" y="984938"/>
                </a:cubicBezTo>
                <a:cubicBezTo>
                  <a:pt x="673042" y="974024"/>
                  <a:pt x="646948" y="1015207"/>
                  <a:pt x="673197" y="1010060"/>
                </a:cubicBezTo>
                <a:cubicBezTo>
                  <a:pt x="703527" y="999318"/>
                  <a:pt x="718626" y="1045053"/>
                  <a:pt x="723108" y="980081"/>
                </a:cubicBezTo>
                <a:cubicBezTo>
                  <a:pt x="760262" y="985126"/>
                  <a:pt x="757827" y="957145"/>
                  <a:pt x="797699" y="931362"/>
                </a:cubicBezTo>
                <a:cubicBezTo>
                  <a:pt x="821097" y="940623"/>
                  <a:pt x="833565" y="929189"/>
                  <a:pt x="843359" y="910894"/>
                </a:cubicBezTo>
                <a:cubicBezTo>
                  <a:pt x="887668" y="902160"/>
                  <a:pt x="919738" y="869376"/>
                  <a:pt x="965215" y="846701"/>
                </a:cubicBezTo>
                <a:cubicBezTo>
                  <a:pt x="1023081" y="848019"/>
                  <a:pt x="1036422" y="800154"/>
                  <a:pt x="1085080" y="776086"/>
                </a:cubicBezTo>
                <a:cubicBezTo>
                  <a:pt x="1140763" y="795544"/>
                  <a:pt x="1110309" y="730471"/>
                  <a:pt x="1131224" y="706160"/>
                </a:cubicBezTo>
                <a:lnTo>
                  <a:pt x="1138051" y="702034"/>
                </a:lnTo>
                <a:lnTo>
                  <a:pt x="1158800" y="700004"/>
                </a:lnTo>
                <a:lnTo>
                  <a:pt x="1166947" y="700762"/>
                </a:lnTo>
                <a:cubicBezTo>
                  <a:pt x="1172432" y="700717"/>
                  <a:pt x="1175913" y="699961"/>
                  <a:pt x="1178135" y="698631"/>
                </a:cubicBezTo>
                <a:lnTo>
                  <a:pt x="1178301" y="698094"/>
                </a:lnTo>
                <a:lnTo>
                  <a:pt x="1188995" y="697048"/>
                </a:lnTo>
                <a:cubicBezTo>
                  <a:pt x="1207294" y="696390"/>
                  <a:pt x="1225337" y="696802"/>
                  <a:pt x="1242716" y="698052"/>
                </a:cubicBezTo>
                <a:cubicBezTo>
                  <a:pt x="1250387" y="668345"/>
                  <a:pt x="1318259" y="689091"/>
                  <a:pt x="1299977" y="639196"/>
                </a:cubicBezTo>
                <a:cubicBezTo>
                  <a:pt x="1323072" y="639367"/>
                  <a:pt x="1341279" y="658105"/>
                  <a:pt x="1326190" y="625955"/>
                </a:cubicBezTo>
                <a:cubicBezTo>
                  <a:pt x="1333572" y="625050"/>
                  <a:pt x="1337406" y="621362"/>
                  <a:pt x="1339600" y="616295"/>
                </a:cubicBezTo>
                <a:lnTo>
                  <a:pt x="1340054" y="614022"/>
                </a:lnTo>
                <a:lnTo>
                  <a:pt x="1391606" y="615229"/>
                </a:lnTo>
                <a:lnTo>
                  <a:pt x="1397565" y="611490"/>
                </a:lnTo>
                <a:lnTo>
                  <a:pt x="1432302" y="617267"/>
                </a:lnTo>
                <a:lnTo>
                  <a:pt x="1449644" y="617591"/>
                </a:lnTo>
                <a:lnTo>
                  <a:pt x="1455793" y="623174"/>
                </a:lnTo>
                <a:cubicBezTo>
                  <a:pt x="1461744" y="626151"/>
                  <a:pt x="1469373" y="626493"/>
                  <a:pt x="1480758" y="620863"/>
                </a:cubicBezTo>
                <a:lnTo>
                  <a:pt x="1483154" y="618527"/>
                </a:lnTo>
                <a:lnTo>
                  <a:pt x="1505495" y="624325"/>
                </a:lnTo>
                <a:cubicBezTo>
                  <a:pt x="1512992" y="627532"/>
                  <a:pt x="1520025" y="632078"/>
                  <a:pt x="1526340" y="638496"/>
                </a:cubicBezTo>
                <a:cubicBezTo>
                  <a:pt x="1586113" y="586768"/>
                  <a:pt x="1659006" y="610309"/>
                  <a:pt x="1731986" y="589682"/>
                </a:cubicBezTo>
                <a:cubicBezTo>
                  <a:pt x="1750397" y="523106"/>
                  <a:pt x="1896056" y="573257"/>
                  <a:pt x="1927935" y="628540"/>
                </a:cubicBezTo>
                <a:cubicBezTo>
                  <a:pt x="1912854" y="559823"/>
                  <a:pt x="2112261" y="676347"/>
                  <a:pt x="2039075" y="599964"/>
                </a:cubicBezTo>
                <a:cubicBezTo>
                  <a:pt x="2066036" y="601198"/>
                  <a:pt x="2086366" y="569532"/>
                  <a:pt x="2066980" y="550413"/>
                </a:cubicBezTo>
                <a:cubicBezTo>
                  <a:pt x="2155364" y="582582"/>
                  <a:pt x="2259548" y="514786"/>
                  <a:pt x="2352236" y="519602"/>
                </a:cubicBezTo>
                <a:cubicBezTo>
                  <a:pt x="2388450" y="459394"/>
                  <a:pt x="2373298" y="511682"/>
                  <a:pt x="2420791" y="492826"/>
                </a:cubicBezTo>
                <a:cubicBezTo>
                  <a:pt x="2417962" y="542563"/>
                  <a:pt x="2475071" y="455098"/>
                  <a:pt x="2489932" y="507864"/>
                </a:cubicBezTo>
                <a:cubicBezTo>
                  <a:pt x="2498105" y="502761"/>
                  <a:pt x="2505553" y="496153"/>
                  <a:pt x="2512917" y="489127"/>
                </a:cubicBezTo>
                <a:lnTo>
                  <a:pt x="2516783" y="485473"/>
                </a:lnTo>
                <a:lnTo>
                  <a:pt x="2534360" y="480064"/>
                </a:lnTo>
                <a:lnTo>
                  <a:pt x="2536691" y="467018"/>
                </a:lnTo>
                <a:lnTo>
                  <a:pt x="2561265" y="450623"/>
                </a:lnTo>
                <a:cubicBezTo>
                  <a:pt x="2570872" y="446262"/>
                  <a:pt x="2581686" y="443655"/>
                  <a:pt x="2594349" y="443884"/>
                </a:cubicBezTo>
                <a:cubicBezTo>
                  <a:pt x="2640435" y="464638"/>
                  <a:pt x="2696955" y="396361"/>
                  <a:pt x="2754324" y="424766"/>
                </a:cubicBezTo>
                <a:cubicBezTo>
                  <a:pt x="2775130" y="430896"/>
                  <a:pt x="2837731" y="423458"/>
                  <a:pt x="2848470" y="405966"/>
                </a:cubicBezTo>
                <a:cubicBezTo>
                  <a:pt x="2861295" y="401100"/>
                  <a:pt x="2876936" y="405309"/>
                  <a:pt x="2881772" y="387260"/>
                </a:cubicBezTo>
                <a:cubicBezTo>
                  <a:pt x="2890299" y="365261"/>
                  <a:pt x="2938134" y="392997"/>
                  <a:pt x="2929932" y="368912"/>
                </a:cubicBezTo>
                <a:cubicBezTo>
                  <a:pt x="2963844" y="387799"/>
                  <a:pt x="2986550" y="341223"/>
                  <a:pt x="3013020" y="327578"/>
                </a:cubicBezTo>
                <a:cubicBezTo>
                  <a:pt x="3040041" y="346996"/>
                  <a:pt x="3068934" y="299222"/>
                  <a:pt x="3127968" y="287613"/>
                </a:cubicBezTo>
                <a:cubicBezTo>
                  <a:pt x="3157770" y="310215"/>
                  <a:pt x="3167695" y="279445"/>
                  <a:pt x="3222191" y="307887"/>
                </a:cubicBezTo>
                <a:cubicBezTo>
                  <a:pt x="3223593" y="304249"/>
                  <a:pt x="3225533" y="300801"/>
                  <a:pt x="3227953" y="297650"/>
                </a:cubicBezTo>
                <a:cubicBezTo>
                  <a:pt x="3242008" y="279345"/>
                  <a:pt x="3268831" y="274825"/>
                  <a:pt x="3287859" y="287558"/>
                </a:cubicBezTo>
                <a:cubicBezTo>
                  <a:pt x="3373144" y="323866"/>
                  <a:pt x="3442657" y="311681"/>
                  <a:pt x="3510042" y="311820"/>
                </a:cubicBezTo>
                <a:cubicBezTo>
                  <a:pt x="3585274" y="306641"/>
                  <a:pt x="3525753" y="258887"/>
                  <a:pt x="3626773" y="290452"/>
                </a:cubicBezTo>
                <a:cubicBezTo>
                  <a:pt x="3633124" y="269835"/>
                  <a:pt x="3644693" y="267134"/>
                  <a:pt x="3666217" y="273255"/>
                </a:cubicBezTo>
                <a:cubicBezTo>
                  <a:pt x="3702502" y="269310"/>
                  <a:pt x="3690563" y="221720"/>
                  <a:pt x="3732427" y="245039"/>
                </a:cubicBezTo>
                <a:cubicBezTo>
                  <a:pt x="3720985" y="220241"/>
                  <a:pt x="3798776" y="224539"/>
                  <a:pt x="3777022" y="200276"/>
                </a:cubicBezTo>
                <a:cubicBezTo>
                  <a:pt x="3781759" y="193499"/>
                  <a:pt x="3786499" y="190723"/>
                  <a:pt x="3791246" y="189996"/>
                </a:cubicBezTo>
                <a:cubicBezTo>
                  <a:pt x="3800740" y="188542"/>
                  <a:pt x="3810265" y="195284"/>
                  <a:pt x="3819864" y="194605"/>
                </a:cubicBezTo>
                <a:lnTo>
                  <a:pt x="3830398" y="188383"/>
                </a:lnTo>
                <a:lnTo>
                  <a:pt x="3834360" y="188992"/>
                </a:lnTo>
                <a:lnTo>
                  <a:pt x="3843715" y="188752"/>
                </a:lnTo>
                <a:lnTo>
                  <a:pt x="3842609" y="197386"/>
                </a:lnTo>
                <a:cubicBezTo>
                  <a:pt x="3840673" y="205638"/>
                  <a:pt x="3839248" y="214671"/>
                  <a:pt x="3853961" y="213380"/>
                </a:cubicBezTo>
                <a:cubicBezTo>
                  <a:pt x="3884396" y="206569"/>
                  <a:pt x="3895082" y="241941"/>
                  <a:pt x="3907640" y="207568"/>
                </a:cubicBezTo>
                <a:lnTo>
                  <a:pt x="3910449" y="197808"/>
                </a:lnTo>
                <a:lnTo>
                  <a:pt x="3917197" y="196121"/>
                </a:lnTo>
                <a:cubicBezTo>
                  <a:pt x="3920833" y="196372"/>
                  <a:pt x="3922919" y="198717"/>
                  <a:pt x="3922400" y="205056"/>
                </a:cubicBezTo>
                <a:cubicBezTo>
                  <a:pt x="3950680" y="178467"/>
                  <a:pt x="3984062" y="218098"/>
                  <a:pt x="4013061" y="224874"/>
                </a:cubicBezTo>
                <a:cubicBezTo>
                  <a:pt x="4034530" y="199451"/>
                  <a:pt x="4074202" y="238734"/>
                  <a:pt x="4134285" y="235592"/>
                </a:cubicBezTo>
                <a:cubicBezTo>
                  <a:pt x="4157674" y="206403"/>
                  <a:pt x="4174806" y="233822"/>
                  <a:pt x="4220717" y="192946"/>
                </a:cubicBezTo>
                <a:cubicBezTo>
                  <a:pt x="4222964" y="196132"/>
                  <a:pt x="4225687" y="199002"/>
                  <a:pt x="4228802" y="201468"/>
                </a:cubicBezTo>
                <a:cubicBezTo>
                  <a:pt x="4246898" y="215792"/>
                  <a:pt x="4274013" y="213632"/>
                  <a:pt x="4289361" y="196642"/>
                </a:cubicBezTo>
                <a:cubicBezTo>
                  <a:pt x="4363212" y="140627"/>
                  <a:pt x="4433598" y="135488"/>
                  <a:pt x="4498913" y="118915"/>
                </a:cubicBezTo>
                <a:cubicBezTo>
                  <a:pt x="4573135" y="105586"/>
                  <a:pt x="4527062" y="166416"/>
                  <a:pt x="4617330" y="111163"/>
                </a:cubicBezTo>
                <a:cubicBezTo>
                  <a:pt x="4628518" y="129608"/>
                  <a:pt x="4640397" y="129405"/>
                  <a:pt x="4659778" y="118219"/>
                </a:cubicBezTo>
                <a:cubicBezTo>
                  <a:pt x="4695929" y="113193"/>
                  <a:pt x="4695958" y="162259"/>
                  <a:pt x="4730870" y="129432"/>
                </a:cubicBezTo>
                <a:cubicBezTo>
                  <a:pt x="4725822" y="156271"/>
                  <a:pt x="4800214" y="133127"/>
                  <a:pt x="4785037" y="161964"/>
                </a:cubicBezTo>
                <a:cubicBezTo>
                  <a:pt x="4810025" y="183633"/>
                  <a:pt x="4819434" y="143205"/>
                  <a:pt x="4844073" y="161768"/>
                </a:cubicBezTo>
                <a:cubicBezTo>
                  <a:pt x="4870797" y="164132"/>
                  <a:pt x="4827288" y="135164"/>
                  <a:pt x="4856454" y="130488"/>
                </a:cubicBezTo>
                <a:cubicBezTo>
                  <a:pt x="4892086" y="129553"/>
                  <a:pt x="4889263" y="81477"/>
                  <a:pt x="4920038" y="140418"/>
                </a:cubicBezTo>
                <a:cubicBezTo>
                  <a:pt x="4956358" y="122308"/>
                  <a:pt x="4965108" y="149263"/>
                  <a:pt x="5016639" y="158905"/>
                </a:cubicBezTo>
                <a:cubicBezTo>
                  <a:pt x="5037063" y="141828"/>
                  <a:pt x="5054534" y="147986"/>
                  <a:pt x="5072009" y="161502"/>
                </a:cubicBezTo>
                <a:cubicBezTo>
                  <a:pt x="5121260" y="153653"/>
                  <a:pt x="5167555" y="172635"/>
                  <a:pt x="5223626" y="177356"/>
                </a:cubicBezTo>
                <a:cubicBezTo>
                  <a:pt x="5282824" y="155243"/>
                  <a:pt x="5315859" y="195041"/>
                  <a:pt x="5375773" y="199913"/>
                </a:cubicBezTo>
                <a:cubicBezTo>
                  <a:pt x="5432511" y="156218"/>
                  <a:pt x="5417550" y="256036"/>
                  <a:pt x="5467502" y="250963"/>
                </a:cubicBezTo>
                <a:cubicBezTo>
                  <a:pt x="5547124" y="209975"/>
                  <a:pt x="5467171" y="283839"/>
                  <a:pt x="5592395" y="265434"/>
                </a:cubicBezTo>
                <a:cubicBezTo>
                  <a:pt x="5599201" y="258867"/>
                  <a:pt x="5614752" y="264706"/>
                  <a:pt x="5613532" y="273379"/>
                </a:cubicBezTo>
                <a:cubicBezTo>
                  <a:pt x="5621390" y="270408"/>
                  <a:pt x="5639720" y="253173"/>
                  <a:pt x="5642173" y="266904"/>
                </a:cubicBezTo>
                <a:cubicBezTo>
                  <a:pt x="5682296" y="267049"/>
                  <a:pt x="5721812" y="257513"/>
                  <a:pt x="5756910" y="239211"/>
                </a:cubicBezTo>
                <a:cubicBezTo>
                  <a:pt x="5834998" y="260050"/>
                  <a:pt x="5790596" y="197229"/>
                  <a:pt x="5846667" y="201786"/>
                </a:cubicBezTo>
                <a:cubicBezTo>
                  <a:pt x="5892444" y="227312"/>
                  <a:pt x="5908324" y="204527"/>
                  <a:pt x="5960732" y="220708"/>
                </a:cubicBezTo>
                <a:cubicBezTo>
                  <a:pt x="5977124" y="175349"/>
                  <a:pt x="6009640" y="223654"/>
                  <a:pt x="6029542" y="210339"/>
                </a:cubicBezTo>
                <a:cubicBezTo>
                  <a:pt x="6063108" y="261420"/>
                  <a:pt x="6107411" y="160034"/>
                  <a:pt x="6141123" y="159923"/>
                </a:cubicBezTo>
                <a:cubicBezTo>
                  <a:pt x="6198068" y="167749"/>
                  <a:pt x="6260628" y="219715"/>
                  <a:pt x="6290640" y="167441"/>
                </a:cubicBezTo>
                <a:cubicBezTo>
                  <a:pt x="6295193" y="188689"/>
                  <a:pt x="6290494" y="217816"/>
                  <a:pt x="6322806" y="213293"/>
                </a:cubicBezTo>
                <a:cubicBezTo>
                  <a:pt x="6335911" y="223881"/>
                  <a:pt x="6338726" y="256581"/>
                  <a:pt x="6364914" y="240140"/>
                </a:cubicBezTo>
                <a:cubicBezTo>
                  <a:pt x="6331888" y="211628"/>
                  <a:pt x="6385856" y="207033"/>
                  <a:pt x="6380420" y="173195"/>
                </a:cubicBezTo>
                <a:cubicBezTo>
                  <a:pt x="6420580" y="151473"/>
                  <a:pt x="6513519" y="179296"/>
                  <a:pt x="6507891" y="118474"/>
                </a:cubicBezTo>
                <a:cubicBezTo>
                  <a:pt x="6519398" y="82452"/>
                  <a:pt x="6571830" y="137398"/>
                  <a:pt x="6571807" y="98636"/>
                </a:cubicBezTo>
                <a:cubicBezTo>
                  <a:pt x="6594702" y="123421"/>
                  <a:pt x="6634676" y="82071"/>
                  <a:pt x="6671880" y="82931"/>
                </a:cubicBezTo>
                <a:cubicBezTo>
                  <a:pt x="6678855" y="65407"/>
                  <a:pt x="6687415" y="66196"/>
                  <a:pt x="6702266" y="75470"/>
                </a:cubicBezTo>
                <a:cubicBezTo>
                  <a:pt x="6747004" y="78450"/>
                  <a:pt x="6798307" y="53072"/>
                  <a:pt x="6845802" y="24496"/>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1917CCCF-EC87-A6A3-2467-AD7D941D9B9A}"/>
              </a:ext>
            </a:extLst>
          </p:cNvPr>
          <p:cNvPicPr>
            <a:picLocks noChangeAspect="1"/>
          </p:cNvPicPr>
          <p:nvPr/>
        </p:nvPicPr>
        <p:blipFill>
          <a:blip r:embed="rId5"/>
          <a:stretch>
            <a:fillRect/>
          </a:stretch>
        </p:blipFill>
        <p:spPr>
          <a:xfrm>
            <a:off x="691998" y="3051946"/>
            <a:ext cx="3651402" cy="2697714"/>
          </a:xfrm>
          <a:prstGeom prst="rect">
            <a:avLst/>
          </a:prstGeom>
          <a:effectLst>
            <a:softEdge rad="127000"/>
          </a:effectLst>
        </p:spPr>
      </p:pic>
      <p:sp>
        <p:nvSpPr>
          <p:cNvPr id="4" name="Rectangle 3">
            <a:extLst>
              <a:ext uri="{FF2B5EF4-FFF2-40B4-BE49-F238E27FC236}">
                <a16:creationId xmlns:a16="http://schemas.microsoft.com/office/drawing/2014/main" id="{490691F8-49DA-E02C-5ADB-EB3C140276D6}"/>
              </a:ext>
            </a:extLst>
          </p:cNvPr>
          <p:cNvSpPr/>
          <p:nvPr/>
        </p:nvSpPr>
        <p:spPr>
          <a:xfrm>
            <a:off x="5765935" y="1927956"/>
            <a:ext cx="708105" cy="923330"/>
          </a:xfrm>
          <a:prstGeom prst="rect">
            <a:avLst/>
          </a:prstGeom>
          <a:noFill/>
        </p:spPr>
        <p:txBody>
          <a:bodyPr wrap="squar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X</a:t>
            </a:r>
          </a:p>
        </p:txBody>
      </p:sp>
      <p:pic>
        <p:nvPicPr>
          <p:cNvPr id="3076" name="Picture 4" descr="Image result for alphabet gif">
            <a:extLst>
              <a:ext uri="{FF2B5EF4-FFF2-40B4-BE49-F238E27FC236}">
                <a16:creationId xmlns:a16="http://schemas.microsoft.com/office/drawing/2014/main" id="{D11FC06B-8DC2-D906-A84D-5FB0CAF4033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211881" y="3637147"/>
            <a:ext cx="3166544" cy="2374908"/>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pic>
        <p:nvPicPr>
          <p:cNvPr id="3078" name="Picture 6" descr="Image result for Cartoon Blowing Kiss GIF">
            <a:extLst>
              <a:ext uri="{FF2B5EF4-FFF2-40B4-BE49-F238E27FC236}">
                <a16:creationId xmlns:a16="http://schemas.microsoft.com/office/drawing/2014/main" id="{ED908BC2-834F-11C4-1377-3EA0E427451B}"/>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292368" y="2477322"/>
            <a:ext cx="1339625" cy="1339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7453182"/>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3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076"/>
                                        </p:tgtEl>
                                        <p:attrNameLst>
                                          <p:attrName>style.visibility</p:attrName>
                                        </p:attrNameLst>
                                      </p:cBhvr>
                                      <p:to>
                                        <p:strVal val="visible"/>
                                      </p:to>
                                    </p:set>
                                    <p:animEffect transition="in" filter="barn(inVertical)">
                                      <p:cBhvr>
                                        <p:cTn id="12" dur="500"/>
                                        <p:tgtEl>
                                          <p:spTgt spid="307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par>
                          <p:cTn id="18" fill="hold">
                            <p:stCondLst>
                              <p:cond delay="500"/>
                            </p:stCondLst>
                            <p:childTnLst>
                              <p:par>
                                <p:cTn id="19" presetID="10" presetClass="entr" presetSubtype="0" fill="hold" nodeType="afterEffect">
                                  <p:stCondLst>
                                    <p:cond delay="750"/>
                                  </p:stCondLst>
                                  <p:childTnLst>
                                    <p:set>
                                      <p:cBhvr>
                                        <p:cTn id="20" dur="1" fill="hold">
                                          <p:stCondLst>
                                            <p:cond delay="0"/>
                                          </p:stCondLst>
                                        </p:cTn>
                                        <p:tgtEl>
                                          <p:spTgt spid="3074"/>
                                        </p:tgtEl>
                                        <p:attrNameLst>
                                          <p:attrName>style.visibility</p:attrName>
                                        </p:attrNameLst>
                                      </p:cBhvr>
                                      <p:to>
                                        <p:strVal val="visible"/>
                                      </p:to>
                                    </p:set>
                                    <p:animEffect transition="in" filter="fade">
                                      <p:cBhvr>
                                        <p:cTn id="21" dur="500"/>
                                        <p:tgtEl>
                                          <p:spTgt spid="3074"/>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3078"/>
                                        </p:tgtEl>
                                        <p:attrNameLst>
                                          <p:attrName>style.visibility</p:attrName>
                                        </p:attrNameLst>
                                      </p:cBhvr>
                                      <p:to>
                                        <p:strVal val="visible"/>
                                      </p:to>
                                    </p:set>
                                    <p:animEffect transition="in" filter="fade">
                                      <p:cBhvr>
                                        <p:cTn id="26" dur="1000"/>
                                        <p:tgtEl>
                                          <p:spTgt spid="3078"/>
                                        </p:tgtEl>
                                      </p:cBhvr>
                                    </p:animEffect>
                                    <p:anim calcmode="lin" valueType="num">
                                      <p:cBhvr>
                                        <p:cTn id="27" dur="1000" fill="hold"/>
                                        <p:tgtEl>
                                          <p:spTgt spid="3078"/>
                                        </p:tgtEl>
                                        <p:attrNameLst>
                                          <p:attrName>ppt_x</p:attrName>
                                        </p:attrNameLst>
                                      </p:cBhvr>
                                      <p:tavLst>
                                        <p:tav tm="0">
                                          <p:val>
                                            <p:strVal val="#ppt_x"/>
                                          </p:val>
                                        </p:tav>
                                        <p:tav tm="100000">
                                          <p:val>
                                            <p:strVal val="#ppt_x"/>
                                          </p:val>
                                        </p:tav>
                                      </p:tavLst>
                                    </p:anim>
                                    <p:anim calcmode="lin" valueType="num">
                                      <p:cBhvr>
                                        <p:cTn id="28" dur="1000" fill="hold"/>
                                        <p:tgtEl>
                                          <p:spTgt spid="307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D04CDC6-3E41-2B55-BC88-F22F80450DC6}"/>
              </a:ext>
            </a:extLst>
          </p:cNvPr>
          <p:cNvPicPr>
            <a:picLocks noChangeAspect="1"/>
          </p:cNvPicPr>
          <p:nvPr/>
        </p:nvPicPr>
        <p:blipFill>
          <a:blip r:embed="rId3"/>
          <a:stretch>
            <a:fillRect/>
          </a:stretch>
        </p:blipFill>
        <p:spPr>
          <a:xfrm>
            <a:off x="0" y="-85328"/>
            <a:ext cx="9220200" cy="6943327"/>
          </a:xfrm>
          <a:prstGeom prst="rect">
            <a:avLst/>
          </a:prstGeom>
        </p:spPr>
      </p:pic>
      <p:pic>
        <p:nvPicPr>
          <p:cNvPr id="11" name="Picture 10">
            <a:extLst>
              <a:ext uri="{FF2B5EF4-FFF2-40B4-BE49-F238E27FC236}">
                <a16:creationId xmlns:a16="http://schemas.microsoft.com/office/drawing/2014/main" id="{381CF629-53A4-D281-1EB5-ED2687DC98E8}"/>
              </a:ext>
            </a:extLst>
          </p:cNvPr>
          <p:cNvPicPr>
            <a:picLocks noChangeAspect="1"/>
          </p:cNvPicPr>
          <p:nvPr/>
        </p:nvPicPr>
        <p:blipFill>
          <a:blip r:embed="rId4"/>
          <a:stretch>
            <a:fillRect/>
          </a:stretch>
        </p:blipFill>
        <p:spPr>
          <a:xfrm>
            <a:off x="9525000" y="609600"/>
            <a:ext cx="3471194" cy="4038600"/>
          </a:xfrm>
          <a:prstGeom prst="rect">
            <a:avLst/>
          </a:prstGeom>
        </p:spPr>
      </p:pic>
    </p:spTree>
    <p:extLst>
      <p:ext uri="{BB962C8B-B14F-4D97-AF65-F5344CB8AC3E}">
        <p14:creationId xmlns:p14="http://schemas.microsoft.com/office/powerpoint/2010/main" val="43458846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2104</TotalTime>
  <Words>2668</Words>
  <Application>Microsoft Office PowerPoint</Application>
  <PresentationFormat>On-screen Show (4:3)</PresentationFormat>
  <Paragraphs>127</Paragraphs>
  <Slides>17</Slides>
  <Notes>17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17</vt:i4>
      </vt:variant>
    </vt:vector>
  </HeadingPairs>
  <TitlesOfParts>
    <vt:vector size="22" baseType="lpstr">
      <vt:lpstr>AR DELANEY</vt:lpstr>
      <vt:lpstr>Arial</vt:lpstr>
      <vt:lpstr>BernhardTango BT</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So how did we get to the Santa Claus today?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Offertory</dc:title>
  <dc:creator>Pastor Tom Hazelwood</dc:creator>
  <cp:lastModifiedBy>Pastor Tom Hazelwood</cp:lastModifiedBy>
  <cp:revision>18</cp:revision>
  <dcterms:created xsi:type="dcterms:W3CDTF">2019-12-21T23:27:22Z</dcterms:created>
  <dcterms:modified xsi:type="dcterms:W3CDTF">2024-03-21T23:40:22Z</dcterms:modified>
</cp:coreProperties>
</file>