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318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isang Molapo" userId="3cf82815-7370-4023-ba4d-04e2bc1fb9bd" providerId="ADAL" clId="{1BC9F5BF-90F9-4E53-8EFE-E57AC683FCC7}"/>
    <pc:docChg chg="custSel modSld">
      <pc:chgData name="Atisang Molapo" userId="3cf82815-7370-4023-ba4d-04e2bc1fb9bd" providerId="ADAL" clId="{1BC9F5BF-90F9-4E53-8EFE-E57AC683FCC7}" dt="2025-07-21T13:55:14.418" v="24" actId="20577"/>
      <pc:docMkLst>
        <pc:docMk/>
      </pc:docMkLst>
      <pc:sldChg chg="modSp mod">
        <pc:chgData name="Atisang Molapo" userId="3cf82815-7370-4023-ba4d-04e2bc1fb9bd" providerId="ADAL" clId="{1BC9F5BF-90F9-4E53-8EFE-E57AC683FCC7}" dt="2025-07-21T13:55:14.418" v="24" actId="20577"/>
        <pc:sldMkLst>
          <pc:docMk/>
          <pc:sldMk cId="0" sldId="260"/>
        </pc:sldMkLst>
        <pc:spChg chg="mod">
          <ac:chgData name="Atisang Molapo" userId="3cf82815-7370-4023-ba4d-04e2bc1fb9bd" providerId="ADAL" clId="{1BC9F5BF-90F9-4E53-8EFE-E57AC683FCC7}" dt="2025-07-21T13:55:14.418" v="24" actId="20577"/>
          <ac:spMkLst>
            <pc:docMk/>
            <pc:sldMk cId="0" sldId="260"/>
            <ac:spMk id="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cf74f4637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cf74f4637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cf74f4637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cf74f4637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e911b0b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e911b0b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cf74f463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cf74f463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cf74f4637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cf74f4637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mailto:info@agrimedic-global.com" TargetMode="External"/><Relationship Id="rId4" Type="http://schemas.openxmlformats.org/officeDocument/2006/relationships/hyperlink" Target="https://agrimedic-glob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11561" t="24481" r="12427" b="24302"/>
          <a:stretch/>
        </p:blipFill>
        <p:spPr>
          <a:xfrm>
            <a:off x="0" y="0"/>
            <a:ext cx="3795250" cy="21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700" y="9138300"/>
            <a:ext cx="3486675" cy="7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95152" y="3360775"/>
            <a:ext cx="5582100" cy="2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Plantos Verde: Transform Your Harvest with Nature’s Finest Solution</a:t>
            </a:r>
            <a:endParaRPr sz="3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9900" y="6275150"/>
            <a:ext cx="715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Revitalize Your Crops | Boost Your Yield | Cultivate Sustainability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59425" y="1245925"/>
            <a:ext cx="71349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Plantos Verde®?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cutting-edge agricultural solution designed to unlock the full potential of your crops and soil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Engineered to restore plant vitality, enhance resilience, and promote sustainable farming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Focused on boosting photosynthesis, water regulation, immunity, and root biomass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Delivers healthier plants, higher yields, and a greener future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1561" t="24481" r="12427" b="24302"/>
          <a:stretch/>
        </p:blipFill>
        <p:spPr>
          <a:xfrm>
            <a:off x="0" y="0"/>
            <a:ext cx="1898550" cy="10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logo bg gone.png"/>
          <p:cNvPicPr preferRelativeResize="0"/>
          <p:nvPr/>
        </p:nvPicPr>
        <p:blipFill rotWithShape="1">
          <a:blip r:embed="rId4">
            <a:alphaModFix/>
          </a:blip>
          <a:srcRect l="5507" r="5516"/>
          <a:stretch/>
        </p:blipFill>
        <p:spPr>
          <a:xfrm>
            <a:off x="5680725" y="320713"/>
            <a:ext cx="2002149" cy="5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59425" y="3903325"/>
            <a:ext cx="7423500" cy="5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Key Benefits of Plantos Verde®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Unmatched Yield Increases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Experience a proven 20% to 30% boost in crop yield, maximizing your harvest and profitability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Elevated Saccharose Content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 Saccharose levels by 2% to 3%, thus enhancing the quality and market value of your products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Superior Resilience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Strengthen plants against environmental stressors, ensuring consistent performance in challenging conditions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Earlier Harvests, thus better use of investments and soil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Accelerate crop maturity, allowing you to bring your produce to market faster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Sustainability at Heart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Promote eco-friendly farming practices by improving plant and soil health, reducing the need for chemical inputs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Robust Plant and Soil Health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Foster stronger root systems and enhanced soil vitality for long-term agricultural success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62350" y="1277488"/>
            <a:ext cx="7068900" cy="3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Choose Plantos Verde®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Plantos Verde® is more than just a product-it's a promise of excellence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optimizing photosynthesis and water regulation, it ensures your crops thrive under any conditions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result: healthier plants with increased immunity and root biomass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Leads to higher yields and better-quality produce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Suitable for growing fruits, vegetables, or grains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Your partner in achieving exceptional results while prioritizing sustainability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11561" t="24481" r="12427" b="24302"/>
          <a:stretch/>
        </p:blipFill>
        <p:spPr>
          <a:xfrm>
            <a:off x="0" y="0"/>
            <a:ext cx="1898550" cy="10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logo bg gone.png"/>
          <p:cNvPicPr preferRelativeResize="0"/>
          <p:nvPr/>
        </p:nvPicPr>
        <p:blipFill rotWithShape="1">
          <a:blip r:embed="rId4">
            <a:alphaModFix/>
          </a:blip>
          <a:srcRect l="5507" r="5516"/>
          <a:stretch/>
        </p:blipFill>
        <p:spPr>
          <a:xfrm>
            <a:off x="5680725" y="320713"/>
            <a:ext cx="2002149" cy="5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62350" y="4900225"/>
            <a:ext cx="7247700" cy="47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 Plantos Verde® Revolution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Plantos Verde® is trusted by farmers who demand the best for their crops and the environment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choosing Plantos Verde®, you are not just investing in a product, you are investing in the future of your farm and the health of your people working there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applying Plantos Verde® you reduce the CO2 footprint of your farm and production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you participate in a reduction of CO2 contents of the atmosphere by increasing the portion of biomass remaining in the soil after each crop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 your yields, improve crop quality, and contribute to a sustainable world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Enjoy the peace of mind that comes with our money-back guarantee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44499" y="1262968"/>
            <a:ext cx="6083400" cy="8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Our Money-Back Guarantee</a:t>
            </a: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stand behind Plantos Verde® with unwavering confidence.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Plantos Verde® does not deliver the following results, we offer a full money-back guarantee (terms and conditions apply, with AGRIMEDIC present during all applications):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Minimum 5-10% Yield Increase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Watch your production soar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Brix Reading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Achieve sweeter, higher-quality crops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Enhanced Biomass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Stronger, more vigorous plants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Improved Root Development, thus more biomass remaining in the soil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 retention of humidity by increase of root-biomass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 a foundation for healthier crops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Elevated Protein Levels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Boost nutritional value for superior produce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Produce more uniform fruits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 the storage capacity of fruits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11561" t="24481" r="12427" b="24302"/>
          <a:stretch/>
        </p:blipFill>
        <p:spPr>
          <a:xfrm>
            <a:off x="0" y="0"/>
            <a:ext cx="1898550" cy="10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logo bg gone.png"/>
          <p:cNvPicPr preferRelativeResize="0"/>
          <p:nvPr/>
        </p:nvPicPr>
        <p:blipFill rotWithShape="1">
          <a:blip r:embed="rId4">
            <a:alphaModFix/>
          </a:blip>
          <a:srcRect l="5507" r="5516"/>
          <a:stretch/>
        </p:blipFill>
        <p:spPr>
          <a:xfrm>
            <a:off x="5680725" y="320713"/>
            <a:ext cx="2002149" cy="5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64950" y="1534388"/>
            <a:ext cx="4381500" cy="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8001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Contact Us Today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64950" y="2591451"/>
            <a:ext cx="7242600" cy="47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Ready to transform your harvest?</a:t>
            </a:r>
            <a:b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Visit </a:t>
            </a:r>
            <a:r>
              <a:rPr lang="en" sz="20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https://agrimedic-global.com/</a:t>
            </a: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contact our Atisang Molapo at </a:t>
            </a:r>
            <a:r>
              <a:rPr lang="en" sz="20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lang="en" sz="20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@agrimedic-global.com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Learn how </a:t>
            </a: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Plantos Verde</a:t>
            </a: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can elevate your farming operation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Let’s grow stronger, healthier, and more sustainable crops together!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6">
            <a:alphaModFix/>
          </a:blip>
          <a:srcRect l="11561" t="24481" r="12427" b="24302"/>
          <a:stretch/>
        </p:blipFill>
        <p:spPr>
          <a:xfrm>
            <a:off x="0" y="0"/>
            <a:ext cx="3024471" cy="13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title="logo bg gone.png"/>
          <p:cNvPicPr preferRelativeResize="0"/>
          <p:nvPr/>
        </p:nvPicPr>
        <p:blipFill rotWithShape="1">
          <a:blip r:embed="rId7">
            <a:alphaModFix/>
          </a:blip>
          <a:srcRect l="5507" r="5516"/>
          <a:stretch/>
        </p:blipFill>
        <p:spPr>
          <a:xfrm>
            <a:off x="4762500" y="8716800"/>
            <a:ext cx="2925175" cy="7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Custom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Contact Us Today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Atisang Molapo</cp:lastModifiedBy>
  <cp:revision>1</cp:revision>
  <dcterms:modified xsi:type="dcterms:W3CDTF">2025-07-21T13:55:21Z</dcterms:modified>
</cp:coreProperties>
</file>