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1" r:id="rId3"/>
    <p:sldMasterId id="2147483713" r:id="rId4"/>
  </p:sldMasterIdLst>
  <p:notesMasterIdLst>
    <p:notesMasterId r:id="rId16"/>
  </p:notesMasterIdLst>
  <p:sldIdLst>
    <p:sldId id="256" r:id="rId5"/>
    <p:sldId id="353" r:id="rId6"/>
    <p:sldId id="354" r:id="rId7"/>
    <p:sldId id="257" r:id="rId8"/>
    <p:sldId id="352" r:id="rId9"/>
    <p:sldId id="355" r:id="rId10"/>
    <p:sldId id="357" r:id="rId11"/>
    <p:sldId id="356" r:id="rId12"/>
    <p:sldId id="259" r:id="rId13"/>
    <p:sldId id="260" r:id="rId14"/>
    <p:sldId id="3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6BEEC7-4323-44F4-A0BB-25C09B10C439}" v="28" dt="2025-10-14T06:59:58.7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oj Yermalkar" userId="c953a745-d79a-4b43-ab25-13169f9d9bb1" providerId="ADAL" clId="{296BEEC7-4323-44F4-A0BB-25C09B10C439}"/>
    <pc:docChg chg="undo custSel addSld modSld delMainMaster">
      <pc:chgData name="Manoj Yermalkar" userId="c953a745-d79a-4b43-ab25-13169f9d9bb1" providerId="ADAL" clId="{296BEEC7-4323-44F4-A0BB-25C09B10C439}" dt="2025-10-14T08:14:38.537" v="496" actId="14100"/>
      <pc:docMkLst>
        <pc:docMk/>
      </pc:docMkLst>
      <pc:sldChg chg="modAnim">
        <pc:chgData name="Manoj Yermalkar" userId="c953a745-d79a-4b43-ab25-13169f9d9bb1" providerId="ADAL" clId="{296BEEC7-4323-44F4-A0BB-25C09B10C439}" dt="2025-10-12T10:35:06.061" v="0"/>
        <pc:sldMkLst>
          <pc:docMk/>
          <pc:sldMk cId="709427845" sldId="256"/>
        </pc:sldMkLst>
      </pc:sldChg>
      <pc:sldChg chg="addSp delSp modSp mod modClrScheme chgLayout">
        <pc:chgData name="Manoj Yermalkar" userId="c953a745-d79a-4b43-ab25-13169f9d9bb1" providerId="ADAL" clId="{296BEEC7-4323-44F4-A0BB-25C09B10C439}" dt="2025-10-14T06:59:58.739" v="476" actId="207"/>
        <pc:sldMkLst>
          <pc:docMk/>
          <pc:sldMk cId="3928993649" sldId="259"/>
        </pc:sldMkLst>
        <pc:spChg chg="mod">
          <ac:chgData name="Manoj Yermalkar" userId="c953a745-d79a-4b43-ab25-13169f9d9bb1" providerId="ADAL" clId="{296BEEC7-4323-44F4-A0BB-25C09B10C439}" dt="2025-10-12T11:18:34.793" v="386" actId="1076"/>
          <ac:spMkLst>
            <pc:docMk/>
            <pc:sldMk cId="3928993649" sldId="259"/>
            <ac:spMk id="3" creationId="{D24096F6-99FC-54DC-984F-7651A548A1F5}"/>
          </ac:spMkLst>
        </pc:spChg>
        <pc:spChg chg="mod">
          <ac:chgData name="Manoj Yermalkar" userId="c953a745-d79a-4b43-ab25-13169f9d9bb1" providerId="ADAL" clId="{296BEEC7-4323-44F4-A0BB-25C09B10C439}" dt="2025-10-12T11:19:30.057" v="389" actId="207"/>
          <ac:spMkLst>
            <pc:docMk/>
            <pc:sldMk cId="3928993649" sldId="259"/>
            <ac:spMk id="10" creationId="{2C29D5B2-448D-AF4A-946B-99B4EB9F7BE2}"/>
          </ac:spMkLst>
        </pc:spChg>
        <pc:spChg chg="mod">
          <ac:chgData name="Manoj Yermalkar" userId="c953a745-d79a-4b43-ab25-13169f9d9bb1" providerId="ADAL" clId="{296BEEC7-4323-44F4-A0BB-25C09B10C439}" dt="2025-10-12T11:19:30.057" v="389" actId="207"/>
          <ac:spMkLst>
            <pc:docMk/>
            <pc:sldMk cId="3928993649" sldId="259"/>
            <ac:spMk id="11" creationId="{89BC11B6-60C4-1CAC-B58D-BC95B5EB6312}"/>
          </ac:spMkLst>
        </pc:spChg>
        <pc:spChg chg="mod">
          <ac:chgData name="Manoj Yermalkar" userId="c953a745-d79a-4b43-ab25-13169f9d9bb1" providerId="ADAL" clId="{296BEEC7-4323-44F4-A0BB-25C09B10C439}" dt="2025-10-12T11:19:30.057" v="389" actId="207"/>
          <ac:spMkLst>
            <pc:docMk/>
            <pc:sldMk cId="3928993649" sldId="259"/>
            <ac:spMk id="12" creationId="{2752A92A-F7F7-B3EF-67A4-4F7253579391}"/>
          </ac:spMkLst>
        </pc:spChg>
        <pc:spChg chg="mod">
          <ac:chgData name="Manoj Yermalkar" userId="c953a745-d79a-4b43-ab25-13169f9d9bb1" providerId="ADAL" clId="{296BEEC7-4323-44F4-A0BB-25C09B10C439}" dt="2025-10-12T11:19:30.057" v="389" actId="207"/>
          <ac:spMkLst>
            <pc:docMk/>
            <pc:sldMk cId="3928993649" sldId="259"/>
            <ac:spMk id="13" creationId="{ACF60C94-D211-1DF9-3901-5C67AEFAD50C}"/>
          </ac:spMkLst>
        </pc:spChg>
        <pc:spChg chg="mod">
          <ac:chgData name="Manoj Yermalkar" userId="c953a745-d79a-4b43-ab25-13169f9d9bb1" providerId="ADAL" clId="{296BEEC7-4323-44F4-A0BB-25C09B10C439}" dt="2025-10-12T11:19:30.057" v="389" actId="207"/>
          <ac:spMkLst>
            <pc:docMk/>
            <pc:sldMk cId="3928993649" sldId="259"/>
            <ac:spMk id="14" creationId="{6855E627-41A2-D47C-D861-C35A6659E951}"/>
          </ac:spMkLst>
        </pc:spChg>
        <pc:spChg chg="mod">
          <ac:chgData name="Manoj Yermalkar" userId="c953a745-d79a-4b43-ab25-13169f9d9bb1" providerId="ADAL" clId="{296BEEC7-4323-44F4-A0BB-25C09B10C439}" dt="2025-10-14T06:59:58.739" v="476" actId="207"/>
          <ac:spMkLst>
            <pc:docMk/>
            <pc:sldMk cId="3928993649" sldId="259"/>
            <ac:spMk id="15" creationId="{76EEA4ED-4FCB-C185-71A4-A1DEC6F4774D}"/>
          </ac:spMkLst>
        </pc:spChg>
        <pc:grpChg chg="mod">
          <ac:chgData name="Manoj Yermalkar" userId="c953a745-d79a-4b43-ab25-13169f9d9bb1" providerId="ADAL" clId="{296BEEC7-4323-44F4-A0BB-25C09B10C439}" dt="2025-10-12T11:19:30.057" v="389" actId="207"/>
          <ac:grpSpMkLst>
            <pc:docMk/>
            <pc:sldMk cId="3928993649" sldId="259"/>
            <ac:grpSpMk id="9" creationId="{5A844AB4-3DA0-5AE6-F24E-709AA195E43B}"/>
          </ac:grpSpMkLst>
        </pc:grpChg>
      </pc:sldChg>
      <pc:sldChg chg="modSp mod">
        <pc:chgData name="Manoj Yermalkar" userId="c953a745-d79a-4b43-ab25-13169f9d9bb1" providerId="ADAL" clId="{296BEEC7-4323-44F4-A0BB-25C09B10C439}" dt="2025-10-14T06:58:57.700" v="436" actId="1076"/>
        <pc:sldMkLst>
          <pc:docMk/>
          <pc:sldMk cId="0" sldId="352"/>
        </pc:sldMkLst>
        <pc:spChg chg="mod">
          <ac:chgData name="Manoj Yermalkar" userId="c953a745-d79a-4b43-ab25-13169f9d9bb1" providerId="ADAL" clId="{296BEEC7-4323-44F4-A0BB-25C09B10C439}" dt="2025-10-12T11:17:23.174" v="381" actId="255"/>
          <ac:spMkLst>
            <pc:docMk/>
            <pc:sldMk cId="0" sldId="352"/>
            <ac:spMk id="104" creationId="{00000000-0000-0000-0000-000000000000}"/>
          </ac:spMkLst>
        </pc:spChg>
        <pc:spChg chg="mod">
          <ac:chgData name="Manoj Yermalkar" userId="c953a745-d79a-4b43-ab25-13169f9d9bb1" providerId="ADAL" clId="{296BEEC7-4323-44F4-A0BB-25C09B10C439}" dt="2025-10-12T11:17:23.174" v="381" actId="255"/>
          <ac:spMkLst>
            <pc:docMk/>
            <pc:sldMk cId="0" sldId="352"/>
            <ac:spMk id="155" creationId="{00000000-0000-0000-0000-000000000000}"/>
          </ac:spMkLst>
        </pc:spChg>
        <pc:spChg chg="mod">
          <ac:chgData name="Manoj Yermalkar" userId="c953a745-d79a-4b43-ab25-13169f9d9bb1" providerId="ADAL" clId="{296BEEC7-4323-44F4-A0BB-25C09B10C439}" dt="2025-10-12T11:17:23.174" v="381" actId="255"/>
          <ac:spMkLst>
            <pc:docMk/>
            <pc:sldMk cId="0" sldId="352"/>
            <ac:spMk id="175" creationId="{00000000-0000-0000-0000-000000000000}"/>
          </ac:spMkLst>
        </pc:spChg>
        <pc:spChg chg="mod">
          <ac:chgData name="Manoj Yermalkar" userId="c953a745-d79a-4b43-ab25-13169f9d9bb1" providerId="ADAL" clId="{296BEEC7-4323-44F4-A0BB-25C09B10C439}" dt="2025-10-12T11:17:23.174" v="381" actId="255"/>
          <ac:spMkLst>
            <pc:docMk/>
            <pc:sldMk cId="0" sldId="352"/>
            <ac:spMk id="192" creationId="{00000000-0000-0000-0000-000000000000}"/>
          </ac:spMkLst>
        </pc:spChg>
        <pc:spChg chg="mod">
          <ac:chgData name="Manoj Yermalkar" userId="c953a745-d79a-4b43-ab25-13169f9d9bb1" providerId="ADAL" clId="{296BEEC7-4323-44F4-A0BB-25C09B10C439}" dt="2025-10-12T11:17:23.174" v="381" actId="255"/>
          <ac:spMkLst>
            <pc:docMk/>
            <pc:sldMk cId="0" sldId="352"/>
            <ac:spMk id="219" creationId="{00000000-0000-0000-0000-000000000000}"/>
          </ac:spMkLst>
        </pc:spChg>
        <pc:spChg chg="mod">
          <ac:chgData name="Manoj Yermalkar" userId="c953a745-d79a-4b43-ab25-13169f9d9bb1" providerId="ADAL" clId="{296BEEC7-4323-44F4-A0BB-25C09B10C439}" dt="2025-10-12T11:17:23.174" v="381" actId="255"/>
          <ac:spMkLst>
            <pc:docMk/>
            <pc:sldMk cId="0" sldId="352"/>
            <ac:spMk id="232" creationId="{00000000-0000-0000-0000-000000000000}"/>
          </ac:spMkLst>
        </pc:spChg>
        <pc:spChg chg="mod">
          <ac:chgData name="Manoj Yermalkar" userId="c953a745-d79a-4b43-ab25-13169f9d9bb1" providerId="ADAL" clId="{296BEEC7-4323-44F4-A0BB-25C09B10C439}" dt="2025-10-12T11:17:23.174" v="381" actId="255"/>
          <ac:spMkLst>
            <pc:docMk/>
            <pc:sldMk cId="0" sldId="352"/>
            <ac:spMk id="246" creationId="{00000000-0000-0000-0000-000000000000}"/>
          </ac:spMkLst>
        </pc:spChg>
        <pc:spChg chg="mod">
          <ac:chgData name="Manoj Yermalkar" userId="c953a745-d79a-4b43-ab25-13169f9d9bb1" providerId="ADAL" clId="{296BEEC7-4323-44F4-A0BB-25C09B10C439}" dt="2025-10-12T11:17:23.174" v="381" actId="255"/>
          <ac:spMkLst>
            <pc:docMk/>
            <pc:sldMk cId="0" sldId="352"/>
            <ac:spMk id="273" creationId="{00000000-0000-0000-0000-000000000000}"/>
          </ac:spMkLst>
        </pc:spChg>
        <pc:spChg chg="mod">
          <ac:chgData name="Manoj Yermalkar" userId="c953a745-d79a-4b43-ab25-13169f9d9bb1" providerId="ADAL" clId="{296BEEC7-4323-44F4-A0BB-25C09B10C439}" dt="2025-10-12T11:17:23.174" v="381" actId="255"/>
          <ac:spMkLst>
            <pc:docMk/>
            <pc:sldMk cId="0" sldId="352"/>
            <ac:spMk id="276" creationId="{00000000-0000-0000-0000-000000000000}"/>
          </ac:spMkLst>
        </pc:spChg>
        <pc:spChg chg="mod">
          <ac:chgData name="Manoj Yermalkar" userId="c953a745-d79a-4b43-ab25-13169f9d9bb1" providerId="ADAL" clId="{296BEEC7-4323-44F4-A0BB-25C09B10C439}" dt="2025-10-12T11:17:23.174" v="381" actId="255"/>
          <ac:spMkLst>
            <pc:docMk/>
            <pc:sldMk cId="0" sldId="352"/>
            <ac:spMk id="284" creationId="{00000000-0000-0000-0000-000000000000}"/>
          </ac:spMkLst>
        </pc:spChg>
        <pc:picChg chg="mod">
          <ac:chgData name="Manoj Yermalkar" userId="c953a745-d79a-4b43-ab25-13169f9d9bb1" providerId="ADAL" clId="{296BEEC7-4323-44F4-A0BB-25C09B10C439}" dt="2025-10-14T06:58:57.700" v="436" actId="1076"/>
          <ac:picMkLst>
            <pc:docMk/>
            <pc:sldMk cId="0" sldId="352"/>
            <ac:picMk id="3" creationId="{D0C73D95-352B-0B05-499B-4A8BFC2A1E4B}"/>
          </ac:picMkLst>
        </pc:picChg>
        <pc:picChg chg="mod">
          <ac:chgData name="Manoj Yermalkar" userId="c953a745-d79a-4b43-ab25-13169f9d9bb1" providerId="ADAL" clId="{296BEEC7-4323-44F4-A0BB-25C09B10C439}" dt="2025-10-14T06:58:54.757" v="435" actId="1076"/>
          <ac:picMkLst>
            <pc:docMk/>
            <pc:sldMk cId="0" sldId="352"/>
            <ac:picMk id="4" creationId="{7A1AAD80-28F9-127F-D928-B3DC98AA26F8}"/>
          </ac:picMkLst>
        </pc:picChg>
      </pc:sldChg>
      <pc:sldChg chg="modSp mod">
        <pc:chgData name="Manoj Yermalkar" userId="c953a745-d79a-4b43-ab25-13169f9d9bb1" providerId="ADAL" clId="{296BEEC7-4323-44F4-A0BB-25C09B10C439}" dt="2025-10-12T11:20:07.188" v="390" actId="20577"/>
        <pc:sldMkLst>
          <pc:docMk/>
          <pc:sldMk cId="0" sldId="354"/>
        </pc:sldMkLst>
        <pc:spChg chg="mod">
          <ac:chgData name="Manoj Yermalkar" userId="c953a745-d79a-4b43-ab25-13169f9d9bb1" providerId="ADAL" clId="{296BEEC7-4323-44F4-A0BB-25C09B10C439}" dt="2025-10-12T11:20:07.188" v="390" actId="20577"/>
          <ac:spMkLst>
            <pc:docMk/>
            <pc:sldMk cId="0" sldId="354"/>
            <ac:spMk id="3" creationId="{00000000-0000-0000-0000-000000000000}"/>
          </ac:spMkLst>
        </pc:spChg>
      </pc:sldChg>
      <pc:sldChg chg="addSp delSp modSp new mod setBg">
        <pc:chgData name="Manoj Yermalkar" userId="c953a745-d79a-4b43-ab25-13169f9d9bb1" providerId="ADAL" clId="{296BEEC7-4323-44F4-A0BB-25C09B10C439}" dt="2025-10-12T11:16:27.188" v="379" actId="20577"/>
        <pc:sldMkLst>
          <pc:docMk/>
          <pc:sldMk cId="3491084726" sldId="355"/>
        </pc:sldMkLst>
        <pc:spChg chg="mod ord">
          <ac:chgData name="Manoj Yermalkar" userId="c953a745-d79a-4b43-ab25-13169f9d9bb1" providerId="ADAL" clId="{296BEEC7-4323-44F4-A0BB-25C09B10C439}" dt="2025-10-12T11:16:21.108" v="377" actId="1076"/>
          <ac:spMkLst>
            <pc:docMk/>
            <pc:sldMk cId="3491084726" sldId="355"/>
            <ac:spMk id="2" creationId="{A414C3E5-0D9B-B7D2-1C5A-0A4AA2451441}"/>
          </ac:spMkLst>
        </pc:spChg>
        <pc:spChg chg="add del mod">
          <ac:chgData name="Manoj Yermalkar" userId="c953a745-d79a-4b43-ab25-13169f9d9bb1" providerId="ADAL" clId="{296BEEC7-4323-44F4-A0BB-25C09B10C439}" dt="2025-10-12T11:16:27.188" v="379" actId="20577"/>
          <ac:spMkLst>
            <pc:docMk/>
            <pc:sldMk cId="3491084726" sldId="355"/>
            <ac:spMk id="15" creationId="{E37B5748-F9DD-37C6-BC65-5F1D3BE4E6D7}"/>
          </ac:spMkLst>
        </pc:spChg>
        <pc:spChg chg="add">
          <ac:chgData name="Manoj Yermalkar" userId="c953a745-d79a-4b43-ab25-13169f9d9bb1" providerId="ADAL" clId="{296BEEC7-4323-44F4-A0BB-25C09B10C439}" dt="2025-10-12T10:44:19.896" v="30" actId="26606"/>
          <ac:spMkLst>
            <pc:docMk/>
            <pc:sldMk cId="3491084726" sldId="355"/>
            <ac:spMk id="1074" creationId="{D2B783EE-0239-4717-BBEA-8C9EAC61C824}"/>
          </ac:spMkLst>
        </pc:spChg>
        <pc:spChg chg="add">
          <ac:chgData name="Manoj Yermalkar" userId="c953a745-d79a-4b43-ab25-13169f9d9bb1" providerId="ADAL" clId="{296BEEC7-4323-44F4-A0BB-25C09B10C439}" dt="2025-10-12T10:44:19.896" v="30" actId="26606"/>
          <ac:spMkLst>
            <pc:docMk/>
            <pc:sldMk cId="3491084726" sldId="355"/>
            <ac:spMk id="1075" creationId="{A7B99495-F43F-4D80-A44F-2CB4764EB90B}"/>
          </ac:spMkLst>
        </pc:spChg>
        <pc:spChg chg="add">
          <ac:chgData name="Manoj Yermalkar" userId="c953a745-d79a-4b43-ab25-13169f9d9bb1" providerId="ADAL" clId="{296BEEC7-4323-44F4-A0BB-25C09B10C439}" dt="2025-10-12T10:44:19.896" v="30" actId="26606"/>
          <ac:spMkLst>
            <pc:docMk/>
            <pc:sldMk cId="3491084726" sldId="355"/>
            <ac:spMk id="1076" creationId="{70BEB1E7-2F88-40BC-B73D-42E5B6F80BFC}"/>
          </ac:spMkLst>
        </pc:spChg>
        <pc:picChg chg="add mod">
          <ac:chgData name="Manoj Yermalkar" userId="c953a745-d79a-4b43-ab25-13169f9d9bb1" providerId="ADAL" clId="{296BEEC7-4323-44F4-A0BB-25C09B10C439}" dt="2025-10-12T10:44:54.647" v="36" actId="1076"/>
          <ac:picMkLst>
            <pc:docMk/>
            <pc:sldMk cId="3491084726" sldId="355"/>
            <ac:picMk id="11" creationId="{BFB1022D-DB4F-E63B-689E-9FDB25082B84}"/>
          </ac:picMkLst>
        </pc:picChg>
        <pc:picChg chg="add del mod">
          <ac:chgData name="Manoj Yermalkar" userId="c953a745-d79a-4b43-ab25-13169f9d9bb1" providerId="ADAL" clId="{296BEEC7-4323-44F4-A0BB-25C09B10C439}" dt="2025-10-12T10:44:26.729" v="31" actId="1076"/>
          <ac:picMkLst>
            <pc:docMk/>
            <pc:sldMk cId="3491084726" sldId="355"/>
            <ac:picMk id="1038" creationId="{14848BF2-39D2-03A4-14A0-26A5CC95C223}"/>
          </ac:picMkLst>
        </pc:picChg>
      </pc:sldChg>
      <pc:sldChg chg="addSp delSp modSp new mod">
        <pc:chgData name="Manoj Yermalkar" userId="c953a745-d79a-4b43-ab25-13169f9d9bb1" providerId="ADAL" clId="{296BEEC7-4323-44F4-A0BB-25C09B10C439}" dt="2025-10-14T06:59:25.549" v="473" actId="20577"/>
        <pc:sldMkLst>
          <pc:docMk/>
          <pc:sldMk cId="3344927729" sldId="356"/>
        </pc:sldMkLst>
        <pc:spChg chg="mod">
          <ac:chgData name="Manoj Yermalkar" userId="c953a745-d79a-4b43-ab25-13169f9d9bb1" providerId="ADAL" clId="{296BEEC7-4323-44F4-A0BB-25C09B10C439}" dt="2025-10-14T06:59:25.549" v="473" actId="20577"/>
          <ac:spMkLst>
            <pc:docMk/>
            <pc:sldMk cId="3344927729" sldId="356"/>
            <ac:spMk id="2" creationId="{7A7D61FB-9776-8B1D-C5F7-0EECA7A39A63}"/>
          </ac:spMkLst>
        </pc:spChg>
        <pc:graphicFrameChg chg="add mod">
          <ac:chgData name="Manoj Yermalkar" userId="c953a745-d79a-4b43-ab25-13169f9d9bb1" providerId="ADAL" clId="{296BEEC7-4323-44F4-A0BB-25C09B10C439}" dt="2025-10-12T11:16:08.371" v="375" actId="2711"/>
          <ac:graphicFrameMkLst>
            <pc:docMk/>
            <pc:sldMk cId="3344927729" sldId="356"/>
            <ac:graphicFrameMk id="5" creationId="{E8B12A62-2AB0-23F8-BA46-DD499FF05044}"/>
          </ac:graphicFrameMkLst>
        </pc:graphicFrameChg>
      </pc:sldChg>
      <pc:sldChg chg="addSp delSp modSp new mod setBg">
        <pc:chgData name="Manoj Yermalkar" userId="c953a745-d79a-4b43-ab25-13169f9d9bb1" providerId="ADAL" clId="{296BEEC7-4323-44F4-A0BB-25C09B10C439}" dt="2025-10-12T11:48:55.333" v="433" actId="2711"/>
        <pc:sldMkLst>
          <pc:docMk/>
          <pc:sldMk cId="3126101687" sldId="357"/>
        </pc:sldMkLst>
        <pc:spChg chg="mod">
          <ac:chgData name="Manoj Yermalkar" userId="c953a745-d79a-4b43-ab25-13169f9d9bb1" providerId="ADAL" clId="{296BEEC7-4323-44F4-A0BB-25C09B10C439}" dt="2025-10-12T11:48:55.333" v="433" actId="2711"/>
          <ac:spMkLst>
            <pc:docMk/>
            <pc:sldMk cId="3126101687" sldId="357"/>
            <ac:spMk id="2" creationId="{AF4F04AC-C913-6571-C4F6-088E26B52996}"/>
          </ac:spMkLst>
        </pc:spChg>
        <pc:spChg chg="add">
          <ac:chgData name="Manoj Yermalkar" userId="c953a745-d79a-4b43-ab25-13169f9d9bb1" providerId="ADAL" clId="{296BEEC7-4323-44F4-A0BB-25C09B10C439}" dt="2025-10-12T11:40:45.654" v="424" actId="26606"/>
          <ac:spMkLst>
            <pc:docMk/>
            <pc:sldMk cId="3126101687" sldId="357"/>
            <ac:spMk id="12" creationId="{B4059D9B-2E55-47FE-A188-0F9BD734E0A0}"/>
          </ac:spMkLst>
        </pc:spChg>
        <pc:grpChg chg="add">
          <ac:chgData name="Manoj Yermalkar" userId="c953a745-d79a-4b43-ab25-13169f9d9bb1" providerId="ADAL" clId="{296BEEC7-4323-44F4-A0BB-25C09B10C439}" dt="2025-10-12T11:40:45.654" v="424" actId="26606"/>
          <ac:grpSpMkLst>
            <pc:docMk/>
            <pc:sldMk cId="3126101687" sldId="357"/>
            <ac:grpSpMk id="14" creationId="{F938B951-7EFC-40A2-B198-E73D39DFB3FC}"/>
          </ac:grpSpMkLst>
        </pc:grpChg>
        <pc:picChg chg="add mod ord">
          <ac:chgData name="Manoj Yermalkar" userId="c953a745-d79a-4b43-ab25-13169f9d9bb1" providerId="ADAL" clId="{296BEEC7-4323-44F4-A0BB-25C09B10C439}" dt="2025-10-12T11:41:02.701" v="425" actId="27614"/>
          <ac:picMkLst>
            <pc:docMk/>
            <pc:sldMk cId="3126101687" sldId="357"/>
            <ac:picMk id="4" creationId="{E06CCA19-03B6-43EF-D7D4-37345A82A66B}"/>
          </ac:picMkLst>
        </pc:picChg>
        <pc:picChg chg="add mod ord">
          <ac:chgData name="Manoj Yermalkar" userId="c953a745-d79a-4b43-ab25-13169f9d9bb1" providerId="ADAL" clId="{296BEEC7-4323-44F4-A0BB-25C09B10C439}" dt="2025-10-12T11:41:03.049" v="431" actId="27614"/>
          <ac:picMkLst>
            <pc:docMk/>
            <pc:sldMk cId="3126101687" sldId="357"/>
            <ac:picMk id="5" creationId="{63E3AE7A-87D4-5767-0E0D-331E71669EA0}"/>
          </ac:picMkLst>
        </pc:picChg>
        <pc:picChg chg="add mod">
          <ac:chgData name="Manoj Yermalkar" userId="c953a745-d79a-4b43-ab25-13169f9d9bb1" providerId="ADAL" clId="{296BEEC7-4323-44F4-A0BB-25C09B10C439}" dt="2025-10-12T11:41:02.954" v="429" actId="27614"/>
          <ac:picMkLst>
            <pc:docMk/>
            <pc:sldMk cId="3126101687" sldId="357"/>
            <ac:picMk id="6" creationId="{1BF6EBD3-DD06-A87F-08A2-8C172BE5D9E5}"/>
          </ac:picMkLst>
        </pc:picChg>
        <pc:picChg chg="add mod">
          <ac:chgData name="Manoj Yermalkar" userId="c953a745-d79a-4b43-ab25-13169f9d9bb1" providerId="ADAL" clId="{296BEEC7-4323-44F4-A0BB-25C09B10C439}" dt="2025-10-12T11:41:02.701" v="427" actId="27614"/>
          <ac:picMkLst>
            <pc:docMk/>
            <pc:sldMk cId="3126101687" sldId="357"/>
            <ac:picMk id="7" creationId="{F4770C15-E1DA-0238-2435-F0BE5A461CC0}"/>
          </ac:picMkLst>
        </pc:picChg>
      </pc:sldChg>
      <pc:sldChg chg="addSp delSp modSp new mod setBg">
        <pc:chgData name="Manoj Yermalkar" userId="c953a745-d79a-4b43-ab25-13169f9d9bb1" providerId="ADAL" clId="{296BEEC7-4323-44F4-A0BB-25C09B10C439}" dt="2025-10-14T08:14:38.537" v="496" actId="14100"/>
        <pc:sldMkLst>
          <pc:docMk/>
          <pc:sldMk cId="2108880281" sldId="358"/>
        </pc:sldMkLst>
        <pc:spChg chg="del">
          <ac:chgData name="Manoj Yermalkar" userId="c953a745-d79a-4b43-ab25-13169f9d9bb1" providerId="ADAL" clId="{296BEEC7-4323-44F4-A0BB-25C09B10C439}" dt="2025-10-14T08:13:59.288" v="489" actId="478"/>
          <ac:spMkLst>
            <pc:docMk/>
            <pc:sldMk cId="2108880281" sldId="358"/>
            <ac:spMk id="2" creationId="{3E4E11F5-ACF1-FFE0-6E3C-2D09646AB55F}"/>
          </ac:spMkLst>
        </pc:spChg>
        <pc:spChg chg="mod">
          <ac:chgData name="Manoj Yermalkar" userId="c953a745-d79a-4b43-ab25-13169f9d9bb1" providerId="ADAL" clId="{296BEEC7-4323-44F4-A0BB-25C09B10C439}" dt="2025-10-14T08:14:30.590" v="495" actId="26606"/>
          <ac:spMkLst>
            <pc:docMk/>
            <pc:sldMk cId="2108880281" sldId="358"/>
            <ac:spMk id="3" creationId="{01D74A0B-2711-2D18-AB73-0937D85D7A6A}"/>
          </ac:spMkLst>
        </pc:spChg>
        <pc:spChg chg="add">
          <ac:chgData name="Manoj Yermalkar" userId="c953a745-d79a-4b43-ab25-13169f9d9bb1" providerId="ADAL" clId="{296BEEC7-4323-44F4-A0BB-25C09B10C439}" dt="2025-10-14T08:14:30.590" v="495" actId="26606"/>
          <ac:spMkLst>
            <pc:docMk/>
            <pc:sldMk cId="2108880281" sldId="358"/>
            <ac:spMk id="9" creationId="{04812C46-200A-4DEB-A05E-3ED6C68C2387}"/>
          </ac:spMkLst>
        </pc:spChg>
        <pc:spChg chg="add">
          <ac:chgData name="Manoj Yermalkar" userId="c953a745-d79a-4b43-ab25-13169f9d9bb1" providerId="ADAL" clId="{296BEEC7-4323-44F4-A0BB-25C09B10C439}" dt="2025-10-14T08:14:30.590" v="495" actId="26606"/>
          <ac:spMkLst>
            <pc:docMk/>
            <pc:sldMk cId="2108880281" sldId="358"/>
            <ac:spMk id="11" creationId="{D1EA859B-E555-4109-94F3-6700E046E008}"/>
          </ac:spMkLst>
        </pc:spChg>
        <pc:picChg chg="add mod">
          <ac:chgData name="Manoj Yermalkar" userId="c953a745-d79a-4b43-ab25-13169f9d9bb1" providerId="ADAL" clId="{296BEEC7-4323-44F4-A0BB-25C09B10C439}" dt="2025-10-14T08:14:38.537" v="496" actId="14100"/>
          <ac:picMkLst>
            <pc:docMk/>
            <pc:sldMk cId="2108880281" sldId="358"/>
            <ac:picMk id="5" creationId="{8F53D269-0770-3E59-081F-950D9A3BE825}"/>
          </ac:picMkLst>
        </pc:picChg>
      </pc:sldChg>
      <pc:sldMasterChg chg="del delSldLayout">
        <pc:chgData name="Manoj Yermalkar" userId="c953a745-d79a-4b43-ab25-13169f9d9bb1" providerId="ADAL" clId="{296BEEC7-4323-44F4-A0BB-25C09B10C439}" dt="2025-10-12T11:18:08.646" v="383" actId="700"/>
        <pc:sldMasterMkLst>
          <pc:docMk/>
          <pc:sldMasterMk cId="704660338" sldId="2147483689"/>
        </pc:sldMasterMkLst>
        <pc:sldLayoutChg chg="del">
          <pc:chgData name="Manoj Yermalkar" userId="c953a745-d79a-4b43-ab25-13169f9d9bb1" providerId="ADAL" clId="{296BEEC7-4323-44F4-A0BB-25C09B10C439}" dt="2025-10-12T11:18:08.646" v="383" actId="700"/>
          <pc:sldLayoutMkLst>
            <pc:docMk/>
            <pc:sldMasterMk cId="704660338" sldId="2147483689"/>
            <pc:sldLayoutMk cId="3244796671" sldId="2147483690"/>
          </pc:sldLayoutMkLst>
        </pc:sldLayoutChg>
        <pc:sldLayoutChg chg="del">
          <pc:chgData name="Manoj Yermalkar" userId="c953a745-d79a-4b43-ab25-13169f9d9bb1" providerId="ADAL" clId="{296BEEC7-4323-44F4-A0BB-25C09B10C439}" dt="2025-10-12T11:18:08.646" v="383" actId="700"/>
          <pc:sldLayoutMkLst>
            <pc:docMk/>
            <pc:sldMasterMk cId="704660338" sldId="2147483689"/>
            <pc:sldLayoutMk cId="3999947962" sldId="2147483691"/>
          </pc:sldLayoutMkLst>
        </pc:sldLayoutChg>
        <pc:sldLayoutChg chg="del">
          <pc:chgData name="Manoj Yermalkar" userId="c953a745-d79a-4b43-ab25-13169f9d9bb1" providerId="ADAL" clId="{296BEEC7-4323-44F4-A0BB-25C09B10C439}" dt="2025-10-12T11:18:08.646" v="383" actId="700"/>
          <pc:sldLayoutMkLst>
            <pc:docMk/>
            <pc:sldMasterMk cId="704660338" sldId="2147483689"/>
            <pc:sldLayoutMk cId="1683533424" sldId="2147483692"/>
          </pc:sldLayoutMkLst>
        </pc:sldLayoutChg>
        <pc:sldLayoutChg chg="del">
          <pc:chgData name="Manoj Yermalkar" userId="c953a745-d79a-4b43-ab25-13169f9d9bb1" providerId="ADAL" clId="{296BEEC7-4323-44F4-A0BB-25C09B10C439}" dt="2025-10-12T11:18:08.646" v="383" actId="700"/>
          <pc:sldLayoutMkLst>
            <pc:docMk/>
            <pc:sldMasterMk cId="704660338" sldId="2147483689"/>
            <pc:sldLayoutMk cId="1632038175" sldId="2147483693"/>
          </pc:sldLayoutMkLst>
        </pc:sldLayoutChg>
        <pc:sldLayoutChg chg="del">
          <pc:chgData name="Manoj Yermalkar" userId="c953a745-d79a-4b43-ab25-13169f9d9bb1" providerId="ADAL" clId="{296BEEC7-4323-44F4-A0BB-25C09B10C439}" dt="2025-10-12T11:18:08.646" v="383" actId="700"/>
          <pc:sldLayoutMkLst>
            <pc:docMk/>
            <pc:sldMasterMk cId="704660338" sldId="2147483689"/>
            <pc:sldLayoutMk cId="2765904070" sldId="2147483694"/>
          </pc:sldLayoutMkLst>
        </pc:sldLayoutChg>
        <pc:sldLayoutChg chg="del">
          <pc:chgData name="Manoj Yermalkar" userId="c953a745-d79a-4b43-ab25-13169f9d9bb1" providerId="ADAL" clId="{296BEEC7-4323-44F4-A0BB-25C09B10C439}" dt="2025-10-12T11:18:08.646" v="383" actId="700"/>
          <pc:sldLayoutMkLst>
            <pc:docMk/>
            <pc:sldMasterMk cId="704660338" sldId="2147483689"/>
            <pc:sldLayoutMk cId="4077225868" sldId="2147483695"/>
          </pc:sldLayoutMkLst>
        </pc:sldLayoutChg>
        <pc:sldLayoutChg chg="del">
          <pc:chgData name="Manoj Yermalkar" userId="c953a745-d79a-4b43-ab25-13169f9d9bb1" providerId="ADAL" clId="{296BEEC7-4323-44F4-A0BB-25C09B10C439}" dt="2025-10-12T11:18:08.646" v="383" actId="700"/>
          <pc:sldLayoutMkLst>
            <pc:docMk/>
            <pc:sldMasterMk cId="704660338" sldId="2147483689"/>
            <pc:sldLayoutMk cId="630048151" sldId="2147483696"/>
          </pc:sldLayoutMkLst>
        </pc:sldLayoutChg>
        <pc:sldLayoutChg chg="del">
          <pc:chgData name="Manoj Yermalkar" userId="c953a745-d79a-4b43-ab25-13169f9d9bb1" providerId="ADAL" clId="{296BEEC7-4323-44F4-A0BB-25C09B10C439}" dt="2025-10-12T11:18:08.646" v="383" actId="700"/>
          <pc:sldLayoutMkLst>
            <pc:docMk/>
            <pc:sldMasterMk cId="704660338" sldId="2147483689"/>
            <pc:sldLayoutMk cId="3371172273" sldId="2147483697"/>
          </pc:sldLayoutMkLst>
        </pc:sldLayoutChg>
        <pc:sldLayoutChg chg="del">
          <pc:chgData name="Manoj Yermalkar" userId="c953a745-d79a-4b43-ab25-13169f9d9bb1" providerId="ADAL" clId="{296BEEC7-4323-44F4-A0BB-25C09B10C439}" dt="2025-10-12T11:18:08.646" v="383" actId="700"/>
          <pc:sldLayoutMkLst>
            <pc:docMk/>
            <pc:sldMasterMk cId="704660338" sldId="2147483689"/>
            <pc:sldLayoutMk cId="1625419188" sldId="2147483698"/>
          </pc:sldLayoutMkLst>
        </pc:sldLayoutChg>
        <pc:sldLayoutChg chg="del">
          <pc:chgData name="Manoj Yermalkar" userId="c953a745-d79a-4b43-ab25-13169f9d9bb1" providerId="ADAL" clId="{296BEEC7-4323-44F4-A0BB-25C09B10C439}" dt="2025-10-12T11:18:08.646" v="383" actId="700"/>
          <pc:sldLayoutMkLst>
            <pc:docMk/>
            <pc:sldMasterMk cId="704660338" sldId="2147483689"/>
            <pc:sldLayoutMk cId="1937682737" sldId="2147483699"/>
          </pc:sldLayoutMkLst>
        </pc:sldLayoutChg>
        <pc:sldLayoutChg chg="del">
          <pc:chgData name="Manoj Yermalkar" userId="c953a745-d79a-4b43-ab25-13169f9d9bb1" providerId="ADAL" clId="{296BEEC7-4323-44F4-A0BB-25C09B10C439}" dt="2025-10-12T11:18:08.646" v="383" actId="700"/>
          <pc:sldLayoutMkLst>
            <pc:docMk/>
            <pc:sldMasterMk cId="704660338" sldId="2147483689"/>
            <pc:sldLayoutMk cId="3079138975" sldId="214748370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B0739E-60A2-4F66-9443-5E87FDFFD51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F90240E-056E-4E21-9E77-EB7BAF9FBB2F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Effective Negotiations</a:t>
          </a:r>
        </a:p>
      </dgm:t>
    </dgm:pt>
    <dgm:pt modelId="{4E089866-8372-446A-9CBD-DD0BE02CC0E9}" type="parTrans" cxnId="{C24AB098-FCBA-4A94-AF74-6108CB221BF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6382A8-49E0-457C-829C-3DD7E0F3A509}" type="sibTrans" cxnId="{C24AB098-FCBA-4A94-AF74-6108CB221BF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0BFC24-41E2-4873-8CAF-2AFD8D564C50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Strategic Procurement</a:t>
          </a:r>
        </a:p>
      </dgm:t>
    </dgm:pt>
    <dgm:pt modelId="{D69095B0-6EAB-4209-9848-621F0EAA98D9}" type="parTrans" cxnId="{682FBF8C-F682-4628-BF1E-5C47CDB7D8A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0A6BB2-844D-4843-B65B-D36895F44615}" type="sibTrans" cxnId="{682FBF8C-F682-4628-BF1E-5C47CDB7D8A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0AA8FE-E4F5-42A9-9BC7-C61736EFB894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Procurement Management</a:t>
          </a:r>
        </a:p>
      </dgm:t>
    </dgm:pt>
    <dgm:pt modelId="{F3B2F8DC-B68C-42FB-8EF3-F6AA0F254A9F}" type="parTrans" cxnId="{F01F6F84-7145-41C7-A5DF-67057A5187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05D737-DC27-4B6E-96B9-DE4ABFD7BDAF}" type="sibTrans" cxnId="{F01F6F84-7145-41C7-A5DF-67057A5187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794568-2875-476F-83BC-624A8DD0F56A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Strategic Cost Management</a:t>
          </a:r>
        </a:p>
      </dgm:t>
    </dgm:pt>
    <dgm:pt modelId="{91F0A291-2C48-4944-8F81-462D268D1AE1}" type="parTrans" cxnId="{78FA8C96-951F-4090-8C6A-E4BB387309D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9BD9C7-FF85-4CE1-A646-CF1318E1D7AA}" type="sibTrans" cxnId="{78FA8C96-951F-4090-8C6A-E4BB387309D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B3178D-FAB6-4A78-91FA-593347FFE212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Digital Dominance- Transforming Supply Chains With Technology</a:t>
          </a:r>
        </a:p>
      </dgm:t>
    </dgm:pt>
    <dgm:pt modelId="{B39E8CDC-2171-4BDC-8E2A-13AE7AD72015}" type="parTrans" cxnId="{64142C8C-625B-4B0D-8FBD-B6D7FB02FBC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809C31-D8D8-4185-AB92-D44F8CBAD4E8}" type="sibTrans" cxnId="{64142C8C-625B-4B0D-8FBD-B6D7FB02FBC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A8B3F7-3637-4F7E-8006-2270F3C330DD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Third Party Risk Management</a:t>
          </a:r>
        </a:p>
      </dgm:t>
    </dgm:pt>
    <dgm:pt modelId="{3469A1CC-176C-4092-8B61-434B5F609462}" type="parTrans" cxnId="{56A8653B-7BBD-44B7-BB81-38E077DE0EC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071985-986B-4846-9500-E9224355B63F}" type="sibTrans" cxnId="{56A8653B-7BBD-44B7-BB81-38E077DE0EC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2D05D-7C91-4E27-928B-DD86BB5389F3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Strategic Cost Management</a:t>
          </a:r>
        </a:p>
      </dgm:t>
    </dgm:pt>
    <dgm:pt modelId="{414908F7-6799-4226-8916-AC1473210040}" type="parTrans" cxnId="{CFB0F377-2C95-429B-9A63-7A33C63F356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CC6371-BAF8-46AE-A4E6-120AB8DD460F}" type="sibTrans" cxnId="{CFB0F377-2C95-429B-9A63-7A33C63F356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6FCAAC-CCDF-4BDD-B1C3-CA9C78689F16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Strategic Sourcing &amp; Category Management</a:t>
          </a:r>
        </a:p>
      </dgm:t>
    </dgm:pt>
    <dgm:pt modelId="{094DCEDD-26EA-4E0C-8D0D-4E07AF6E3764}" type="parTrans" cxnId="{19225A4D-DCD1-4C04-8836-4902DD4B44D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3288AB-47D6-45B8-93A9-B9A4AEDEC6FF}" type="sibTrans" cxnId="{19225A4D-DCD1-4C04-8836-4902DD4B44D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78C9B7-9AEE-4CDC-B46C-7F38330E662D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Sustainable Procurement</a:t>
          </a:r>
        </a:p>
      </dgm:t>
    </dgm:pt>
    <dgm:pt modelId="{D072A65F-FFF7-4FDF-8CB4-E9E6A7541269}" type="parTrans" cxnId="{8C8538CE-D218-40BF-9B8F-342E37FF32B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B58F1E-1F67-487E-838A-DF6F52B5B776}" type="sibTrans" cxnId="{8C8538CE-D218-40BF-9B8F-342E37FF32B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C2A315-862A-4B87-8964-E8A32B8EC770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Supply Chain Innovations</a:t>
          </a:r>
        </a:p>
      </dgm:t>
    </dgm:pt>
    <dgm:pt modelId="{E2B97A09-9C9F-4CE5-AE7C-4EB8B55BFAEA}" type="parTrans" cxnId="{4411E680-62F5-4C15-B937-CCC2ABB417A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B95EEA-CEC5-459F-AA92-925BC857BB05}" type="sibTrans" cxnId="{4411E680-62F5-4C15-B937-CCC2ABB417A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9D32C-B2CB-465A-8CBB-21709D16B13C}" type="pres">
      <dgm:prSet presAssocID="{B3B0739E-60A2-4F66-9443-5E87FDFFD51D}" presName="diagram" presStyleCnt="0">
        <dgm:presLayoutVars>
          <dgm:dir/>
          <dgm:resizeHandles val="exact"/>
        </dgm:presLayoutVars>
      </dgm:prSet>
      <dgm:spPr/>
    </dgm:pt>
    <dgm:pt modelId="{4492F60F-951A-4A78-9963-B480ECDC9722}" type="pres">
      <dgm:prSet presAssocID="{1F90240E-056E-4E21-9E77-EB7BAF9FBB2F}" presName="node" presStyleLbl="node1" presStyleIdx="0" presStyleCnt="10">
        <dgm:presLayoutVars>
          <dgm:bulletEnabled val="1"/>
        </dgm:presLayoutVars>
      </dgm:prSet>
      <dgm:spPr/>
    </dgm:pt>
    <dgm:pt modelId="{F7AC5F26-D406-4E9D-AA55-B42FBFF6F73C}" type="pres">
      <dgm:prSet presAssocID="{036382A8-49E0-457C-829C-3DD7E0F3A509}" presName="sibTrans" presStyleCnt="0"/>
      <dgm:spPr/>
    </dgm:pt>
    <dgm:pt modelId="{49EE8449-3DA5-4603-9EFF-21E0DAEC91D4}" type="pres">
      <dgm:prSet presAssocID="{B80BFC24-41E2-4873-8CAF-2AFD8D564C50}" presName="node" presStyleLbl="node1" presStyleIdx="1" presStyleCnt="10">
        <dgm:presLayoutVars>
          <dgm:bulletEnabled val="1"/>
        </dgm:presLayoutVars>
      </dgm:prSet>
      <dgm:spPr/>
    </dgm:pt>
    <dgm:pt modelId="{5F8451EE-5AE7-4FA9-99D5-DB4A87563E7C}" type="pres">
      <dgm:prSet presAssocID="{1C0A6BB2-844D-4843-B65B-D36895F44615}" presName="sibTrans" presStyleCnt="0"/>
      <dgm:spPr/>
    </dgm:pt>
    <dgm:pt modelId="{845563DC-69D7-4579-A137-ECFF76D907EC}" type="pres">
      <dgm:prSet presAssocID="{E70AA8FE-E4F5-42A9-9BC7-C61736EFB894}" presName="node" presStyleLbl="node1" presStyleIdx="2" presStyleCnt="10">
        <dgm:presLayoutVars>
          <dgm:bulletEnabled val="1"/>
        </dgm:presLayoutVars>
      </dgm:prSet>
      <dgm:spPr/>
    </dgm:pt>
    <dgm:pt modelId="{D10AD935-C1CA-4A26-83F7-3547B4D883F6}" type="pres">
      <dgm:prSet presAssocID="{B005D737-DC27-4B6E-96B9-DE4ABFD7BDAF}" presName="sibTrans" presStyleCnt="0"/>
      <dgm:spPr/>
    </dgm:pt>
    <dgm:pt modelId="{BF34AF3D-67C0-489A-96FC-A8BED5A873A3}" type="pres">
      <dgm:prSet presAssocID="{A7794568-2875-476F-83BC-624A8DD0F56A}" presName="node" presStyleLbl="node1" presStyleIdx="3" presStyleCnt="10">
        <dgm:presLayoutVars>
          <dgm:bulletEnabled val="1"/>
        </dgm:presLayoutVars>
      </dgm:prSet>
      <dgm:spPr/>
    </dgm:pt>
    <dgm:pt modelId="{FFE3640E-3D80-4621-BF66-8AFF804858D9}" type="pres">
      <dgm:prSet presAssocID="{089BD9C7-FF85-4CE1-A646-CF1318E1D7AA}" presName="sibTrans" presStyleCnt="0"/>
      <dgm:spPr/>
    </dgm:pt>
    <dgm:pt modelId="{B6F29AA5-0015-44D6-945F-F41373C06DE1}" type="pres">
      <dgm:prSet presAssocID="{11B3178D-FAB6-4A78-91FA-593347FFE212}" presName="node" presStyleLbl="node1" presStyleIdx="4" presStyleCnt="10">
        <dgm:presLayoutVars>
          <dgm:bulletEnabled val="1"/>
        </dgm:presLayoutVars>
      </dgm:prSet>
      <dgm:spPr/>
    </dgm:pt>
    <dgm:pt modelId="{95296496-7F0E-49C8-A898-DC266BA6C96E}" type="pres">
      <dgm:prSet presAssocID="{D0809C31-D8D8-4185-AB92-D44F8CBAD4E8}" presName="sibTrans" presStyleCnt="0"/>
      <dgm:spPr/>
    </dgm:pt>
    <dgm:pt modelId="{9AA0D434-88C4-4C80-9C1D-DCED87B77BC7}" type="pres">
      <dgm:prSet presAssocID="{7CA8B3F7-3637-4F7E-8006-2270F3C330DD}" presName="node" presStyleLbl="node1" presStyleIdx="5" presStyleCnt="10">
        <dgm:presLayoutVars>
          <dgm:bulletEnabled val="1"/>
        </dgm:presLayoutVars>
      </dgm:prSet>
      <dgm:spPr/>
    </dgm:pt>
    <dgm:pt modelId="{FFF5F938-CE52-42B4-B41F-BAED44EC685C}" type="pres">
      <dgm:prSet presAssocID="{F2071985-986B-4846-9500-E9224355B63F}" presName="sibTrans" presStyleCnt="0"/>
      <dgm:spPr/>
    </dgm:pt>
    <dgm:pt modelId="{8A8D0BCF-991C-4DD5-869A-2AD6090DB67A}" type="pres">
      <dgm:prSet presAssocID="{F732D05D-7C91-4E27-928B-DD86BB5389F3}" presName="node" presStyleLbl="node1" presStyleIdx="6" presStyleCnt="10">
        <dgm:presLayoutVars>
          <dgm:bulletEnabled val="1"/>
        </dgm:presLayoutVars>
      </dgm:prSet>
      <dgm:spPr/>
    </dgm:pt>
    <dgm:pt modelId="{CB6353B8-5B8D-4A6F-8054-09584CE83AA5}" type="pres">
      <dgm:prSet presAssocID="{DECC6371-BAF8-46AE-A4E6-120AB8DD460F}" presName="sibTrans" presStyleCnt="0"/>
      <dgm:spPr/>
    </dgm:pt>
    <dgm:pt modelId="{EE9F6D27-D149-4EAE-BB07-353003FCD73E}" type="pres">
      <dgm:prSet presAssocID="{7B6FCAAC-CCDF-4BDD-B1C3-CA9C78689F16}" presName="node" presStyleLbl="node1" presStyleIdx="7" presStyleCnt="10">
        <dgm:presLayoutVars>
          <dgm:bulletEnabled val="1"/>
        </dgm:presLayoutVars>
      </dgm:prSet>
      <dgm:spPr/>
    </dgm:pt>
    <dgm:pt modelId="{6656CBE1-0B32-49C6-8CD9-2C10205A1125}" type="pres">
      <dgm:prSet presAssocID="{2E3288AB-47D6-45B8-93A9-B9A4AEDEC6FF}" presName="sibTrans" presStyleCnt="0"/>
      <dgm:spPr/>
    </dgm:pt>
    <dgm:pt modelId="{222030C6-2E27-4EE9-A531-457F0522390D}" type="pres">
      <dgm:prSet presAssocID="{7478C9B7-9AEE-4CDC-B46C-7F38330E662D}" presName="node" presStyleLbl="node1" presStyleIdx="8" presStyleCnt="10">
        <dgm:presLayoutVars>
          <dgm:bulletEnabled val="1"/>
        </dgm:presLayoutVars>
      </dgm:prSet>
      <dgm:spPr/>
    </dgm:pt>
    <dgm:pt modelId="{7F40AD1A-1494-4B1D-993C-4A0915DC2481}" type="pres">
      <dgm:prSet presAssocID="{FCB58F1E-1F67-487E-838A-DF6F52B5B776}" presName="sibTrans" presStyleCnt="0"/>
      <dgm:spPr/>
    </dgm:pt>
    <dgm:pt modelId="{6DBF6EAD-E785-4930-9EAB-311F95344213}" type="pres">
      <dgm:prSet presAssocID="{DBC2A315-862A-4B87-8964-E8A32B8EC770}" presName="node" presStyleLbl="node1" presStyleIdx="9" presStyleCnt="10">
        <dgm:presLayoutVars>
          <dgm:bulletEnabled val="1"/>
        </dgm:presLayoutVars>
      </dgm:prSet>
      <dgm:spPr/>
    </dgm:pt>
  </dgm:ptLst>
  <dgm:cxnLst>
    <dgm:cxn modelId="{1C743507-65E1-4EAF-AA54-F3384B593A5F}" type="presOf" srcId="{B80BFC24-41E2-4873-8CAF-2AFD8D564C50}" destId="{49EE8449-3DA5-4603-9EFF-21E0DAEC91D4}" srcOrd="0" destOrd="0" presId="urn:microsoft.com/office/officeart/2005/8/layout/default"/>
    <dgm:cxn modelId="{A95EF413-5804-4E1C-8975-F2F07BA6E8B1}" type="presOf" srcId="{7478C9B7-9AEE-4CDC-B46C-7F38330E662D}" destId="{222030C6-2E27-4EE9-A531-457F0522390D}" srcOrd="0" destOrd="0" presId="urn:microsoft.com/office/officeart/2005/8/layout/default"/>
    <dgm:cxn modelId="{08DDBA36-C248-4425-AA7E-6DFCE4C0D54F}" type="presOf" srcId="{F732D05D-7C91-4E27-928B-DD86BB5389F3}" destId="{8A8D0BCF-991C-4DD5-869A-2AD6090DB67A}" srcOrd="0" destOrd="0" presId="urn:microsoft.com/office/officeart/2005/8/layout/default"/>
    <dgm:cxn modelId="{750B1739-D695-477D-90DB-FB3CFD073831}" type="presOf" srcId="{7B6FCAAC-CCDF-4BDD-B1C3-CA9C78689F16}" destId="{EE9F6D27-D149-4EAE-BB07-353003FCD73E}" srcOrd="0" destOrd="0" presId="urn:microsoft.com/office/officeart/2005/8/layout/default"/>
    <dgm:cxn modelId="{56A8653B-7BBD-44B7-BB81-38E077DE0ECA}" srcId="{B3B0739E-60A2-4F66-9443-5E87FDFFD51D}" destId="{7CA8B3F7-3637-4F7E-8006-2270F3C330DD}" srcOrd="5" destOrd="0" parTransId="{3469A1CC-176C-4092-8B61-434B5F609462}" sibTransId="{F2071985-986B-4846-9500-E9224355B63F}"/>
    <dgm:cxn modelId="{7A2F546A-64C4-4814-ACAA-BD3AC9218CB9}" type="presOf" srcId="{11B3178D-FAB6-4A78-91FA-593347FFE212}" destId="{B6F29AA5-0015-44D6-945F-F41373C06DE1}" srcOrd="0" destOrd="0" presId="urn:microsoft.com/office/officeart/2005/8/layout/default"/>
    <dgm:cxn modelId="{19225A4D-DCD1-4C04-8836-4902DD4B44DF}" srcId="{B3B0739E-60A2-4F66-9443-5E87FDFFD51D}" destId="{7B6FCAAC-CCDF-4BDD-B1C3-CA9C78689F16}" srcOrd="7" destOrd="0" parTransId="{094DCEDD-26EA-4E0C-8D0D-4E07AF6E3764}" sibTransId="{2E3288AB-47D6-45B8-93A9-B9A4AEDEC6FF}"/>
    <dgm:cxn modelId="{0D494A70-0AC9-43B9-A8D1-FAEE149145C8}" type="presOf" srcId="{A7794568-2875-476F-83BC-624A8DD0F56A}" destId="{BF34AF3D-67C0-489A-96FC-A8BED5A873A3}" srcOrd="0" destOrd="0" presId="urn:microsoft.com/office/officeart/2005/8/layout/default"/>
    <dgm:cxn modelId="{CFB0F377-2C95-429B-9A63-7A33C63F356B}" srcId="{B3B0739E-60A2-4F66-9443-5E87FDFFD51D}" destId="{F732D05D-7C91-4E27-928B-DD86BB5389F3}" srcOrd="6" destOrd="0" parTransId="{414908F7-6799-4226-8916-AC1473210040}" sibTransId="{DECC6371-BAF8-46AE-A4E6-120AB8DD460F}"/>
    <dgm:cxn modelId="{8A7D6C7C-26C1-4FDB-9B36-B648B2CA5630}" type="presOf" srcId="{E70AA8FE-E4F5-42A9-9BC7-C61736EFB894}" destId="{845563DC-69D7-4579-A137-ECFF76D907EC}" srcOrd="0" destOrd="0" presId="urn:microsoft.com/office/officeart/2005/8/layout/default"/>
    <dgm:cxn modelId="{4411E680-62F5-4C15-B937-CCC2ABB417A7}" srcId="{B3B0739E-60A2-4F66-9443-5E87FDFFD51D}" destId="{DBC2A315-862A-4B87-8964-E8A32B8EC770}" srcOrd="9" destOrd="0" parTransId="{E2B97A09-9C9F-4CE5-AE7C-4EB8B55BFAEA}" sibTransId="{8FB95EEA-CEC5-459F-AA92-925BC857BB05}"/>
    <dgm:cxn modelId="{F01F6F84-7145-41C7-A5DF-67057A51870B}" srcId="{B3B0739E-60A2-4F66-9443-5E87FDFFD51D}" destId="{E70AA8FE-E4F5-42A9-9BC7-C61736EFB894}" srcOrd="2" destOrd="0" parTransId="{F3B2F8DC-B68C-42FB-8EF3-F6AA0F254A9F}" sibTransId="{B005D737-DC27-4B6E-96B9-DE4ABFD7BDAF}"/>
    <dgm:cxn modelId="{64142C8C-625B-4B0D-8FBD-B6D7FB02FBC4}" srcId="{B3B0739E-60A2-4F66-9443-5E87FDFFD51D}" destId="{11B3178D-FAB6-4A78-91FA-593347FFE212}" srcOrd="4" destOrd="0" parTransId="{B39E8CDC-2171-4BDC-8E2A-13AE7AD72015}" sibTransId="{D0809C31-D8D8-4185-AB92-D44F8CBAD4E8}"/>
    <dgm:cxn modelId="{682FBF8C-F682-4628-BF1E-5C47CDB7D8A9}" srcId="{B3B0739E-60A2-4F66-9443-5E87FDFFD51D}" destId="{B80BFC24-41E2-4873-8CAF-2AFD8D564C50}" srcOrd="1" destOrd="0" parTransId="{D69095B0-6EAB-4209-9848-621F0EAA98D9}" sibTransId="{1C0A6BB2-844D-4843-B65B-D36895F44615}"/>
    <dgm:cxn modelId="{12114D94-FD71-4DA0-B9BD-120022C8CE7B}" type="presOf" srcId="{DBC2A315-862A-4B87-8964-E8A32B8EC770}" destId="{6DBF6EAD-E785-4930-9EAB-311F95344213}" srcOrd="0" destOrd="0" presId="urn:microsoft.com/office/officeart/2005/8/layout/default"/>
    <dgm:cxn modelId="{78FA8C96-951F-4090-8C6A-E4BB387309DB}" srcId="{B3B0739E-60A2-4F66-9443-5E87FDFFD51D}" destId="{A7794568-2875-476F-83BC-624A8DD0F56A}" srcOrd="3" destOrd="0" parTransId="{91F0A291-2C48-4944-8F81-462D268D1AE1}" sibTransId="{089BD9C7-FF85-4CE1-A646-CF1318E1D7AA}"/>
    <dgm:cxn modelId="{C24AB098-FCBA-4A94-AF74-6108CB221BFC}" srcId="{B3B0739E-60A2-4F66-9443-5E87FDFFD51D}" destId="{1F90240E-056E-4E21-9E77-EB7BAF9FBB2F}" srcOrd="0" destOrd="0" parTransId="{4E089866-8372-446A-9CBD-DD0BE02CC0E9}" sibTransId="{036382A8-49E0-457C-829C-3DD7E0F3A509}"/>
    <dgm:cxn modelId="{8C8538CE-D218-40BF-9B8F-342E37FF32B3}" srcId="{B3B0739E-60A2-4F66-9443-5E87FDFFD51D}" destId="{7478C9B7-9AEE-4CDC-B46C-7F38330E662D}" srcOrd="8" destOrd="0" parTransId="{D072A65F-FFF7-4FDF-8CB4-E9E6A7541269}" sibTransId="{FCB58F1E-1F67-487E-838A-DF6F52B5B776}"/>
    <dgm:cxn modelId="{BE9EE1F3-F591-4E2F-A6A0-3242E6C47677}" type="presOf" srcId="{1F90240E-056E-4E21-9E77-EB7BAF9FBB2F}" destId="{4492F60F-951A-4A78-9963-B480ECDC9722}" srcOrd="0" destOrd="0" presId="urn:microsoft.com/office/officeart/2005/8/layout/default"/>
    <dgm:cxn modelId="{FAA30CF6-2227-41F7-B328-D6185ECBE012}" type="presOf" srcId="{B3B0739E-60A2-4F66-9443-5E87FDFFD51D}" destId="{8609D32C-B2CB-465A-8CBB-21709D16B13C}" srcOrd="0" destOrd="0" presId="urn:microsoft.com/office/officeart/2005/8/layout/default"/>
    <dgm:cxn modelId="{C70A7DF8-D2F3-42AB-971B-C1FE07C403D2}" type="presOf" srcId="{7CA8B3F7-3637-4F7E-8006-2270F3C330DD}" destId="{9AA0D434-88C4-4C80-9C1D-DCED87B77BC7}" srcOrd="0" destOrd="0" presId="urn:microsoft.com/office/officeart/2005/8/layout/default"/>
    <dgm:cxn modelId="{8E000ADB-AB64-42B7-9EC2-6EED4C4200B1}" type="presParOf" srcId="{8609D32C-B2CB-465A-8CBB-21709D16B13C}" destId="{4492F60F-951A-4A78-9963-B480ECDC9722}" srcOrd="0" destOrd="0" presId="urn:microsoft.com/office/officeart/2005/8/layout/default"/>
    <dgm:cxn modelId="{62DA1918-B329-4969-8BA1-33D1BA54FC5A}" type="presParOf" srcId="{8609D32C-B2CB-465A-8CBB-21709D16B13C}" destId="{F7AC5F26-D406-4E9D-AA55-B42FBFF6F73C}" srcOrd="1" destOrd="0" presId="urn:microsoft.com/office/officeart/2005/8/layout/default"/>
    <dgm:cxn modelId="{88D0DF51-695D-48DF-8947-E6EBD2A5B383}" type="presParOf" srcId="{8609D32C-B2CB-465A-8CBB-21709D16B13C}" destId="{49EE8449-3DA5-4603-9EFF-21E0DAEC91D4}" srcOrd="2" destOrd="0" presId="urn:microsoft.com/office/officeart/2005/8/layout/default"/>
    <dgm:cxn modelId="{EF55994E-41D9-4EAE-A1CC-00F4C771008C}" type="presParOf" srcId="{8609D32C-B2CB-465A-8CBB-21709D16B13C}" destId="{5F8451EE-5AE7-4FA9-99D5-DB4A87563E7C}" srcOrd="3" destOrd="0" presId="urn:microsoft.com/office/officeart/2005/8/layout/default"/>
    <dgm:cxn modelId="{379453B0-1ACF-4D37-9E36-40F1913A7615}" type="presParOf" srcId="{8609D32C-B2CB-465A-8CBB-21709D16B13C}" destId="{845563DC-69D7-4579-A137-ECFF76D907EC}" srcOrd="4" destOrd="0" presId="urn:microsoft.com/office/officeart/2005/8/layout/default"/>
    <dgm:cxn modelId="{FAFD3924-FA51-4DE5-AB34-855F54A0090B}" type="presParOf" srcId="{8609D32C-B2CB-465A-8CBB-21709D16B13C}" destId="{D10AD935-C1CA-4A26-83F7-3547B4D883F6}" srcOrd="5" destOrd="0" presId="urn:microsoft.com/office/officeart/2005/8/layout/default"/>
    <dgm:cxn modelId="{F8479966-952D-4890-986B-DB21F3D01653}" type="presParOf" srcId="{8609D32C-B2CB-465A-8CBB-21709D16B13C}" destId="{BF34AF3D-67C0-489A-96FC-A8BED5A873A3}" srcOrd="6" destOrd="0" presId="urn:microsoft.com/office/officeart/2005/8/layout/default"/>
    <dgm:cxn modelId="{D7486E25-65DF-4806-8B4F-020C40FCB52C}" type="presParOf" srcId="{8609D32C-B2CB-465A-8CBB-21709D16B13C}" destId="{FFE3640E-3D80-4621-BF66-8AFF804858D9}" srcOrd="7" destOrd="0" presId="urn:microsoft.com/office/officeart/2005/8/layout/default"/>
    <dgm:cxn modelId="{A60FCE89-56CE-4A9C-8B1C-86DA3B73FF51}" type="presParOf" srcId="{8609D32C-B2CB-465A-8CBB-21709D16B13C}" destId="{B6F29AA5-0015-44D6-945F-F41373C06DE1}" srcOrd="8" destOrd="0" presId="urn:microsoft.com/office/officeart/2005/8/layout/default"/>
    <dgm:cxn modelId="{CCC50F6D-468A-4651-B19C-A2750ED8BCD0}" type="presParOf" srcId="{8609D32C-B2CB-465A-8CBB-21709D16B13C}" destId="{95296496-7F0E-49C8-A898-DC266BA6C96E}" srcOrd="9" destOrd="0" presId="urn:microsoft.com/office/officeart/2005/8/layout/default"/>
    <dgm:cxn modelId="{61D836FD-D439-4F76-A692-5A3676C95573}" type="presParOf" srcId="{8609D32C-B2CB-465A-8CBB-21709D16B13C}" destId="{9AA0D434-88C4-4C80-9C1D-DCED87B77BC7}" srcOrd="10" destOrd="0" presId="urn:microsoft.com/office/officeart/2005/8/layout/default"/>
    <dgm:cxn modelId="{6D732C3D-346E-4C56-8558-95AF14629E17}" type="presParOf" srcId="{8609D32C-B2CB-465A-8CBB-21709D16B13C}" destId="{FFF5F938-CE52-42B4-B41F-BAED44EC685C}" srcOrd="11" destOrd="0" presId="urn:microsoft.com/office/officeart/2005/8/layout/default"/>
    <dgm:cxn modelId="{2BF39E82-3CEB-4E67-871D-97054C2B2C8D}" type="presParOf" srcId="{8609D32C-B2CB-465A-8CBB-21709D16B13C}" destId="{8A8D0BCF-991C-4DD5-869A-2AD6090DB67A}" srcOrd="12" destOrd="0" presId="urn:microsoft.com/office/officeart/2005/8/layout/default"/>
    <dgm:cxn modelId="{1C924029-9F2B-480C-9E50-C3B8442A1925}" type="presParOf" srcId="{8609D32C-B2CB-465A-8CBB-21709D16B13C}" destId="{CB6353B8-5B8D-4A6F-8054-09584CE83AA5}" srcOrd="13" destOrd="0" presId="urn:microsoft.com/office/officeart/2005/8/layout/default"/>
    <dgm:cxn modelId="{B0FE5A3D-E665-4328-8254-5B244AABA1C8}" type="presParOf" srcId="{8609D32C-B2CB-465A-8CBB-21709D16B13C}" destId="{EE9F6D27-D149-4EAE-BB07-353003FCD73E}" srcOrd="14" destOrd="0" presId="urn:microsoft.com/office/officeart/2005/8/layout/default"/>
    <dgm:cxn modelId="{6D0D167D-3523-4F12-8CE9-078A25A0CF63}" type="presParOf" srcId="{8609D32C-B2CB-465A-8CBB-21709D16B13C}" destId="{6656CBE1-0B32-49C6-8CD9-2C10205A1125}" srcOrd="15" destOrd="0" presId="urn:microsoft.com/office/officeart/2005/8/layout/default"/>
    <dgm:cxn modelId="{41EC3F7F-7BE6-4B61-8757-EE1BA279B56A}" type="presParOf" srcId="{8609D32C-B2CB-465A-8CBB-21709D16B13C}" destId="{222030C6-2E27-4EE9-A531-457F0522390D}" srcOrd="16" destOrd="0" presId="urn:microsoft.com/office/officeart/2005/8/layout/default"/>
    <dgm:cxn modelId="{82DF4CC2-DCDD-4122-8E2A-E70DFDB877B5}" type="presParOf" srcId="{8609D32C-B2CB-465A-8CBB-21709D16B13C}" destId="{7F40AD1A-1494-4B1D-993C-4A0915DC2481}" srcOrd="17" destOrd="0" presId="urn:microsoft.com/office/officeart/2005/8/layout/default"/>
    <dgm:cxn modelId="{E480B1B1-0E8F-4A14-9425-18D0433F0629}" type="presParOf" srcId="{8609D32C-B2CB-465A-8CBB-21709D16B13C}" destId="{6DBF6EAD-E785-4930-9EAB-311F95344213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2F60F-951A-4A78-9963-B480ECDC9722}">
      <dsp:nvSpPr>
        <dsp:cNvPr id="0" name=""/>
        <dsp:cNvSpPr/>
      </dsp:nvSpPr>
      <dsp:spPr>
        <a:xfrm>
          <a:off x="575836" y="186"/>
          <a:ext cx="2347272" cy="1408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Effective Negotiations</a:t>
          </a:r>
        </a:p>
      </dsp:txBody>
      <dsp:txXfrm>
        <a:off x="575836" y="186"/>
        <a:ext cx="2347272" cy="1408363"/>
      </dsp:txXfrm>
    </dsp:sp>
    <dsp:sp modelId="{49EE8449-3DA5-4603-9EFF-21E0DAEC91D4}">
      <dsp:nvSpPr>
        <dsp:cNvPr id="0" name=""/>
        <dsp:cNvSpPr/>
      </dsp:nvSpPr>
      <dsp:spPr>
        <a:xfrm>
          <a:off x="3157835" y="186"/>
          <a:ext cx="2347272" cy="1408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Strategic Procurement</a:t>
          </a:r>
        </a:p>
      </dsp:txBody>
      <dsp:txXfrm>
        <a:off x="3157835" y="186"/>
        <a:ext cx="2347272" cy="1408363"/>
      </dsp:txXfrm>
    </dsp:sp>
    <dsp:sp modelId="{845563DC-69D7-4579-A137-ECFF76D907EC}">
      <dsp:nvSpPr>
        <dsp:cNvPr id="0" name=""/>
        <dsp:cNvSpPr/>
      </dsp:nvSpPr>
      <dsp:spPr>
        <a:xfrm>
          <a:off x="5739835" y="186"/>
          <a:ext cx="2347272" cy="1408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Procurement Management</a:t>
          </a:r>
        </a:p>
      </dsp:txBody>
      <dsp:txXfrm>
        <a:off x="5739835" y="186"/>
        <a:ext cx="2347272" cy="1408363"/>
      </dsp:txXfrm>
    </dsp:sp>
    <dsp:sp modelId="{BF34AF3D-67C0-489A-96FC-A8BED5A873A3}">
      <dsp:nvSpPr>
        <dsp:cNvPr id="0" name=""/>
        <dsp:cNvSpPr/>
      </dsp:nvSpPr>
      <dsp:spPr>
        <a:xfrm>
          <a:off x="8321834" y="186"/>
          <a:ext cx="2347272" cy="1408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Strategic Cost Management</a:t>
          </a:r>
        </a:p>
      </dsp:txBody>
      <dsp:txXfrm>
        <a:off x="8321834" y="186"/>
        <a:ext cx="2347272" cy="1408363"/>
      </dsp:txXfrm>
    </dsp:sp>
    <dsp:sp modelId="{B6F29AA5-0015-44D6-945F-F41373C06DE1}">
      <dsp:nvSpPr>
        <dsp:cNvPr id="0" name=""/>
        <dsp:cNvSpPr/>
      </dsp:nvSpPr>
      <dsp:spPr>
        <a:xfrm>
          <a:off x="575836" y="1643277"/>
          <a:ext cx="2347272" cy="1408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Digital Dominance- Transforming Supply Chains With Technology</a:t>
          </a:r>
        </a:p>
      </dsp:txBody>
      <dsp:txXfrm>
        <a:off x="575836" y="1643277"/>
        <a:ext cx="2347272" cy="1408363"/>
      </dsp:txXfrm>
    </dsp:sp>
    <dsp:sp modelId="{9AA0D434-88C4-4C80-9C1D-DCED87B77BC7}">
      <dsp:nvSpPr>
        <dsp:cNvPr id="0" name=""/>
        <dsp:cNvSpPr/>
      </dsp:nvSpPr>
      <dsp:spPr>
        <a:xfrm>
          <a:off x="3157835" y="1643277"/>
          <a:ext cx="2347272" cy="1408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Third Party Risk Management</a:t>
          </a:r>
        </a:p>
      </dsp:txBody>
      <dsp:txXfrm>
        <a:off x="3157835" y="1643277"/>
        <a:ext cx="2347272" cy="1408363"/>
      </dsp:txXfrm>
    </dsp:sp>
    <dsp:sp modelId="{8A8D0BCF-991C-4DD5-869A-2AD6090DB67A}">
      <dsp:nvSpPr>
        <dsp:cNvPr id="0" name=""/>
        <dsp:cNvSpPr/>
      </dsp:nvSpPr>
      <dsp:spPr>
        <a:xfrm>
          <a:off x="5739835" y="1643277"/>
          <a:ext cx="2347272" cy="1408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Strategic Cost Management</a:t>
          </a:r>
        </a:p>
      </dsp:txBody>
      <dsp:txXfrm>
        <a:off x="5739835" y="1643277"/>
        <a:ext cx="2347272" cy="1408363"/>
      </dsp:txXfrm>
    </dsp:sp>
    <dsp:sp modelId="{EE9F6D27-D149-4EAE-BB07-353003FCD73E}">
      <dsp:nvSpPr>
        <dsp:cNvPr id="0" name=""/>
        <dsp:cNvSpPr/>
      </dsp:nvSpPr>
      <dsp:spPr>
        <a:xfrm>
          <a:off x="8321834" y="1643277"/>
          <a:ext cx="2347272" cy="1408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Strategic Sourcing &amp; Category Management</a:t>
          </a:r>
        </a:p>
      </dsp:txBody>
      <dsp:txXfrm>
        <a:off x="8321834" y="1643277"/>
        <a:ext cx="2347272" cy="1408363"/>
      </dsp:txXfrm>
    </dsp:sp>
    <dsp:sp modelId="{222030C6-2E27-4EE9-A531-457F0522390D}">
      <dsp:nvSpPr>
        <dsp:cNvPr id="0" name=""/>
        <dsp:cNvSpPr/>
      </dsp:nvSpPr>
      <dsp:spPr>
        <a:xfrm>
          <a:off x="3157835" y="3286367"/>
          <a:ext cx="2347272" cy="1408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Sustainable Procurement</a:t>
          </a:r>
        </a:p>
      </dsp:txBody>
      <dsp:txXfrm>
        <a:off x="3157835" y="3286367"/>
        <a:ext cx="2347272" cy="1408363"/>
      </dsp:txXfrm>
    </dsp:sp>
    <dsp:sp modelId="{6DBF6EAD-E785-4930-9EAB-311F95344213}">
      <dsp:nvSpPr>
        <dsp:cNvPr id="0" name=""/>
        <dsp:cNvSpPr/>
      </dsp:nvSpPr>
      <dsp:spPr>
        <a:xfrm>
          <a:off x="5739835" y="3286367"/>
          <a:ext cx="2347272" cy="1408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Supply Chain Innovations</a:t>
          </a:r>
        </a:p>
      </dsp:txBody>
      <dsp:txXfrm>
        <a:off x="5739835" y="3286367"/>
        <a:ext cx="2347272" cy="1408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45034-B5AA-4604-92D2-AF24B5807093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B1E55-09A8-4318-B7BE-3194B71674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6091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98D2E-D878-9F70-A929-0C0B24F4C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45041E-F561-21DC-643E-26567D170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FBA4-87AE-C5DB-9472-3D7A1E25E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6A16D-893E-0485-1AE1-5DF775347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C1670-1270-EEE0-E32D-0F598371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7518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5A82C-6FBB-8286-D532-EA061626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E7C3F-4327-B8EC-2A49-16DC3F6DB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177D5-6228-530B-7E33-E1F82C4A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E2B36-2CA4-06B6-2391-4453D6A7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A5E0A-7CE8-AE8D-D78D-1A66BF6B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086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E9A003-9138-0F06-5928-0C38248E4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353FDA-C272-4DDB-FA7A-23198C8EF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E549F-D7A1-087F-AC86-3402B573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A2540-C425-AC04-37D7-5ABD96C1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82888-A503-2953-A428-4C8E80EA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2155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D64FF-9C0B-72B3-AFB9-3017FA082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73F5C-ED6B-C865-6448-55F0920CF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066ED-0A66-0CD2-19B0-0EB89DEE9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643E-D666-4EFD-96D9-3DD0D3D0EA32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98F3-9ABF-2EAE-6769-7D79A0C26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B7656-1E3D-293D-58A2-5F64EC09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5FBC-7358-42C2-B8A3-A377B6FFDE4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2183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4270-E13F-6E28-07B0-EE567993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F357-8951-6D77-751E-5071D54F6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4316-F459-6B29-12ED-D426B6F2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643E-D666-4EFD-96D9-3DD0D3D0EA32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00F5B-9FB7-0DCD-060D-C4D707B4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66CBC-E4DE-02DF-0B3A-D02F6497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5FBC-7358-42C2-B8A3-A377B6FFDE4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447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1354-DA25-1A53-89A8-C044DA57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4AE89-9A57-6629-4AC4-4769DB9DF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BFC3A-2C11-2251-7387-620A6D4B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643E-D666-4EFD-96D9-3DD0D3D0EA32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18BAE-2A26-86AB-11BD-700DD9B2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E3225-BA03-F640-A163-AB572872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5FBC-7358-42C2-B8A3-A377B6FFDE4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2755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5777A-FADF-56F9-2B9C-6EDEBD08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4ED5F-CC20-AF25-FDBD-C2AFE2F4F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2C4DD-941E-4E5E-8353-8FB76FECB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E6DC0-1645-3A24-ABAE-553FBAB4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643E-D666-4EFD-96D9-3DD0D3D0EA32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D6817-E964-C35A-F0A5-293B1E4F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6EABB-2EB0-C4B9-B3BF-971C6DD40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5FBC-7358-42C2-B8A3-A377B6FFDE4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4053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D4A9-77E2-9C67-37D1-6265F34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253B-3F12-2A47-953D-EE9254D0F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C48B9-3B28-9A28-6CA7-C0569FCBA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63819-3E3B-0555-5D9F-0669E111E0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E0DBA-D37D-22AD-E31D-A0C9B81CA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D32F34-3AB9-8A72-ED9E-D21B9465E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643E-D666-4EFD-96D9-3DD0D3D0EA32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28BE32-3F51-AD87-1448-ADC3F823F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C505B7-335D-107B-EF1D-DD551842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5FBC-7358-42C2-B8A3-A377B6FFDE4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1546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02B5-D5FE-1319-94F2-DD8D250A1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E00340-F996-C212-C22D-18602BE2E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643E-D666-4EFD-96D9-3DD0D3D0EA32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DB8E9-9CE4-B96C-7FC6-8857A5E38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6B1D8-8EBB-C55C-1AE6-959E8F36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5FBC-7358-42C2-B8A3-A377B6FFDE4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384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B5535C-F91E-E89A-4451-7E0D24229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643E-D666-4EFD-96D9-3DD0D3D0EA32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13D51F-6F21-963A-2F1C-9D8EF37A7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60244-4754-8D9B-59A5-C0A7FA60F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5FBC-7358-42C2-B8A3-A377B6FFDE4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1386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DEBB-C086-A825-3A9E-F8C4948B6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E7964-E039-3514-1DED-FE23D281D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4CAF0-154F-FADB-2848-C7382B0DD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BAEA8-E15A-D4C0-A2B0-FDE8571C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643E-D666-4EFD-96D9-3DD0D3D0EA32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81B84-8DBE-3DAF-4D15-BB9F74BC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BBF78-B418-63DA-9ED1-D516D3EA8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5FBC-7358-42C2-B8A3-A377B6FFDE4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6257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E18F-9100-ED2F-BE82-BCC73E30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45409-A067-B88D-096F-D7F44D1AB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75F54-9242-2C27-A001-9C1DAE5F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594C9-C687-61F5-2156-BBCE2937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D5CF0-1034-EE94-4ED2-0C98924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0354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F78A1-C4BD-65E3-17D2-6F98BC9A8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935D76-400B-A9B6-5E08-543803D963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F156C-9025-AD9D-30EF-EE57A7833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EA519-FFB0-83ED-6EA0-83FF5A06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643E-D666-4EFD-96D9-3DD0D3D0EA32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F5F55-6BA2-4B57-0DF6-6309A474E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621D7-6EF5-B59F-F224-BC736932D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5FBC-7358-42C2-B8A3-A377B6FFDE4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3780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71DA-CC50-7475-A292-91348F76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64F6D-1D91-3A2B-510A-C1DD952C7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534F8-3125-A294-7EEE-EB6470451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643E-D666-4EFD-96D9-3DD0D3D0EA32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F7672-7503-13C2-C0F5-E6DE82DA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F951B-386A-28AF-6B2D-11176309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5FBC-7358-42C2-B8A3-A377B6FFDE4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0161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71510-86F5-871F-B983-71F4D36F2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5289D-FA7F-8914-04D7-F8F471B2D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1B823-2049-99AC-276B-7CC91EEC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643E-D666-4EFD-96D9-3DD0D3D0EA32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C0B56-4921-812F-EA2B-66752C815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869F9-4FE9-7E58-91B7-AEF4DD62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5FBC-7358-42C2-B8A3-A377B6FFDE4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3446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71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17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99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13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81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55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9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E17C-AFE6-B516-6A79-D91719264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491C4-85AD-4009-621B-52C25980A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F76AD-E84F-0DB1-ABD7-0C5AF2E4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9D528-E644-906F-E643-DEBFD2DD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F7B1E-9B8D-FDCE-5E2F-4BE929AA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1248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60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43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9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2073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1253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6326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9217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6071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736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45320-0981-741B-CB17-5F644AF8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5BB17-2D58-F5E7-5176-DF216AF94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F5519-919C-F65B-761C-5557323FD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802E3-7002-4125-4E31-CD43F3522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C8458-1D30-803E-FB07-D57A1973D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3A471-CCAF-C240-2AD3-00DB59DCC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4838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59552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2687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2149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5108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25500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0316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08514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6641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4461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140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F7031-7B09-B3F7-DC6A-29E63E18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D2912-EBD4-4DC7-EAD2-E539B7308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E9936-0A57-C704-6ECB-67A20E507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C0BDAF-528C-246B-089E-DF58985707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1825C-0C48-7E3B-FD4C-0C66473155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52DB38-4B36-DC3B-767D-BEC35EA19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192D72-F380-B321-DCE5-23FA2D7AB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D90C43-1F4F-CF7F-0EB9-7AA020516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5771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490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9C82E-8198-649C-99E6-DA2F7A2A0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F3815-A598-A109-D064-2E2C96DA8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293C86-09B0-E2B7-3CB7-C6D95FADD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A7E64B-2DC9-7A62-E6FB-5CC5413F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415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1BD8E-C3B9-473B-584F-1073D3623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8557E-ECE6-0CFC-C950-99FB0F4AF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D8796-FD18-D5AA-3E07-33EBAF09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474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928F4-F44D-B6E6-8397-D826BA72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AAE22-2B7D-E939-20A8-E6729C658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91E95-B4AD-9CED-4833-26E502E3C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43D8A-8145-B945-F0C3-5776E623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5E42C-4782-26AB-ACD8-20050C167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EC331-91FA-7575-CD96-5A911D94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323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D2906-3D38-70CD-EABF-8F39083F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1D6637-2CBA-BC67-BBFE-F66CC7832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1800A-EA80-121E-3F50-9E30EBD7D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13192-1E09-40B8-F552-F65FB5FC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4146E-37D4-B6FC-A63D-FE38E7A72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95685-8155-5E45-8F83-8004F0E3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031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1DB89-0089-5580-33BE-5D95FAD8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05D5D-487D-AD2E-99FD-ACC697D1A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0BAB7-80C5-2C57-EABD-9AE12E2BE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060EE-122B-D001-5E1E-24D32A79B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33B2-7A48-2B10-9A8B-3185447B6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046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36898E-3E3D-4D70-770B-369FABA8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F5901-4DB3-8413-DE4F-83EDB4DE4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71B04-BC5F-5361-CAFF-588A3F0CC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3643E-D666-4EFD-96D9-3DD0D3D0EA32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B747-823B-1EDF-9324-239214E5C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2B416-DF76-9F33-8BE5-9FBE9EFB5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5FBC-7358-42C2-B8A3-A377B6FFDE4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320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6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7FE0A92-984F-40BF-AC6F-E4E29CF081CC}" type="datetimeFigureOut">
              <a:rPr lang="en-IN" smtClean="0"/>
              <a:t>14-10-2025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5374271-FFC1-4B45-809F-240A1D6FA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94516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illustrations/introducci%C3%B3n-negocio-pantalla-3195427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73A55-B76C-A760-0E11-1681AE5005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9C9109-A913-2E96-B2A0-030D572C12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4F37D-FFFD-786D-5BD5-31E86B2C3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35" y="478465"/>
            <a:ext cx="9774865" cy="54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2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9000">
              <a:schemeClr val="bg1"/>
            </a:gs>
            <a:gs pos="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1BE77B8-C9BC-77B7-930B-7197D356D95C}"/>
              </a:ext>
            </a:extLst>
          </p:cNvPr>
          <p:cNvGrpSpPr/>
          <p:nvPr/>
        </p:nvGrpSpPr>
        <p:grpSpPr>
          <a:xfrm>
            <a:off x="2361619" y="2544676"/>
            <a:ext cx="7468763" cy="2196548"/>
            <a:chOff x="596348" y="3349487"/>
            <a:chExt cx="7205870" cy="2196548"/>
          </a:xfrm>
          <a:scene3d>
            <a:camera prst="perspectiveRelaxed" fov="7200000"/>
            <a:lightRig rig="threePt" dir="t"/>
          </a:scene3d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992923-EE59-7A0C-48E0-6CEE5FA82C09}"/>
                </a:ext>
              </a:extLst>
            </p:cNvPr>
            <p:cNvSpPr/>
            <p:nvPr/>
          </p:nvSpPr>
          <p:spPr>
            <a:xfrm>
              <a:off x="596348" y="3349487"/>
              <a:ext cx="1441174" cy="21965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AD825F-BAB1-129C-FC49-309CF6633932}"/>
                </a:ext>
              </a:extLst>
            </p:cNvPr>
            <p:cNvSpPr/>
            <p:nvPr/>
          </p:nvSpPr>
          <p:spPr>
            <a:xfrm>
              <a:off x="2037522" y="3349487"/>
              <a:ext cx="1441174" cy="219654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2260EA-368D-4BFA-96CE-FE378C3A39F5}"/>
                </a:ext>
              </a:extLst>
            </p:cNvPr>
            <p:cNvSpPr/>
            <p:nvPr/>
          </p:nvSpPr>
          <p:spPr>
            <a:xfrm>
              <a:off x="3478696" y="3349487"/>
              <a:ext cx="1441174" cy="21965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5D471A-7297-4079-C1B8-EE6BF7585648}"/>
                </a:ext>
              </a:extLst>
            </p:cNvPr>
            <p:cNvSpPr/>
            <p:nvPr/>
          </p:nvSpPr>
          <p:spPr>
            <a:xfrm>
              <a:off x="4919870" y="3349487"/>
              <a:ext cx="1441174" cy="2196548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B5C8C56-662F-E0D7-2827-44FBE567165E}"/>
                </a:ext>
              </a:extLst>
            </p:cNvPr>
            <p:cNvSpPr/>
            <p:nvPr/>
          </p:nvSpPr>
          <p:spPr>
            <a:xfrm>
              <a:off x="6361044" y="3349487"/>
              <a:ext cx="1441174" cy="2196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4C1CBD-E93E-F51F-178B-39C06982B470}"/>
              </a:ext>
            </a:extLst>
          </p:cNvPr>
          <p:cNvGrpSpPr/>
          <p:nvPr/>
        </p:nvGrpSpPr>
        <p:grpSpPr>
          <a:xfrm>
            <a:off x="991518" y="4572551"/>
            <a:ext cx="2163587" cy="1831683"/>
            <a:chOff x="990540" y="4542298"/>
            <a:chExt cx="2163587" cy="183168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5D48CE2-0FB7-3BB3-7184-C3CD867315F1}"/>
                </a:ext>
              </a:extLst>
            </p:cNvPr>
            <p:cNvSpPr/>
            <p:nvPr/>
          </p:nvSpPr>
          <p:spPr>
            <a:xfrm>
              <a:off x="1108842" y="4542298"/>
              <a:ext cx="2023395" cy="4816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Courses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DF62DE4-D885-F173-B701-D628920F1BEE}"/>
                </a:ext>
              </a:extLst>
            </p:cNvPr>
            <p:cNvSpPr txBox="1"/>
            <p:nvPr/>
          </p:nvSpPr>
          <p:spPr>
            <a:xfrm>
              <a:off x="990540" y="5173652"/>
              <a:ext cx="216358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Course creations on Supply Chain, Procurement and Maritime Logistics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5AFE9E7-6567-27C3-DC23-92C8A3A5FD2B}"/>
              </a:ext>
            </a:extLst>
          </p:cNvPr>
          <p:cNvGrpSpPr/>
          <p:nvPr/>
        </p:nvGrpSpPr>
        <p:grpSpPr>
          <a:xfrm>
            <a:off x="3132238" y="4542298"/>
            <a:ext cx="1975910" cy="1317769"/>
            <a:chOff x="3132238" y="4542298"/>
            <a:chExt cx="1975910" cy="131776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67C57C-E5D0-C8A3-F91A-E5F5B30BD07D}"/>
                </a:ext>
              </a:extLst>
            </p:cNvPr>
            <p:cNvSpPr/>
            <p:nvPr/>
          </p:nvSpPr>
          <p:spPr>
            <a:xfrm>
              <a:off x="3132238" y="4542298"/>
              <a:ext cx="1975910" cy="48164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Curriculum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7B4A7E8-1C65-7437-D471-CDE6275E5807}"/>
                </a:ext>
              </a:extLst>
            </p:cNvPr>
            <p:cNvSpPr txBox="1"/>
            <p:nvPr/>
          </p:nvSpPr>
          <p:spPr>
            <a:xfrm>
              <a:off x="3327685" y="5213736"/>
              <a:ext cx="15850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Curriculum Setting 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20294EA-1FF4-17EE-FA67-DDA7B8625204}"/>
              </a:ext>
            </a:extLst>
          </p:cNvPr>
          <p:cNvGrpSpPr/>
          <p:nvPr/>
        </p:nvGrpSpPr>
        <p:grpSpPr>
          <a:xfrm>
            <a:off x="5107942" y="4542298"/>
            <a:ext cx="1975912" cy="2108682"/>
            <a:chOff x="5107942" y="4542298"/>
            <a:chExt cx="1975912" cy="210868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1B998E-EE40-8FFB-CEB3-574249B9A57A}"/>
                </a:ext>
              </a:extLst>
            </p:cNvPr>
            <p:cNvSpPr/>
            <p:nvPr/>
          </p:nvSpPr>
          <p:spPr>
            <a:xfrm>
              <a:off x="5107942" y="4542298"/>
              <a:ext cx="1975912" cy="4816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Teaching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6873183-CDAA-D22A-686B-14D7DAA60CFA}"/>
                </a:ext>
              </a:extLst>
            </p:cNvPr>
            <p:cNvSpPr txBox="1"/>
            <p:nvPr/>
          </p:nvSpPr>
          <p:spPr>
            <a:xfrm>
              <a:off x="5257861" y="5173652"/>
              <a:ext cx="1825992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Teach the courses with ready or customized contents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8A0B01-4A11-8B70-59F9-83A5817742EE}"/>
              </a:ext>
            </a:extLst>
          </p:cNvPr>
          <p:cNvGrpSpPr/>
          <p:nvPr/>
        </p:nvGrpSpPr>
        <p:grpSpPr>
          <a:xfrm>
            <a:off x="7083853" y="4542298"/>
            <a:ext cx="2023601" cy="2068598"/>
            <a:chOff x="7083853" y="4542298"/>
            <a:chExt cx="2023601" cy="206859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4DC1B8-5D54-2F23-A677-CB27CA7A6DF9}"/>
                </a:ext>
              </a:extLst>
            </p:cNvPr>
            <p:cNvSpPr/>
            <p:nvPr/>
          </p:nvSpPr>
          <p:spPr>
            <a:xfrm>
              <a:off x="7083853" y="4542298"/>
              <a:ext cx="2023601" cy="481648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Interviews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D257A28-0F42-52ED-0867-300C5F49C6C4}"/>
                </a:ext>
              </a:extLst>
            </p:cNvPr>
            <p:cNvSpPr txBox="1"/>
            <p:nvPr/>
          </p:nvSpPr>
          <p:spPr>
            <a:xfrm>
              <a:off x="7188037" y="5133568"/>
              <a:ext cx="1585016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Conduct Interviews and select the right candidates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FEB10B6-BDCD-C13F-153F-265FB57AB823}"/>
              </a:ext>
            </a:extLst>
          </p:cNvPr>
          <p:cNvGrpSpPr/>
          <p:nvPr/>
        </p:nvGrpSpPr>
        <p:grpSpPr>
          <a:xfrm>
            <a:off x="9107455" y="4542298"/>
            <a:ext cx="1975704" cy="1474516"/>
            <a:chOff x="9107455" y="4542298"/>
            <a:chExt cx="1975704" cy="147451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064AB5A-67BF-EF9B-598E-3B82FEB481BC}"/>
                </a:ext>
              </a:extLst>
            </p:cNvPr>
            <p:cNvSpPr/>
            <p:nvPr/>
          </p:nvSpPr>
          <p:spPr>
            <a:xfrm>
              <a:off x="9107455" y="4542298"/>
              <a:ext cx="1975704" cy="4816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Syllabus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9C40D13-ED30-D4B7-1958-38E3E1B9ACC5}"/>
                </a:ext>
              </a:extLst>
            </p:cNvPr>
            <p:cNvSpPr txBox="1"/>
            <p:nvPr/>
          </p:nvSpPr>
          <p:spPr>
            <a:xfrm>
              <a:off x="9356752" y="5093484"/>
              <a:ext cx="15850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Syllabus Creation and Printing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038FC0D5-9029-644E-2CB6-FA9090112990}"/>
              </a:ext>
            </a:extLst>
          </p:cNvPr>
          <p:cNvSpPr/>
          <p:nvPr/>
        </p:nvSpPr>
        <p:spPr>
          <a:xfrm>
            <a:off x="2751196" y="3365614"/>
            <a:ext cx="680485" cy="627393"/>
          </a:xfrm>
          <a:prstGeom prst="ellipse">
            <a:avLst/>
          </a:prstGeom>
          <a:solidFill>
            <a:schemeClr val="bg1"/>
          </a:solidFill>
          <a:effectLst>
            <a:innerShdw blurRad="114300">
              <a:prstClr val="black"/>
            </a:innerShdw>
            <a:reflection stA="50000" endPos="0" dist="50800" dir="5400000" sy="-100000" algn="bl" rotWithShape="0"/>
          </a:effectLst>
          <a:scene3d>
            <a:camera prst="orthographicFront"/>
            <a:lightRig rig="threePt" dir="t"/>
          </a:scene3d>
          <a:sp3d extrusionH="127000" prstMaterial="dkEdge">
            <a:bevelT w="342900" h="342900"/>
            <a:bevelB w="342900" h="342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25A0A-14DA-92E1-C0D7-32B4F318CB4D}"/>
              </a:ext>
            </a:extLst>
          </p:cNvPr>
          <p:cNvSpPr txBox="1"/>
          <p:nvPr/>
        </p:nvSpPr>
        <p:spPr>
          <a:xfrm>
            <a:off x="1715877" y="945684"/>
            <a:ext cx="609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Our Offerings</a:t>
            </a:r>
            <a:endParaRPr lang="en-I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3" presetClass="path" presetSubtype="0" accel="50000" fill="hold" grpId="1" nodeType="click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96 -2.59259E-6 L 0.11849 -0.00301 " pathEditMode="relative" rAng="0" ptsTypes="AA" p14:bounceEnd="17000">
                                          <p:cBhvr>
                                            <p:cTn id="16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016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3" presetClass="path" presetSubtype="0" accel="50000" fill="hold" grpId="2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849 -0.00301 L 0.25195 -0.00024 " pathEditMode="relative" rAng="0" ptsTypes="AA" p14:bounceEnd="20000">
                                          <p:cBhvr>
                                            <p:cTn id="24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84" y="-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accel="50000" decel="50000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195 -0.00023 L 0.25 -2.59259E-6 " pathEditMode="relative" rAng="0" ptsTypes="AA">
                                          <p:cBhvr>
                                            <p:cTn id="32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3" presetClass="path" presetSubtype="0" accel="50000" decel="667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195 -0.00023 L 0.36705 -0.00301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029" y="-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3" presetClass="path" presetSubtype="0" accel="50000" fill="hold" grpId="5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6706 -0.00301 L 0.48151 -0.00995 " pathEditMode="relative" rAng="0" ptsTypes="AA" p14:bounceEnd="20000">
                                          <p:cBhvr>
                                            <p:cTn id="44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07" y="-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  <p:bldP spid="53" grpId="1" animBg="1"/>
          <p:bldP spid="53" grpId="2" animBg="1"/>
          <p:bldP spid="53" grpId="3" animBg="1"/>
          <p:bldP spid="53" grpId="4" animBg="1"/>
          <p:bldP spid="53" grpId="5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3" presetClass="path" presetSubtype="0" ac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96 -2.59259E-6 L 0.11849 -0.00301 " pathEditMode="relative" rAng="0" ptsTypes="AA">
                                          <p:cBhvr>
                                            <p:cTn id="16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016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3" presetClass="path" presetSubtype="0" ac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849 -0.00301 L 0.25195 -0.00024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84" y="-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accel="50000" decel="50000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195 -0.00023 L 0.25 -2.59259E-6 " pathEditMode="relative" rAng="0" ptsTypes="AA">
                                          <p:cBhvr>
                                            <p:cTn id="32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3" presetClass="path" presetSubtype="0" accel="50000" decel="667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195 -0.00023 L 0.36705 -0.00301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029" y="-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3" presetClass="path" presetSubtype="0" accel="50000" fill="hold" grpId="6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6706 -0.00301 L 0.48151 -0.00995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07" y="-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  <p:bldP spid="53" grpId="1" animBg="1"/>
          <p:bldP spid="53" grpId="2" animBg="1"/>
          <p:bldP spid="53" grpId="3" animBg="1"/>
          <p:bldP spid="53" grpId="4" animBg="1"/>
          <p:bldP spid="53" grpId="6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erial view of a highway near the ocean">
            <a:extLst>
              <a:ext uri="{FF2B5EF4-FFF2-40B4-BE49-F238E27FC236}">
                <a16:creationId xmlns:a16="http://schemas.microsoft.com/office/drawing/2014/main" id="{8F53D269-0770-3E59-081F-950D9A3BE8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51" b="3385"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74A0B-2711-2D18-AB73-0937D85D7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IN" sz="2000" dirty="0"/>
          </a:p>
          <a:p>
            <a:r>
              <a:rPr lang="en-IN" sz="2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08880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0182E-7E2E-5F58-0DC2-A7B5E3AC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Introduction</a:t>
            </a:r>
            <a:endParaRPr lang="en-IN" dirty="0"/>
          </a:p>
        </p:txBody>
      </p:sp>
      <p:pic>
        <p:nvPicPr>
          <p:cNvPr id="8" name="Picture 7" descr="A person in a suit and tie pointing at a white board&#10;&#10;AI-generated content may be incorrect.">
            <a:extLst>
              <a:ext uri="{FF2B5EF4-FFF2-40B4-BE49-F238E27FC236}">
                <a16:creationId xmlns:a16="http://schemas.microsoft.com/office/drawing/2014/main" id="{562F5351-7110-0AE6-CDEB-13D61D15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7760" y="1856521"/>
            <a:ext cx="6096000" cy="4048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C7ED5A-FADC-FD12-2E39-29A3DD40A25F}"/>
              </a:ext>
            </a:extLst>
          </p:cNvPr>
          <p:cNvSpPr txBox="1"/>
          <p:nvPr/>
        </p:nvSpPr>
        <p:spPr>
          <a:xfrm>
            <a:off x="2892056" y="3244333"/>
            <a:ext cx="2668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Introduction</a:t>
            </a:r>
          </a:p>
          <a:p>
            <a:endParaRPr lang="en-US" b="1" dirty="0"/>
          </a:p>
          <a:p>
            <a:r>
              <a:rPr lang="en-US" b="1" dirty="0"/>
              <a:t>Who We Are</a:t>
            </a:r>
            <a:endParaRPr lang="en-IN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CC98B8-69A9-4FCF-469C-945E02222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625" y="642495"/>
            <a:ext cx="1905000" cy="3423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27B8E5-535C-FAF1-D66F-A2ABFB232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624" y="642495"/>
            <a:ext cx="1905000" cy="342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8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0"/>
            <a:ext cx="9141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000" y="0"/>
            <a:ext cx="4548176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5144" y="0"/>
            <a:ext cx="9141717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13788" y="841249"/>
            <a:ext cx="3612098" cy="5340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800" b="1">
                <a:solidFill>
                  <a:srgbClr val="003366"/>
                </a:solidFill>
              </a:defRPr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Manoj Yermalkar – Managing Partner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72307" y="841248"/>
            <a:ext cx="4034436" cy="5340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(Mechanical) | CIPP | CIPM | CISCP | CISCM | 31+ Years of Industry Experience</a:t>
            </a: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seasoned Supply Chain Leader and Trainer with over three decades of deep industry experience in managing and setting up complex, end-to-end supply chains.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Manoj has successfully led supply chain transformations across industries, combining strategic vision with hands-on execution.</a:t>
            </a: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past 10 years, he has been an educator and mentor, teaching professionals through real-world case studies with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IPSCMI USA and ASCM, bridging classroom  concepts with on-ground reality.</a:t>
            </a: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Highlights: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Expert in Supply Chain Design, Planning, and Execution</a:t>
            </a: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Certified Professional: CIPP, CIPM, CISCP, CISCM (IPSCMI – USA)</a:t>
            </a: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Faculty and Mentor with ASCM and IPSCMI-USA</a:t>
            </a: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Known for practical, experience-driven teaching methodology</a:t>
            </a: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Strengths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 Strategy | Procurement | Inventory Planning |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Operations, Professional Training|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goal has always been to make supply chain learning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— where learners don’t just understand processes but experience them</a:t>
            </a:r>
            <a: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erson with a mustache wearing glasses&#10;&#10;AI-generated content may be incorrect.">
            <a:extLst>
              <a:ext uri="{FF2B5EF4-FFF2-40B4-BE49-F238E27FC236}">
                <a16:creationId xmlns:a16="http://schemas.microsoft.com/office/drawing/2014/main" id="{D2F52954-B6C6-3800-A9E5-D07C90FBB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336" y="175693"/>
            <a:ext cx="1056163" cy="14382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323" y="839286"/>
            <a:ext cx="560562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800" b="1">
                <a:solidFill>
                  <a:srgbClr val="003366"/>
                </a:solidFill>
              </a:defRPr>
            </a:pPr>
            <a:r>
              <a:rPr lang="en-US" sz="3100" b="1" dirty="0">
                <a:solidFill>
                  <a:prstClr val="black"/>
                </a:solidFill>
                <a:latin typeface="Calibri"/>
              </a:rPr>
              <a:t>Vanish Ahluwalia – Managing Partner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6322" y="2147568"/>
            <a:ext cx="5508485" cy="3351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Supply Chain | Logistics &amp; Shipping Expert | 25+ Years of Experience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global logistics and shipping expert with over 25 years of experience across India and international markets.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Vanish has worked with world-leading and Indian organizations, driving innovation and operational excellence across the logistics value chain.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Footprint: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TATA Group | ADANI Group | CONCOR | ALLCARGO Logistics | JINDAL Group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P&amp;O Nedlloyd (now Maersk Line) | NYK Line | ECU Worldwide | Triton International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&amp; Industry Engagements: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IIT Madras – Faculty, MBA (</a:t>
            </a:r>
            <a:r>
              <a:rPr lang="en-US" sz="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DoMS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IIFT – Conducted AACSB-accredited “Global Supply Chain &amp; Logistics” course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Blue Ocean Corp. – CISCP-CISCM programs with IPSCMI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LSC, CILT, Export Promotion Council, DSEU – Trainer, Consultant &amp; Faculty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 Areas: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Shipping | Freight Operations | Multimodal Logistics | Port &amp; ICD Operations | E-Commerce Supply Chains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believe the future of supply chains lies in collaboration — connecting people, processes, and technology seamlessly across borders.”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0660" y="0"/>
            <a:ext cx="1577340" cy="6858000"/>
          </a:xfrm>
          <a:prstGeom prst="rect">
            <a:avLst/>
          </a:prstGeom>
          <a:solidFill>
            <a:srgbClr val="544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1139" y="2357642"/>
            <a:ext cx="2167815" cy="216781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678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A person in a white shirt and tie&#10;&#10;AI-generated content may be incorrect.">
            <a:extLst>
              <a:ext uri="{FF2B5EF4-FFF2-40B4-BE49-F238E27FC236}">
                <a16:creationId xmlns:a16="http://schemas.microsoft.com/office/drawing/2014/main" id="{1B3449A8-0A7A-2025-C745-B27DC61E9B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r="1" b="161"/>
          <a:stretch>
            <a:fillRect/>
          </a:stretch>
        </p:blipFill>
        <p:spPr>
          <a:xfrm>
            <a:off x="8122029" y="2461924"/>
            <a:ext cx="1937263" cy="1934153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4088773" y="424800"/>
            <a:ext cx="3680460" cy="3680460"/>
            <a:chOff x="4031623" y="300118"/>
            <a:chExt cx="3820088" cy="3820088"/>
          </a:xfrm>
        </p:grpSpPr>
        <p:sp>
          <p:nvSpPr>
            <p:cNvPr id="85" name="Google Shape;85;p1"/>
            <p:cNvSpPr/>
            <p:nvPr/>
          </p:nvSpPr>
          <p:spPr>
            <a:xfrm>
              <a:off x="4031623" y="300118"/>
              <a:ext cx="3820088" cy="3820088"/>
            </a:xfrm>
            <a:prstGeom prst="ellipse">
              <a:avLst/>
            </a:prstGeom>
            <a:noFill/>
            <a:ln w="139700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4290340" y="504879"/>
              <a:ext cx="3350211" cy="335021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>
              <a:outerShdw blurRad="292100" dist="63500" dir="7800000" sx="102000" sy="102000" algn="tr" rotWithShape="0">
                <a:srgbClr val="000000">
                  <a:alpha val="4078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87" name="Google Shape;87;p1"/>
          <p:cNvSpPr/>
          <p:nvPr/>
        </p:nvSpPr>
        <p:spPr>
          <a:xfrm rot="4288309">
            <a:off x="3559954" y="-115514"/>
            <a:ext cx="4700518" cy="4700518"/>
          </a:xfrm>
          <a:prstGeom prst="arc">
            <a:avLst>
              <a:gd name="adj1" fmla="val 15749458"/>
              <a:gd name="adj2" fmla="val 8100709"/>
            </a:avLst>
          </a:prstGeom>
          <a:noFill/>
          <a:ln w="5715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" name="Google Shape;88;p1"/>
          <p:cNvGrpSpPr/>
          <p:nvPr/>
        </p:nvGrpSpPr>
        <p:grpSpPr>
          <a:xfrm>
            <a:off x="-1182335" y="296870"/>
            <a:ext cx="260350" cy="787400"/>
            <a:chOff x="508000" y="368300"/>
            <a:chExt cx="260350" cy="787400"/>
          </a:xfrm>
        </p:grpSpPr>
        <p:sp>
          <p:nvSpPr>
            <p:cNvPr id="89" name="Google Shape;89;p1"/>
            <p:cNvSpPr/>
            <p:nvPr/>
          </p:nvSpPr>
          <p:spPr>
            <a:xfrm>
              <a:off x="508000" y="368300"/>
              <a:ext cx="260350" cy="228600"/>
            </a:xfrm>
            <a:prstGeom prst="rect">
              <a:avLst/>
            </a:pr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08000" y="647700"/>
              <a:ext cx="260350" cy="228600"/>
            </a:xfrm>
            <a:prstGeom prst="rect">
              <a:avLst/>
            </a:prstGeom>
            <a:solidFill>
              <a:srgbClr val="FFE9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08000" y="927100"/>
              <a:ext cx="260350" cy="228600"/>
            </a:xfrm>
            <a:prstGeom prst="rect">
              <a:avLst/>
            </a:prstGeom>
            <a:solidFill>
              <a:srgbClr val="F1CE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92;p1"/>
          <p:cNvGrpSpPr/>
          <p:nvPr/>
        </p:nvGrpSpPr>
        <p:grpSpPr>
          <a:xfrm>
            <a:off x="-642608" y="298348"/>
            <a:ext cx="260350" cy="844550"/>
            <a:chOff x="508000" y="2247900"/>
            <a:chExt cx="260350" cy="844550"/>
          </a:xfrm>
        </p:grpSpPr>
        <p:sp>
          <p:nvSpPr>
            <p:cNvPr id="93" name="Google Shape;93;p1"/>
            <p:cNvSpPr/>
            <p:nvPr/>
          </p:nvSpPr>
          <p:spPr>
            <a:xfrm>
              <a:off x="508000" y="2247900"/>
              <a:ext cx="260350" cy="234950"/>
            </a:xfrm>
            <a:prstGeom prst="rect">
              <a:avLst/>
            </a:prstGeom>
            <a:solidFill>
              <a:srgbClr val="1DD6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508000" y="2565400"/>
              <a:ext cx="260350" cy="234950"/>
            </a:xfrm>
            <a:prstGeom prst="rect">
              <a:avLst/>
            </a:prstGeom>
            <a:solidFill>
              <a:srgbClr val="8CF7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508000" y="2857500"/>
              <a:ext cx="260350" cy="234950"/>
            </a:xfrm>
            <a:prstGeom prst="rect">
              <a:avLst/>
            </a:prstGeom>
            <a:solidFill>
              <a:srgbClr val="3BBC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1"/>
          <p:cNvGrpSpPr/>
          <p:nvPr/>
        </p:nvGrpSpPr>
        <p:grpSpPr>
          <a:xfrm>
            <a:off x="-1182335" y="1420480"/>
            <a:ext cx="260350" cy="844550"/>
            <a:chOff x="1548807" y="4797062"/>
            <a:chExt cx="260350" cy="844550"/>
          </a:xfrm>
        </p:grpSpPr>
        <p:sp>
          <p:nvSpPr>
            <p:cNvPr id="97" name="Google Shape;97;p1"/>
            <p:cNvSpPr/>
            <p:nvPr/>
          </p:nvSpPr>
          <p:spPr>
            <a:xfrm>
              <a:off x="1548807" y="4797062"/>
              <a:ext cx="260350" cy="234950"/>
            </a:xfrm>
            <a:prstGeom prst="rect">
              <a:avLst/>
            </a:prstGeom>
            <a:solidFill>
              <a:srgbClr val="F659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548807" y="5114562"/>
              <a:ext cx="260350" cy="234950"/>
            </a:xfrm>
            <a:prstGeom prst="rect">
              <a:avLst/>
            </a:prstGeom>
            <a:solidFill>
              <a:srgbClr val="FFA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1548807" y="5406662"/>
              <a:ext cx="260350" cy="234950"/>
            </a:xfrm>
            <a:prstGeom prst="rect">
              <a:avLst/>
            </a:prstGeom>
            <a:solidFill>
              <a:srgbClr val="BB4A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p1"/>
          <p:cNvGrpSpPr/>
          <p:nvPr/>
        </p:nvGrpSpPr>
        <p:grpSpPr>
          <a:xfrm>
            <a:off x="2488744" y="3897358"/>
            <a:ext cx="1539705" cy="1539705"/>
            <a:chOff x="2490070" y="4234808"/>
            <a:chExt cx="1869742" cy="1869742"/>
          </a:xfrm>
        </p:grpSpPr>
        <p:grpSp>
          <p:nvGrpSpPr>
            <p:cNvPr id="101" name="Google Shape;101;p1"/>
            <p:cNvGrpSpPr/>
            <p:nvPr/>
          </p:nvGrpSpPr>
          <p:grpSpPr>
            <a:xfrm>
              <a:off x="2490070" y="4234808"/>
              <a:ext cx="1869742" cy="1869742"/>
              <a:chOff x="1385272" y="2618182"/>
              <a:chExt cx="1869742" cy="1869742"/>
            </a:xfrm>
          </p:grpSpPr>
          <p:grpSp>
            <p:nvGrpSpPr>
              <p:cNvPr id="102" name="Google Shape;102;p1"/>
              <p:cNvGrpSpPr/>
              <p:nvPr/>
            </p:nvGrpSpPr>
            <p:grpSpPr>
              <a:xfrm>
                <a:off x="1385272" y="2618182"/>
                <a:ext cx="1869742" cy="1869742"/>
                <a:chOff x="1105470" y="385244"/>
                <a:chExt cx="1869742" cy="1869742"/>
              </a:xfrm>
            </p:grpSpPr>
            <p:sp>
              <p:nvSpPr>
                <p:cNvPr id="103" name="Google Shape;103;p1"/>
                <p:cNvSpPr/>
                <p:nvPr/>
              </p:nvSpPr>
              <p:spPr>
                <a:xfrm>
                  <a:off x="1168093" y="447867"/>
                  <a:ext cx="1744496" cy="1744496"/>
                </a:xfrm>
                <a:prstGeom prst="ellipse">
                  <a:avLst/>
                </a:prstGeom>
                <a:solidFill>
                  <a:srgbClr val="F659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104" name="Google Shape;104;p1"/>
                <p:cNvSpPr/>
                <p:nvPr/>
              </p:nvSpPr>
              <p:spPr>
                <a:xfrm>
                  <a:off x="1105470" y="385244"/>
                  <a:ext cx="1869742" cy="1869742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F6596E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105" name="Google Shape;105;p1"/>
                <p:cNvSpPr/>
                <p:nvPr/>
              </p:nvSpPr>
              <p:spPr>
                <a:xfrm rot="-263928">
                  <a:off x="1322943" y="1026832"/>
                  <a:ext cx="1119357" cy="1132274"/>
                </a:xfrm>
                <a:prstGeom prst="teardrop">
                  <a:avLst>
                    <a:gd name="adj" fmla="val 88717"/>
                  </a:avLst>
                </a:prstGeom>
                <a:solidFill>
                  <a:srgbClr val="000000">
                    <a:alpha val="10588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106" name="Google Shape;106;p1"/>
                <p:cNvGrpSpPr/>
                <p:nvPr/>
              </p:nvGrpSpPr>
              <p:grpSpPr>
                <a:xfrm>
                  <a:off x="1392869" y="677439"/>
                  <a:ext cx="1285351" cy="1285351"/>
                  <a:chOff x="1282890" y="562664"/>
                  <a:chExt cx="1514902" cy="1514902"/>
                </a:xfrm>
              </p:grpSpPr>
              <p:sp>
                <p:nvSpPr>
                  <p:cNvPr id="107" name="Google Shape;107;p1"/>
                  <p:cNvSpPr/>
                  <p:nvPr/>
                </p:nvSpPr>
                <p:spPr>
                  <a:xfrm>
                    <a:off x="1282890" y="562664"/>
                    <a:ext cx="1514902" cy="151490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rgbClr val="FFA7BC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  <a:effectLst>
                    <a:outerShdw blurRad="127000" dist="25400" dir="8100000" sx="104000" sy="104000" algn="tr" rotWithShape="0">
                      <a:srgbClr val="000000">
                        <a:alpha val="26666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108" name="Google Shape;108;p1"/>
                  <p:cNvSpPr/>
                  <p:nvPr/>
                </p:nvSpPr>
                <p:spPr>
                  <a:xfrm>
                    <a:off x="1310269" y="585169"/>
                    <a:ext cx="1469894" cy="1469894"/>
                  </a:xfrm>
                  <a:prstGeom prst="ellipse">
                    <a:avLst/>
                  </a:prstGeom>
                  <a:solidFill>
                    <a:srgbClr val="F2F2F2"/>
                  </a:solidFill>
                  <a:ln w="19050" cap="flat" cmpd="sng">
                    <a:solidFill>
                      <a:srgbClr val="BB4A5D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  <p:cxnSp>
            <p:nvCxnSpPr>
              <p:cNvPr id="109" name="Google Shape;109;p1"/>
              <p:cNvCxnSpPr/>
              <p:nvPr/>
            </p:nvCxnSpPr>
            <p:spPr>
              <a:xfrm rot="10800000">
                <a:off x="2001061" y="3790036"/>
                <a:ext cx="88159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pic>
          <p:nvPicPr>
            <p:cNvPr id="110" name="Google Shape;110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49939" y="4864318"/>
              <a:ext cx="580718" cy="5807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1"/>
            <p:cNvSpPr/>
            <p:nvPr/>
          </p:nvSpPr>
          <p:spPr>
            <a:xfrm>
              <a:off x="3489325" y="5067468"/>
              <a:ext cx="63064" cy="65082"/>
            </a:xfrm>
            <a:prstGeom prst="ellipse">
              <a:avLst/>
            </a:prstGeom>
            <a:solidFill>
              <a:srgbClr val="FFA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329032" y="5150644"/>
              <a:ext cx="62623" cy="76444"/>
            </a:xfrm>
            <a:prstGeom prst="triangle">
              <a:avLst>
                <a:gd name="adj" fmla="val 50000"/>
              </a:avLst>
            </a:prstGeom>
            <a:solidFill>
              <a:srgbClr val="FFA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113" name="Google Shape;113;p1"/>
            <p:cNvCxnSpPr/>
            <p:nvPr/>
          </p:nvCxnSpPr>
          <p:spPr>
            <a:xfrm rot="10800000">
              <a:off x="2991546" y="5236241"/>
              <a:ext cx="88159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4" name="Google Shape;114;p1"/>
            <p:cNvCxnSpPr/>
            <p:nvPr/>
          </p:nvCxnSpPr>
          <p:spPr>
            <a:xfrm rot="10800000">
              <a:off x="3391656" y="5502809"/>
              <a:ext cx="48642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5" name="Google Shape;115;p1"/>
            <p:cNvCxnSpPr/>
            <p:nvPr/>
          </p:nvCxnSpPr>
          <p:spPr>
            <a:xfrm rot="10800000">
              <a:off x="3105859" y="4934077"/>
              <a:ext cx="88159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6" name="Google Shape;116;p1"/>
            <p:cNvCxnSpPr/>
            <p:nvPr/>
          </p:nvCxnSpPr>
          <p:spPr>
            <a:xfrm rot="10800000">
              <a:off x="3464230" y="4835137"/>
              <a:ext cx="88159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7" name="Google Shape;117;p1"/>
            <p:cNvCxnSpPr/>
            <p:nvPr/>
          </p:nvCxnSpPr>
          <p:spPr>
            <a:xfrm rot="10800000">
              <a:off x="3642498" y="5406662"/>
              <a:ext cx="88159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8" name="Google Shape;118;p1"/>
            <p:cNvCxnSpPr/>
            <p:nvPr/>
          </p:nvCxnSpPr>
          <p:spPr>
            <a:xfrm>
              <a:off x="3730657" y="5001906"/>
              <a:ext cx="88159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9" name="Google Shape;119;p1"/>
            <p:cNvCxnSpPr/>
            <p:nvPr/>
          </p:nvCxnSpPr>
          <p:spPr>
            <a:xfrm>
              <a:off x="3846862" y="5001906"/>
              <a:ext cx="43623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0" name="Google Shape;120;p1"/>
          <p:cNvGrpSpPr/>
          <p:nvPr/>
        </p:nvGrpSpPr>
        <p:grpSpPr>
          <a:xfrm>
            <a:off x="3634485" y="1038201"/>
            <a:ext cx="319137" cy="319137"/>
            <a:chOff x="3577335" y="1053147"/>
            <a:chExt cx="319137" cy="319137"/>
          </a:xfrm>
        </p:grpSpPr>
        <p:sp>
          <p:nvSpPr>
            <p:cNvPr id="121" name="Google Shape;121;p1"/>
            <p:cNvSpPr/>
            <p:nvPr/>
          </p:nvSpPr>
          <p:spPr>
            <a:xfrm>
              <a:off x="3676269" y="1148406"/>
              <a:ext cx="128620" cy="128620"/>
            </a:xfrm>
            <a:prstGeom prst="ellipse">
              <a:avLst/>
            </a:prstGeom>
            <a:solidFill>
              <a:srgbClr val="FFC500"/>
            </a:solidFill>
            <a:ln w="19050" cap="flat" cmpd="sng">
              <a:solidFill>
                <a:srgbClr val="FFE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3577335" y="1053147"/>
              <a:ext cx="319137" cy="319137"/>
            </a:xfrm>
            <a:prstGeom prst="donut">
              <a:avLst>
                <a:gd name="adj" fmla="val 19304"/>
              </a:avLst>
            </a:pr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123" name="Google Shape;123;p1"/>
          <p:cNvGrpSpPr/>
          <p:nvPr/>
        </p:nvGrpSpPr>
        <p:grpSpPr>
          <a:xfrm>
            <a:off x="3431651" y="2506812"/>
            <a:ext cx="319137" cy="319137"/>
            <a:chOff x="3577335" y="1053147"/>
            <a:chExt cx="319137" cy="319137"/>
          </a:xfrm>
        </p:grpSpPr>
        <p:sp>
          <p:nvSpPr>
            <p:cNvPr id="124" name="Google Shape;124;p1"/>
            <p:cNvSpPr/>
            <p:nvPr/>
          </p:nvSpPr>
          <p:spPr>
            <a:xfrm>
              <a:off x="3676269" y="1148406"/>
              <a:ext cx="128620" cy="128620"/>
            </a:xfrm>
            <a:prstGeom prst="ellipse">
              <a:avLst/>
            </a:prstGeom>
            <a:solidFill>
              <a:srgbClr val="70E3D2"/>
            </a:solidFill>
            <a:ln w="19050" cap="flat" cmpd="sng">
              <a:solidFill>
                <a:srgbClr val="8CF7E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3577335" y="1053147"/>
              <a:ext cx="319137" cy="319137"/>
            </a:xfrm>
            <a:prstGeom prst="donut">
              <a:avLst>
                <a:gd name="adj" fmla="val 19304"/>
              </a:avLst>
            </a:prstGeom>
            <a:solidFill>
              <a:srgbClr val="1DD6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126" name="Google Shape;126;p1"/>
          <p:cNvGrpSpPr/>
          <p:nvPr/>
        </p:nvGrpSpPr>
        <p:grpSpPr>
          <a:xfrm>
            <a:off x="7852331" y="1024396"/>
            <a:ext cx="319137" cy="319137"/>
            <a:chOff x="3577335" y="1053147"/>
            <a:chExt cx="319137" cy="319137"/>
          </a:xfrm>
        </p:grpSpPr>
        <p:sp>
          <p:nvSpPr>
            <p:cNvPr id="127" name="Google Shape;127;p1"/>
            <p:cNvSpPr/>
            <p:nvPr/>
          </p:nvSpPr>
          <p:spPr>
            <a:xfrm>
              <a:off x="3676269" y="1148406"/>
              <a:ext cx="128620" cy="128620"/>
            </a:xfrm>
            <a:prstGeom prst="ellipse">
              <a:avLst/>
            </a:prstGeom>
            <a:solidFill>
              <a:srgbClr val="A1CC1C"/>
            </a:solidFill>
            <a:ln w="19050" cap="flat" cmpd="sng">
              <a:solidFill>
                <a:srgbClr val="C6F74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3577335" y="1053147"/>
              <a:ext cx="319137" cy="319137"/>
            </a:xfrm>
            <a:prstGeom prst="donut">
              <a:avLst>
                <a:gd name="adj" fmla="val 19304"/>
              </a:avLst>
            </a:prstGeom>
            <a:solidFill>
              <a:srgbClr val="A7D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129" name="Google Shape;129;p1"/>
          <p:cNvGrpSpPr/>
          <p:nvPr/>
        </p:nvGrpSpPr>
        <p:grpSpPr>
          <a:xfrm>
            <a:off x="3998054" y="3658429"/>
            <a:ext cx="319137" cy="319137"/>
            <a:chOff x="3577335" y="1053147"/>
            <a:chExt cx="319137" cy="319137"/>
          </a:xfrm>
        </p:grpSpPr>
        <p:sp>
          <p:nvSpPr>
            <p:cNvPr id="130" name="Google Shape;130;p1"/>
            <p:cNvSpPr/>
            <p:nvPr/>
          </p:nvSpPr>
          <p:spPr>
            <a:xfrm>
              <a:off x="3676269" y="1148406"/>
              <a:ext cx="128620" cy="128620"/>
            </a:xfrm>
            <a:prstGeom prst="ellipse">
              <a:avLst/>
            </a:prstGeom>
            <a:solidFill>
              <a:srgbClr val="BB4A5D"/>
            </a:solidFill>
            <a:ln w="19050" cap="flat" cmpd="sng">
              <a:solidFill>
                <a:srgbClr val="FFA7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3577335" y="1053147"/>
              <a:ext cx="319137" cy="319137"/>
            </a:xfrm>
            <a:prstGeom prst="donut">
              <a:avLst>
                <a:gd name="adj" fmla="val 19304"/>
              </a:avLst>
            </a:prstGeom>
            <a:solidFill>
              <a:srgbClr val="F659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132" name="Google Shape;132;p1"/>
          <p:cNvGrpSpPr/>
          <p:nvPr/>
        </p:nvGrpSpPr>
        <p:grpSpPr>
          <a:xfrm>
            <a:off x="-640252" y="1438946"/>
            <a:ext cx="260350" cy="844550"/>
            <a:chOff x="1834524" y="4244125"/>
            <a:chExt cx="260350" cy="844550"/>
          </a:xfrm>
        </p:grpSpPr>
        <p:sp>
          <p:nvSpPr>
            <p:cNvPr id="133" name="Google Shape;133;p1"/>
            <p:cNvSpPr/>
            <p:nvPr/>
          </p:nvSpPr>
          <p:spPr>
            <a:xfrm>
              <a:off x="1834524" y="4244125"/>
              <a:ext cx="260350" cy="234950"/>
            </a:xfrm>
            <a:prstGeom prst="rect">
              <a:avLst/>
            </a:prstGeom>
            <a:solidFill>
              <a:srgbClr val="FD7C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834524" y="4561625"/>
              <a:ext cx="260350" cy="234950"/>
            </a:xfrm>
            <a:prstGeom prst="rect">
              <a:avLst/>
            </a:prstGeom>
            <a:solidFill>
              <a:srgbClr val="FBA9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834524" y="4853725"/>
              <a:ext cx="260350" cy="234950"/>
            </a:xfrm>
            <a:prstGeom prst="rect">
              <a:avLst/>
            </a:prstGeom>
            <a:solidFill>
              <a:srgbClr val="D882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"/>
          <p:cNvGrpSpPr/>
          <p:nvPr/>
        </p:nvGrpSpPr>
        <p:grpSpPr>
          <a:xfrm>
            <a:off x="4113292" y="4792308"/>
            <a:ext cx="1539705" cy="1539705"/>
            <a:chOff x="4056142" y="4807254"/>
            <a:chExt cx="1539705" cy="1539705"/>
          </a:xfrm>
        </p:grpSpPr>
        <p:grpSp>
          <p:nvGrpSpPr>
            <p:cNvPr id="137" name="Google Shape;137;p1"/>
            <p:cNvGrpSpPr/>
            <p:nvPr/>
          </p:nvGrpSpPr>
          <p:grpSpPr>
            <a:xfrm>
              <a:off x="4056142" y="4807254"/>
              <a:ext cx="1539705" cy="1539705"/>
              <a:chOff x="2490070" y="4234808"/>
              <a:chExt cx="1869742" cy="1869742"/>
            </a:xfrm>
          </p:grpSpPr>
          <p:grpSp>
            <p:nvGrpSpPr>
              <p:cNvPr id="138" name="Google Shape;138;p1"/>
              <p:cNvGrpSpPr/>
              <p:nvPr/>
            </p:nvGrpSpPr>
            <p:grpSpPr>
              <a:xfrm>
                <a:off x="2490070" y="4234808"/>
                <a:ext cx="1869742" cy="1869742"/>
                <a:chOff x="1385272" y="2618182"/>
                <a:chExt cx="1869742" cy="1869742"/>
              </a:xfrm>
            </p:grpSpPr>
            <p:grpSp>
              <p:nvGrpSpPr>
                <p:cNvPr id="139" name="Google Shape;139;p1"/>
                <p:cNvGrpSpPr/>
                <p:nvPr/>
              </p:nvGrpSpPr>
              <p:grpSpPr>
                <a:xfrm>
                  <a:off x="1385272" y="2618182"/>
                  <a:ext cx="1869742" cy="1869742"/>
                  <a:chOff x="1105470" y="385244"/>
                  <a:chExt cx="1869742" cy="1869742"/>
                </a:xfrm>
              </p:grpSpPr>
              <p:sp>
                <p:nvSpPr>
                  <p:cNvPr id="140" name="Google Shape;140;p1"/>
                  <p:cNvSpPr/>
                  <p:nvPr/>
                </p:nvSpPr>
                <p:spPr>
                  <a:xfrm>
                    <a:off x="1168093" y="447867"/>
                    <a:ext cx="1744496" cy="1744496"/>
                  </a:xfrm>
                  <a:prstGeom prst="ellipse">
                    <a:avLst/>
                  </a:prstGeom>
                  <a:solidFill>
                    <a:srgbClr val="FD7C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141" name="Google Shape;141;p1"/>
                  <p:cNvSpPr/>
                  <p:nvPr/>
                </p:nvSpPr>
                <p:spPr>
                  <a:xfrm>
                    <a:off x="1105470" y="385244"/>
                    <a:ext cx="1869742" cy="1869742"/>
                  </a:xfrm>
                  <a:prstGeom prst="ellipse">
                    <a:avLst/>
                  </a:prstGeom>
                  <a:noFill/>
                  <a:ln w="19050" cap="flat" cmpd="sng">
                    <a:solidFill>
                      <a:srgbClr val="FD7CD9"/>
                    </a:solidFill>
                    <a:prstDash val="dash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142" name="Google Shape;142;p1"/>
                  <p:cNvSpPr/>
                  <p:nvPr/>
                </p:nvSpPr>
                <p:spPr>
                  <a:xfrm rot="-263928">
                    <a:off x="1322943" y="1026832"/>
                    <a:ext cx="1119357" cy="1132274"/>
                  </a:xfrm>
                  <a:prstGeom prst="teardrop">
                    <a:avLst>
                      <a:gd name="adj" fmla="val 88717"/>
                    </a:avLst>
                  </a:prstGeom>
                  <a:solidFill>
                    <a:srgbClr val="000000">
                      <a:alpha val="10588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grpSp>
                <p:nvGrpSpPr>
                  <p:cNvPr id="143" name="Google Shape;143;p1"/>
                  <p:cNvGrpSpPr/>
                  <p:nvPr/>
                </p:nvGrpSpPr>
                <p:grpSpPr>
                  <a:xfrm>
                    <a:off x="1392869" y="677439"/>
                    <a:ext cx="1285351" cy="1285351"/>
                    <a:chOff x="1282890" y="562664"/>
                    <a:chExt cx="1514902" cy="1514902"/>
                  </a:xfrm>
                </p:grpSpPr>
                <p:sp>
                  <p:nvSpPr>
                    <p:cNvPr id="144" name="Google Shape;144;p1"/>
                    <p:cNvSpPr/>
                    <p:nvPr/>
                  </p:nvSpPr>
                  <p:spPr>
                    <a:xfrm>
                      <a:off x="1282890" y="562664"/>
                      <a:ext cx="1514902" cy="1514902"/>
                    </a:xfrm>
                    <a:prstGeom prst="ellipse">
                      <a:avLst/>
                    </a:prstGeom>
                    <a:noFill/>
                    <a:ln w="57150" cap="flat" cmpd="sng">
                      <a:solidFill>
                        <a:srgbClr val="FBA9EB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  <a:effectLst>
                      <a:outerShdw blurRad="127000" dist="25400" dir="8100000" sx="104000" sy="104000" algn="tr" rotWithShape="0">
                        <a:srgbClr val="000000">
                          <a:alpha val="26666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</p:txBody>
                </p:sp>
                <p:sp>
                  <p:nvSpPr>
                    <p:cNvPr id="145" name="Google Shape;145;p1"/>
                    <p:cNvSpPr/>
                    <p:nvPr/>
                  </p:nvSpPr>
                  <p:spPr>
                    <a:xfrm>
                      <a:off x="1310269" y="585169"/>
                      <a:ext cx="1469894" cy="1469894"/>
                    </a:xfrm>
                    <a:prstGeom prst="ellipse">
                      <a:avLst/>
                    </a:prstGeom>
                    <a:solidFill>
                      <a:srgbClr val="F2F2F2"/>
                    </a:solidFill>
                    <a:ln w="19050" cap="flat" cmpd="sng">
                      <a:solidFill>
                        <a:srgbClr val="D882DD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</p:txBody>
                </p:sp>
              </p:grpSp>
            </p:grpSp>
            <p:cxnSp>
              <p:nvCxnSpPr>
                <p:cNvPr id="146" name="Google Shape;146;p1"/>
                <p:cNvCxnSpPr/>
                <p:nvPr/>
              </p:nvCxnSpPr>
              <p:spPr>
                <a:xfrm rot="10800000">
                  <a:off x="2197695" y="3850066"/>
                  <a:ext cx="88159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47" name="Google Shape;147;p1"/>
              <p:cNvCxnSpPr/>
              <p:nvPr/>
            </p:nvCxnSpPr>
            <p:spPr>
              <a:xfrm rot="10800000">
                <a:off x="2991546" y="5236241"/>
                <a:ext cx="88159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48" name="Google Shape;148;p1"/>
            <p:cNvGrpSpPr/>
            <p:nvPr/>
          </p:nvGrpSpPr>
          <p:grpSpPr>
            <a:xfrm>
              <a:off x="4526680" y="5256636"/>
              <a:ext cx="575740" cy="565056"/>
              <a:chOff x="4526680" y="5256636"/>
              <a:chExt cx="575740" cy="565056"/>
            </a:xfrm>
          </p:grpSpPr>
          <p:pic>
            <p:nvPicPr>
              <p:cNvPr id="149" name="Google Shape;149;p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562979" y="5256636"/>
                <a:ext cx="539441" cy="53944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50" name="Google Shape;150;p1"/>
              <p:cNvCxnSpPr/>
              <p:nvPr/>
            </p:nvCxnSpPr>
            <p:spPr>
              <a:xfrm rot="10800000">
                <a:off x="4526680" y="5821692"/>
                <a:ext cx="725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" name="Google Shape;151;p1"/>
              <p:cNvCxnSpPr/>
              <p:nvPr/>
            </p:nvCxnSpPr>
            <p:spPr>
              <a:xfrm rot="10800000">
                <a:off x="4599278" y="5492937"/>
                <a:ext cx="725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" name="Google Shape;152;p1"/>
              <p:cNvCxnSpPr/>
              <p:nvPr/>
            </p:nvCxnSpPr>
            <p:spPr>
              <a:xfrm rot="10800000">
                <a:off x="4562979" y="5346524"/>
                <a:ext cx="120086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" name="Google Shape;153;p1"/>
              <p:cNvCxnSpPr/>
              <p:nvPr/>
            </p:nvCxnSpPr>
            <p:spPr>
              <a:xfrm rot="10800000">
                <a:off x="4832699" y="5704217"/>
                <a:ext cx="725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4" name="Google Shape;154;p1"/>
              <p:cNvSpPr/>
              <p:nvPr/>
            </p:nvSpPr>
            <p:spPr>
              <a:xfrm>
                <a:off x="4811085" y="5370289"/>
                <a:ext cx="163439" cy="163439"/>
              </a:xfrm>
              <a:prstGeom prst="ellipse">
                <a:avLst/>
              </a:prstGeom>
              <a:solidFill>
                <a:srgbClr val="FBA9E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155" name="Google Shape;155;p1"/>
              <p:cNvSpPr/>
              <p:nvPr/>
            </p:nvSpPr>
            <p:spPr>
              <a:xfrm>
                <a:off x="4763107" y="5309252"/>
                <a:ext cx="294158" cy="285511"/>
              </a:xfrm>
              <a:prstGeom prst="ellipse">
                <a:avLst/>
              </a:prstGeom>
              <a:noFill/>
              <a:ln w="12700" cap="flat" cmpd="sng">
                <a:solidFill>
                  <a:srgbClr val="FBA9E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</p:grpSp>
      <p:grpSp>
        <p:nvGrpSpPr>
          <p:cNvPr id="156" name="Google Shape;156;p1"/>
          <p:cNvGrpSpPr/>
          <p:nvPr/>
        </p:nvGrpSpPr>
        <p:grpSpPr>
          <a:xfrm>
            <a:off x="-1177412" y="2517629"/>
            <a:ext cx="260350" cy="844550"/>
            <a:chOff x="1834524" y="4244125"/>
            <a:chExt cx="260350" cy="844550"/>
          </a:xfrm>
        </p:grpSpPr>
        <p:sp>
          <p:nvSpPr>
            <p:cNvPr id="157" name="Google Shape;157;p1"/>
            <p:cNvSpPr/>
            <p:nvPr/>
          </p:nvSpPr>
          <p:spPr>
            <a:xfrm>
              <a:off x="1834524" y="4244125"/>
              <a:ext cx="260350" cy="234950"/>
            </a:xfrm>
            <a:prstGeom prst="rect">
              <a:avLst/>
            </a:prstGeom>
            <a:solidFill>
              <a:srgbClr val="3EC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1834524" y="4561625"/>
              <a:ext cx="260350" cy="234950"/>
            </a:xfrm>
            <a:prstGeom prst="rect">
              <a:avLst/>
            </a:prstGeom>
            <a:solidFill>
              <a:srgbClr val="83E2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1834524" y="4853725"/>
              <a:ext cx="260350" cy="234950"/>
            </a:xfrm>
            <a:prstGeom prst="rect">
              <a:avLst/>
            </a:prstGeom>
            <a:solidFill>
              <a:srgbClr val="42BD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" name="Google Shape;160;p1"/>
          <p:cNvGrpSpPr/>
          <p:nvPr/>
        </p:nvGrpSpPr>
        <p:grpSpPr>
          <a:xfrm>
            <a:off x="6047178" y="4792308"/>
            <a:ext cx="1539705" cy="1539705"/>
            <a:chOff x="5990028" y="4807254"/>
            <a:chExt cx="1539705" cy="1539705"/>
          </a:xfrm>
        </p:grpSpPr>
        <p:grpSp>
          <p:nvGrpSpPr>
            <p:cNvPr id="161" name="Google Shape;161;p1"/>
            <p:cNvGrpSpPr/>
            <p:nvPr/>
          </p:nvGrpSpPr>
          <p:grpSpPr>
            <a:xfrm>
              <a:off x="5990028" y="4807254"/>
              <a:ext cx="1539705" cy="1539705"/>
              <a:chOff x="2490070" y="4234808"/>
              <a:chExt cx="1869742" cy="1869742"/>
            </a:xfrm>
          </p:grpSpPr>
          <p:grpSp>
            <p:nvGrpSpPr>
              <p:cNvPr id="162" name="Google Shape;162;p1"/>
              <p:cNvGrpSpPr/>
              <p:nvPr/>
            </p:nvGrpSpPr>
            <p:grpSpPr>
              <a:xfrm>
                <a:off x="2490070" y="4234808"/>
                <a:ext cx="1869742" cy="1869742"/>
                <a:chOff x="1385272" y="2618182"/>
                <a:chExt cx="1869742" cy="1869742"/>
              </a:xfrm>
            </p:grpSpPr>
            <p:grpSp>
              <p:nvGrpSpPr>
                <p:cNvPr id="163" name="Google Shape;163;p1"/>
                <p:cNvGrpSpPr/>
                <p:nvPr/>
              </p:nvGrpSpPr>
              <p:grpSpPr>
                <a:xfrm>
                  <a:off x="1385272" y="2618182"/>
                  <a:ext cx="1869742" cy="1869742"/>
                  <a:chOff x="1105470" y="385244"/>
                  <a:chExt cx="1869742" cy="1869742"/>
                </a:xfrm>
              </p:grpSpPr>
              <p:sp>
                <p:nvSpPr>
                  <p:cNvPr id="164" name="Google Shape;164;p1"/>
                  <p:cNvSpPr/>
                  <p:nvPr/>
                </p:nvSpPr>
                <p:spPr>
                  <a:xfrm>
                    <a:off x="1168093" y="447867"/>
                    <a:ext cx="1744496" cy="1744496"/>
                  </a:xfrm>
                  <a:prstGeom prst="ellipse">
                    <a:avLst/>
                  </a:prstGeom>
                  <a:solidFill>
                    <a:srgbClr val="3EC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165" name="Google Shape;165;p1"/>
                  <p:cNvSpPr/>
                  <p:nvPr/>
                </p:nvSpPr>
                <p:spPr>
                  <a:xfrm>
                    <a:off x="1105470" y="385244"/>
                    <a:ext cx="1869742" cy="1869742"/>
                  </a:xfrm>
                  <a:prstGeom prst="ellipse">
                    <a:avLst/>
                  </a:prstGeom>
                  <a:noFill/>
                  <a:ln w="19050" cap="flat" cmpd="sng">
                    <a:solidFill>
                      <a:srgbClr val="3ECEFE"/>
                    </a:solidFill>
                    <a:prstDash val="dash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166" name="Google Shape;166;p1"/>
                  <p:cNvSpPr/>
                  <p:nvPr/>
                </p:nvSpPr>
                <p:spPr>
                  <a:xfrm rot="-263928">
                    <a:off x="1322943" y="1026832"/>
                    <a:ext cx="1119357" cy="1132274"/>
                  </a:xfrm>
                  <a:prstGeom prst="teardrop">
                    <a:avLst>
                      <a:gd name="adj" fmla="val 88717"/>
                    </a:avLst>
                  </a:prstGeom>
                  <a:solidFill>
                    <a:srgbClr val="000000">
                      <a:alpha val="10588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grpSp>
                <p:nvGrpSpPr>
                  <p:cNvPr id="167" name="Google Shape;167;p1"/>
                  <p:cNvGrpSpPr/>
                  <p:nvPr/>
                </p:nvGrpSpPr>
                <p:grpSpPr>
                  <a:xfrm>
                    <a:off x="1392869" y="677439"/>
                    <a:ext cx="1285351" cy="1285351"/>
                    <a:chOff x="1282890" y="562664"/>
                    <a:chExt cx="1514902" cy="1514902"/>
                  </a:xfrm>
                </p:grpSpPr>
                <p:sp>
                  <p:nvSpPr>
                    <p:cNvPr id="168" name="Google Shape;168;p1"/>
                    <p:cNvSpPr/>
                    <p:nvPr/>
                  </p:nvSpPr>
                  <p:spPr>
                    <a:xfrm>
                      <a:off x="1282890" y="562664"/>
                      <a:ext cx="1514902" cy="1514902"/>
                    </a:xfrm>
                    <a:prstGeom prst="ellipse">
                      <a:avLst/>
                    </a:prstGeom>
                    <a:noFill/>
                    <a:ln w="57150" cap="flat" cmpd="sng">
                      <a:solidFill>
                        <a:srgbClr val="83E2FA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  <a:effectLst>
                      <a:outerShdw blurRad="127000" dist="25400" dir="8100000" sx="104000" sy="104000" algn="tr" rotWithShape="0">
                        <a:srgbClr val="000000">
                          <a:alpha val="26666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</p:txBody>
                </p:sp>
                <p:sp>
                  <p:nvSpPr>
                    <p:cNvPr id="169" name="Google Shape;169;p1"/>
                    <p:cNvSpPr/>
                    <p:nvPr/>
                  </p:nvSpPr>
                  <p:spPr>
                    <a:xfrm>
                      <a:off x="1310269" y="585169"/>
                      <a:ext cx="1469894" cy="1469894"/>
                    </a:xfrm>
                    <a:prstGeom prst="ellipse">
                      <a:avLst/>
                    </a:prstGeom>
                    <a:solidFill>
                      <a:srgbClr val="F2F2F2"/>
                    </a:solidFill>
                    <a:ln w="19050" cap="flat" cmpd="sng">
                      <a:solidFill>
                        <a:srgbClr val="42BDE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</p:txBody>
                </p:sp>
              </p:grpSp>
            </p:grpSp>
            <p:cxnSp>
              <p:nvCxnSpPr>
                <p:cNvPr id="170" name="Google Shape;170;p1"/>
                <p:cNvCxnSpPr/>
                <p:nvPr/>
              </p:nvCxnSpPr>
              <p:spPr>
                <a:xfrm rot="10800000">
                  <a:off x="2001061" y="3790036"/>
                  <a:ext cx="88159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71" name="Google Shape;171;p1"/>
              <p:cNvCxnSpPr/>
              <p:nvPr/>
            </p:nvCxnSpPr>
            <p:spPr>
              <a:xfrm rot="10800000">
                <a:off x="2991546" y="5236241"/>
                <a:ext cx="88159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" name="Google Shape;172;p1"/>
              <p:cNvCxnSpPr/>
              <p:nvPr/>
            </p:nvCxnSpPr>
            <p:spPr>
              <a:xfrm rot="10800000">
                <a:off x="3040895" y="4934077"/>
                <a:ext cx="153124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pic>
          <p:nvPicPr>
            <p:cNvPr id="173" name="Google Shape;173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39746" y="5317997"/>
              <a:ext cx="537490" cy="537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1"/>
            <p:cNvSpPr/>
            <p:nvPr/>
          </p:nvSpPr>
          <p:spPr>
            <a:xfrm>
              <a:off x="6719764" y="5370289"/>
              <a:ext cx="302648" cy="206817"/>
            </a:xfrm>
            <a:prstGeom prst="rect">
              <a:avLst/>
            </a:prstGeom>
            <a:noFill/>
            <a:ln w="19050" cap="flat" cmpd="sng">
              <a:solidFill>
                <a:srgbClr val="83E2F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75" name="Google Shape;175;p1"/>
            <p:cNvSpPr/>
            <p:nvPr/>
          </p:nvSpPr>
          <p:spPr>
            <a:xfrm>
              <a:off x="6603192" y="5524137"/>
              <a:ext cx="64310" cy="146413"/>
            </a:xfrm>
            <a:prstGeom prst="rect">
              <a:avLst/>
            </a:prstGeom>
            <a:solidFill>
              <a:srgbClr val="83E2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176" name="Google Shape;176;p1"/>
            <p:cNvCxnSpPr/>
            <p:nvPr/>
          </p:nvCxnSpPr>
          <p:spPr>
            <a:xfrm rot="10800000">
              <a:off x="6762761" y="5258103"/>
              <a:ext cx="7259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7" name="Google Shape;177;p1"/>
            <p:cNvCxnSpPr/>
            <p:nvPr/>
          </p:nvCxnSpPr>
          <p:spPr>
            <a:xfrm rot="10800000">
              <a:off x="7039147" y="5707695"/>
              <a:ext cx="7259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8" name="Google Shape;178;p1"/>
            <p:cNvCxnSpPr/>
            <p:nvPr/>
          </p:nvCxnSpPr>
          <p:spPr>
            <a:xfrm rot="10800000">
              <a:off x="6762761" y="5798297"/>
              <a:ext cx="7259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9" name="Google Shape;179;p1"/>
            <p:cNvCxnSpPr/>
            <p:nvPr/>
          </p:nvCxnSpPr>
          <p:spPr>
            <a:xfrm rot="10800000">
              <a:off x="7090374" y="5452009"/>
              <a:ext cx="34914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80" name="Google Shape;180;p1"/>
          <p:cNvGrpSpPr/>
          <p:nvPr/>
        </p:nvGrpSpPr>
        <p:grpSpPr>
          <a:xfrm>
            <a:off x="-623483" y="2490796"/>
            <a:ext cx="260350" cy="844550"/>
            <a:chOff x="1834524" y="4244125"/>
            <a:chExt cx="260350" cy="844550"/>
          </a:xfrm>
        </p:grpSpPr>
        <p:sp>
          <p:nvSpPr>
            <p:cNvPr id="181" name="Google Shape;181;p1"/>
            <p:cNvSpPr/>
            <p:nvPr/>
          </p:nvSpPr>
          <p:spPr>
            <a:xfrm>
              <a:off x="1834524" y="4244125"/>
              <a:ext cx="260350" cy="234950"/>
            </a:xfrm>
            <a:prstGeom prst="rect">
              <a:avLst/>
            </a:prstGeom>
            <a:solidFill>
              <a:srgbClr val="A17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"/>
            <p:cNvSpPr/>
            <p:nvPr/>
          </p:nvSpPr>
          <p:spPr>
            <a:xfrm>
              <a:off x="1834524" y="4561625"/>
              <a:ext cx="260350" cy="234950"/>
            </a:xfrm>
            <a:prstGeom prst="rect">
              <a:avLst/>
            </a:prstGeom>
            <a:solidFill>
              <a:srgbClr val="A481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"/>
            <p:cNvSpPr/>
            <p:nvPr/>
          </p:nvSpPr>
          <p:spPr>
            <a:xfrm>
              <a:off x="1834524" y="4853725"/>
              <a:ext cx="260350" cy="234950"/>
            </a:xfrm>
            <a:prstGeom prst="rect">
              <a:avLst/>
            </a:prstGeom>
            <a:solidFill>
              <a:srgbClr val="8469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1"/>
          <p:cNvGrpSpPr/>
          <p:nvPr/>
        </p:nvGrpSpPr>
        <p:grpSpPr>
          <a:xfrm>
            <a:off x="7708515" y="3839985"/>
            <a:ext cx="1539705" cy="1539705"/>
            <a:chOff x="7651365" y="3854931"/>
            <a:chExt cx="1539705" cy="1539705"/>
          </a:xfrm>
        </p:grpSpPr>
        <p:grpSp>
          <p:nvGrpSpPr>
            <p:cNvPr id="185" name="Google Shape;185;p1"/>
            <p:cNvGrpSpPr/>
            <p:nvPr/>
          </p:nvGrpSpPr>
          <p:grpSpPr>
            <a:xfrm>
              <a:off x="7651365" y="3854931"/>
              <a:ext cx="1539705" cy="1539705"/>
              <a:chOff x="7651365" y="3854931"/>
              <a:chExt cx="1539705" cy="1539705"/>
            </a:xfrm>
          </p:grpSpPr>
          <p:grpSp>
            <p:nvGrpSpPr>
              <p:cNvPr id="186" name="Google Shape;186;p1"/>
              <p:cNvGrpSpPr/>
              <p:nvPr/>
            </p:nvGrpSpPr>
            <p:grpSpPr>
              <a:xfrm>
                <a:off x="7651365" y="3854931"/>
                <a:ext cx="1539705" cy="1539705"/>
                <a:chOff x="1385272" y="2618182"/>
                <a:chExt cx="1869742" cy="1869742"/>
              </a:xfrm>
            </p:grpSpPr>
            <p:grpSp>
              <p:nvGrpSpPr>
                <p:cNvPr id="187" name="Google Shape;187;p1"/>
                <p:cNvGrpSpPr/>
                <p:nvPr/>
              </p:nvGrpSpPr>
              <p:grpSpPr>
                <a:xfrm>
                  <a:off x="1385272" y="2618182"/>
                  <a:ext cx="1869742" cy="1869742"/>
                  <a:chOff x="1105470" y="385244"/>
                  <a:chExt cx="1869742" cy="1869742"/>
                </a:xfrm>
              </p:grpSpPr>
              <p:sp>
                <p:nvSpPr>
                  <p:cNvPr id="188" name="Google Shape;188;p1"/>
                  <p:cNvSpPr/>
                  <p:nvPr/>
                </p:nvSpPr>
                <p:spPr>
                  <a:xfrm>
                    <a:off x="1168093" y="447867"/>
                    <a:ext cx="1744496" cy="1744496"/>
                  </a:xfrm>
                  <a:prstGeom prst="ellipse">
                    <a:avLst/>
                  </a:prstGeom>
                  <a:solidFill>
                    <a:srgbClr val="A179B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189" name="Google Shape;189;p1"/>
                  <p:cNvSpPr/>
                  <p:nvPr/>
                </p:nvSpPr>
                <p:spPr>
                  <a:xfrm>
                    <a:off x="1105470" y="385244"/>
                    <a:ext cx="1869742" cy="1869742"/>
                  </a:xfrm>
                  <a:prstGeom prst="ellipse">
                    <a:avLst/>
                  </a:prstGeom>
                  <a:noFill/>
                  <a:ln w="19050" cap="flat" cmpd="sng">
                    <a:solidFill>
                      <a:srgbClr val="A179B7"/>
                    </a:solidFill>
                    <a:prstDash val="dash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190" name="Google Shape;190;p1"/>
                  <p:cNvSpPr/>
                  <p:nvPr/>
                </p:nvSpPr>
                <p:spPr>
                  <a:xfrm rot="-263928">
                    <a:off x="1322943" y="1026832"/>
                    <a:ext cx="1119357" cy="1132274"/>
                  </a:xfrm>
                  <a:prstGeom prst="teardrop">
                    <a:avLst>
                      <a:gd name="adj" fmla="val 88717"/>
                    </a:avLst>
                  </a:prstGeom>
                  <a:solidFill>
                    <a:srgbClr val="000000">
                      <a:alpha val="10588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grpSp>
                <p:nvGrpSpPr>
                  <p:cNvPr id="191" name="Google Shape;191;p1"/>
                  <p:cNvGrpSpPr/>
                  <p:nvPr/>
                </p:nvGrpSpPr>
                <p:grpSpPr>
                  <a:xfrm>
                    <a:off x="1392869" y="677439"/>
                    <a:ext cx="1285351" cy="1285351"/>
                    <a:chOff x="1282890" y="562664"/>
                    <a:chExt cx="1514902" cy="1514902"/>
                  </a:xfrm>
                </p:grpSpPr>
                <p:sp>
                  <p:nvSpPr>
                    <p:cNvPr id="192" name="Google Shape;192;p1"/>
                    <p:cNvSpPr/>
                    <p:nvPr/>
                  </p:nvSpPr>
                  <p:spPr>
                    <a:xfrm>
                      <a:off x="1282890" y="562664"/>
                      <a:ext cx="1514902" cy="1514902"/>
                    </a:xfrm>
                    <a:prstGeom prst="ellipse">
                      <a:avLst/>
                    </a:prstGeom>
                    <a:noFill/>
                    <a:ln w="57150" cap="flat" cmpd="sng">
                      <a:solidFill>
                        <a:srgbClr val="A481DA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  <a:effectLst>
                      <a:outerShdw blurRad="127000" dist="25400" dir="8100000" sx="104000" sy="104000" algn="tr" rotWithShape="0">
                        <a:srgbClr val="000000">
                          <a:alpha val="26666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</p:txBody>
                </p:sp>
                <p:sp>
                  <p:nvSpPr>
                    <p:cNvPr id="193" name="Google Shape;193;p1"/>
                    <p:cNvSpPr/>
                    <p:nvPr/>
                  </p:nvSpPr>
                  <p:spPr>
                    <a:xfrm>
                      <a:off x="1308456" y="585167"/>
                      <a:ext cx="1469894" cy="1469894"/>
                    </a:xfrm>
                    <a:prstGeom prst="ellipse">
                      <a:avLst/>
                    </a:prstGeom>
                    <a:solidFill>
                      <a:srgbClr val="F2F2F2"/>
                    </a:solidFill>
                    <a:ln w="19050" cap="flat" cmpd="sng">
                      <a:solidFill>
                        <a:srgbClr val="8469A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</p:txBody>
                </p:sp>
              </p:grpSp>
            </p:grpSp>
            <p:cxnSp>
              <p:nvCxnSpPr>
                <p:cNvPr id="194" name="Google Shape;194;p1"/>
                <p:cNvCxnSpPr/>
                <p:nvPr/>
              </p:nvCxnSpPr>
              <p:spPr>
                <a:xfrm rot="10800000">
                  <a:off x="2065349" y="3893033"/>
                  <a:ext cx="88159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pic>
            <p:nvPicPr>
              <p:cNvPr id="195" name="Google Shape;195;p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170069" y="4315008"/>
                <a:ext cx="556671" cy="564797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96" name="Google Shape;196;p1"/>
              <p:cNvCxnSpPr/>
              <p:nvPr/>
            </p:nvCxnSpPr>
            <p:spPr>
              <a:xfrm rot="10800000">
                <a:off x="8133770" y="4699965"/>
                <a:ext cx="725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7" name="Google Shape;197;p1"/>
              <p:cNvCxnSpPr/>
              <p:nvPr/>
            </p:nvCxnSpPr>
            <p:spPr>
              <a:xfrm rot="10800000">
                <a:off x="8317836" y="4858823"/>
                <a:ext cx="725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8" name="Google Shape;198;p1"/>
              <p:cNvCxnSpPr/>
              <p:nvPr/>
            </p:nvCxnSpPr>
            <p:spPr>
              <a:xfrm rot="10800000">
                <a:off x="8667978" y="4647710"/>
                <a:ext cx="725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9" name="Google Shape;199;p1"/>
              <p:cNvCxnSpPr/>
              <p:nvPr/>
            </p:nvCxnSpPr>
            <p:spPr>
              <a:xfrm rot="10800000">
                <a:off x="8153655" y="4454829"/>
                <a:ext cx="725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" name="Google Shape;200;p1"/>
              <p:cNvCxnSpPr/>
              <p:nvPr/>
            </p:nvCxnSpPr>
            <p:spPr>
              <a:xfrm rot="10800000">
                <a:off x="8639165" y="4349293"/>
                <a:ext cx="725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" name="Google Shape;201;p1"/>
              <p:cNvCxnSpPr/>
              <p:nvPr/>
            </p:nvCxnSpPr>
            <p:spPr>
              <a:xfrm rot="10800000">
                <a:off x="8634858" y="4858645"/>
                <a:ext cx="125989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2" name="Google Shape;202;p1"/>
              <p:cNvCxnSpPr/>
              <p:nvPr/>
            </p:nvCxnSpPr>
            <p:spPr>
              <a:xfrm rot="10800000">
                <a:off x="8566567" y="4858823"/>
                <a:ext cx="44593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03" name="Google Shape;203;p1"/>
            <p:cNvSpPr/>
            <p:nvPr/>
          </p:nvSpPr>
          <p:spPr>
            <a:xfrm>
              <a:off x="8316377" y="4587447"/>
              <a:ext cx="74057" cy="149522"/>
            </a:xfrm>
            <a:prstGeom prst="rect">
              <a:avLst/>
            </a:prstGeom>
            <a:solidFill>
              <a:srgbClr val="A481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4" name="Google Shape;204;p1"/>
            <p:cNvSpPr/>
            <p:nvPr/>
          </p:nvSpPr>
          <p:spPr>
            <a:xfrm>
              <a:off x="8446627" y="4628776"/>
              <a:ext cx="99384" cy="80479"/>
            </a:xfrm>
            <a:prstGeom prst="star8">
              <a:avLst>
                <a:gd name="adj" fmla="val 37500"/>
              </a:avLst>
            </a:prstGeom>
            <a:solidFill>
              <a:srgbClr val="A481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05" name="Google Shape;205;p1"/>
          <p:cNvGrpSpPr/>
          <p:nvPr/>
        </p:nvGrpSpPr>
        <p:grpSpPr>
          <a:xfrm>
            <a:off x="-1186118" y="3656537"/>
            <a:ext cx="260350" cy="844550"/>
            <a:chOff x="1834524" y="4244125"/>
            <a:chExt cx="260350" cy="844550"/>
          </a:xfrm>
        </p:grpSpPr>
        <p:sp>
          <p:nvSpPr>
            <p:cNvPr id="206" name="Google Shape;206;p1"/>
            <p:cNvSpPr/>
            <p:nvPr/>
          </p:nvSpPr>
          <p:spPr>
            <a:xfrm>
              <a:off x="1834524" y="4244125"/>
              <a:ext cx="260350" cy="234950"/>
            </a:xfrm>
            <a:prstGeom prst="rect">
              <a:avLst/>
            </a:prstGeom>
            <a:solidFill>
              <a:srgbClr val="FE9B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"/>
            <p:cNvSpPr/>
            <p:nvPr/>
          </p:nvSpPr>
          <p:spPr>
            <a:xfrm>
              <a:off x="1834524" y="4561625"/>
              <a:ext cx="260350" cy="234950"/>
            </a:xfrm>
            <a:prstGeom prst="rect">
              <a:avLst/>
            </a:prstGeom>
            <a:solidFill>
              <a:srgbClr val="FEB2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"/>
            <p:cNvSpPr/>
            <p:nvPr/>
          </p:nvSpPr>
          <p:spPr>
            <a:xfrm>
              <a:off x="1834524" y="4853725"/>
              <a:ext cx="260350" cy="234950"/>
            </a:xfrm>
            <a:prstGeom prst="rect">
              <a:avLst/>
            </a:prstGeom>
            <a:solidFill>
              <a:srgbClr val="E392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1"/>
          <p:cNvGrpSpPr/>
          <p:nvPr/>
        </p:nvGrpSpPr>
        <p:grpSpPr>
          <a:xfrm>
            <a:off x="8616741" y="2070328"/>
            <a:ext cx="1539705" cy="1539705"/>
            <a:chOff x="8559591" y="2085274"/>
            <a:chExt cx="1539705" cy="1539705"/>
          </a:xfrm>
        </p:grpSpPr>
        <p:grpSp>
          <p:nvGrpSpPr>
            <p:cNvPr id="210" name="Google Shape;210;p1"/>
            <p:cNvGrpSpPr/>
            <p:nvPr/>
          </p:nvGrpSpPr>
          <p:grpSpPr>
            <a:xfrm>
              <a:off x="8559591" y="2085274"/>
              <a:ext cx="1539705" cy="1539705"/>
              <a:chOff x="1105470" y="385244"/>
              <a:chExt cx="1869742" cy="1869742"/>
            </a:xfrm>
          </p:grpSpPr>
          <p:sp>
            <p:nvSpPr>
              <p:cNvPr id="211" name="Google Shape;211;p1"/>
              <p:cNvSpPr/>
              <p:nvPr/>
            </p:nvSpPr>
            <p:spPr>
              <a:xfrm>
                <a:off x="1168093" y="447867"/>
                <a:ext cx="1744496" cy="1744496"/>
              </a:xfrm>
              <a:prstGeom prst="ellipse">
                <a:avLst/>
              </a:prstGeom>
              <a:solidFill>
                <a:srgbClr val="FE9B7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2" name="Google Shape;212;p1"/>
              <p:cNvSpPr/>
              <p:nvPr/>
            </p:nvSpPr>
            <p:spPr>
              <a:xfrm>
                <a:off x="1105470" y="385244"/>
                <a:ext cx="1869742" cy="1869742"/>
              </a:xfrm>
              <a:prstGeom prst="ellipse">
                <a:avLst/>
              </a:prstGeom>
              <a:noFill/>
              <a:ln w="19050" cap="flat" cmpd="sng">
                <a:solidFill>
                  <a:srgbClr val="FE9B7E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3" name="Google Shape;213;p1"/>
              <p:cNvSpPr/>
              <p:nvPr/>
            </p:nvSpPr>
            <p:spPr>
              <a:xfrm rot="-263928">
                <a:off x="1322943" y="1026832"/>
                <a:ext cx="1119357" cy="1132274"/>
              </a:xfrm>
              <a:prstGeom prst="teardrop">
                <a:avLst>
                  <a:gd name="adj" fmla="val 88717"/>
                </a:avLst>
              </a:prstGeom>
              <a:solidFill>
                <a:srgbClr val="000000">
                  <a:alpha val="10588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214" name="Google Shape;214;p1"/>
              <p:cNvGrpSpPr/>
              <p:nvPr/>
            </p:nvGrpSpPr>
            <p:grpSpPr>
              <a:xfrm>
                <a:off x="1392869" y="677439"/>
                <a:ext cx="1285351" cy="1285351"/>
                <a:chOff x="1282890" y="562664"/>
                <a:chExt cx="1514902" cy="1514902"/>
              </a:xfrm>
            </p:grpSpPr>
            <p:sp>
              <p:nvSpPr>
                <p:cNvPr id="215" name="Google Shape;215;p1"/>
                <p:cNvSpPr/>
                <p:nvPr/>
              </p:nvSpPr>
              <p:spPr>
                <a:xfrm>
                  <a:off x="1282890" y="562664"/>
                  <a:ext cx="1514902" cy="1514902"/>
                </a:xfrm>
                <a:prstGeom prst="ellipse">
                  <a:avLst/>
                </a:prstGeom>
                <a:noFill/>
                <a:ln w="57150" cap="flat" cmpd="sng">
                  <a:solidFill>
                    <a:srgbClr val="FEB28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127000" dist="25400" dir="8100000" sx="104000" sy="104000" algn="tr" rotWithShape="0">
                    <a:srgbClr val="000000">
                      <a:alpha val="26666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216" name="Google Shape;216;p1"/>
                <p:cNvSpPr/>
                <p:nvPr/>
              </p:nvSpPr>
              <p:spPr>
                <a:xfrm>
                  <a:off x="1310269" y="585169"/>
                  <a:ext cx="1469894" cy="1469894"/>
                </a:xfrm>
                <a:prstGeom prst="ellipse">
                  <a:avLst/>
                </a:prstGeom>
                <a:solidFill>
                  <a:srgbClr val="F2F2F2"/>
                </a:solidFill>
                <a:ln w="19050" cap="flat" cmpd="sng">
                  <a:solidFill>
                    <a:srgbClr val="E3927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</p:grpSp>
        <p:pic>
          <p:nvPicPr>
            <p:cNvPr id="217" name="Google Shape;217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012961" y="2567201"/>
              <a:ext cx="534046" cy="5340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1"/>
            <p:cNvSpPr/>
            <p:nvPr/>
          </p:nvSpPr>
          <p:spPr>
            <a:xfrm rot="1736576">
              <a:off x="9429053" y="2701885"/>
              <a:ext cx="123521" cy="221994"/>
            </a:xfrm>
            <a:prstGeom prst="rtTriangle">
              <a:avLst/>
            </a:prstGeom>
            <a:solidFill>
              <a:srgbClr val="FEB2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9" name="Google Shape;219;p1"/>
            <p:cNvSpPr/>
            <p:nvPr/>
          </p:nvSpPr>
          <p:spPr>
            <a:xfrm rot="2322550" flipH="1">
              <a:off x="9222687" y="2690746"/>
              <a:ext cx="77824" cy="165313"/>
            </a:xfrm>
            <a:prstGeom prst="rtTriangle">
              <a:avLst/>
            </a:prstGeom>
            <a:solidFill>
              <a:srgbClr val="FEB2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20" name="Google Shape;220;p1"/>
          <p:cNvGrpSpPr/>
          <p:nvPr/>
        </p:nvGrpSpPr>
        <p:grpSpPr>
          <a:xfrm>
            <a:off x="-631239" y="3628954"/>
            <a:ext cx="260350" cy="844550"/>
            <a:chOff x="1834524" y="4244125"/>
            <a:chExt cx="260350" cy="844550"/>
          </a:xfrm>
        </p:grpSpPr>
        <p:sp>
          <p:nvSpPr>
            <p:cNvPr id="221" name="Google Shape;221;p1"/>
            <p:cNvSpPr/>
            <p:nvPr/>
          </p:nvSpPr>
          <p:spPr>
            <a:xfrm>
              <a:off x="1834524" y="4244125"/>
              <a:ext cx="260350" cy="234950"/>
            </a:xfrm>
            <a:prstGeom prst="rect">
              <a:avLst/>
            </a:prstGeom>
            <a:solidFill>
              <a:srgbClr val="A7D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"/>
            <p:cNvSpPr/>
            <p:nvPr/>
          </p:nvSpPr>
          <p:spPr>
            <a:xfrm>
              <a:off x="1834524" y="4561625"/>
              <a:ext cx="260350" cy="234950"/>
            </a:xfrm>
            <a:prstGeom prst="rect">
              <a:avLst/>
            </a:prstGeom>
            <a:solidFill>
              <a:srgbClr val="C6F7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"/>
            <p:cNvSpPr/>
            <p:nvPr/>
          </p:nvSpPr>
          <p:spPr>
            <a:xfrm>
              <a:off x="1834524" y="4853725"/>
              <a:ext cx="260350" cy="234950"/>
            </a:xfrm>
            <a:prstGeom prst="rect">
              <a:avLst/>
            </a:prstGeom>
            <a:solidFill>
              <a:srgbClr val="A1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"/>
          <p:cNvGrpSpPr/>
          <p:nvPr/>
        </p:nvGrpSpPr>
        <p:grpSpPr>
          <a:xfrm>
            <a:off x="8476815" y="162947"/>
            <a:ext cx="1539705" cy="1539705"/>
            <a:chOff x="8476815" y="162947"/>
            <a:chExt cx="1539705" cy="1539705"/>
          </a:xfrm>
        </p:grpSpPr>
        <p:grpSp>
          <p:nvGrpSpPr>
            <p:cNvPr id="225" name="Google Shape;225;p1"/>
            <p:cNvGrpSpPr/>
            <p:nvPr/>
          </p:nvGrpSpPr>
          <p:grpSpPr>
            <a:xfrm>
              <a:off x="8476815" y="162947"/>
              <a:ext cx="1539705" cy="1539705"/>
              <a:chOff x="2490070" y="4234808"/>
              <a:chExt cx="1869742" cy="1869742"/>
            </a:xfrm>
          </p:grpSpPr>
          <p:grpSp>
            <p:nvGrpSpPr>
              <p:cNvPr id="226" name="Google Shape;226;p1"/>
              <p:cNvGrpSpPr/>
              <p:nvPr/>
            </p:nvGrpSpPr>
            <p:grpSpPr>
              <a:xfrm>
                <a:off x="2490070" y="4234808"/>
                <a:ext cx="1869742" cy="1869742"/>
                <a:chOff x="1385272" y="2618182"/>
                <a:chExt cx="1869742" cy="1869742"/>
              </a:xfrm>
            </p:grpSpPr>
            <p:grpSp>
              <p:nvGrpSpPr>
                <p:cNvPr id="227" name="Google Shape;227;p1"/>
                <p:cNvGrpSpPr/>
                <p:nvPr/>
              </p:nvGrpSpPr>
              <p:grpSpPr>
                <a:xfrm>
                  <a:off x="1385272" y="2618182"/>
                  <a:ext cx="1869742" cy="1869742"/>
                  <a:chOff x="1105470" y="385244"/>
                  <a:chExt cx="1869742" cy="1869742"/>
                </a:xfrm>
              </p:grpSpPr>
              <p:sp>
                <p:nvSpPr>
                  <p:cNvPr id="228" name="Google Shape;228;p1"/>
                  <p:cNvSpPr/>
                  <p:nvPr/>
                </p:nvSpPr>
                <p:spPr>
                  <a:xfrm>
                    <a:off x="1168093" y="447867"/>
                    <a:ext cx="1744496" cy="1744496"/>
                  </a:xfrm>
                  <a:prstGeom prst="ellipse">
                    <a:avLst/>
                  </a:prstGeom>
                  <a:solidFill>
                    <a:srgbClr val="A7D50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229" name="Google Shape;229;p1"/>
                  <p:cNvSpPr/>
                  <p:nvPr/>
                </p:nvSpPr>
                <p:spPr>
                  <a:xfrm>
                    <a:off x="1105470" y="385244"/>
                    <a:ext cx="1869742" cy="1869742"/>
                  </a:xfrm>
                  <a:prstGeom prst="ellipse">
                    <a:avLst/>
                  </a:prstGeom>
                  <a:noFill/>
                  <a:ln w="19050" cap="flat" cmpd="sng">
                    <a:solidFill>
                      <a:srgbClr val="A7D501"/>
                    </a:solidFill>
                    <a:prstDash val="dash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230" name="Google Shape;230;p1"/>
                  <p:cNvSpPr/>
                  <p:nvPr/>
                </p:nvSpPr>
                <p:spPr>
                  <a:xfrm rot="-263928">
                    <a:off x="1322943" y="1026832"/>
                    <a:ext cx="1119357" cy="1132274"/>
                  </a:xfrm>
                  <a:prstGeom prst="teardrop">
                    <a:avLst>
                      <a:gd name="adj" fmla="val 88717"/>
                    </a:avLst>
                  </a:prstGeom>
                  <a:solidFill>
                    <a:srgbClr val="000000">
                      <a:alpha val="10588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grpSp>
                <p:nvGrpSpPr>
                  <p:cNvPr id="231" name="Google Shape;231;p1"/>
                  <p:cNvGrpSpPr/>
                  <p:nvPr/>
                </p:nvGrpSpPr>
                <p:grpSpPr>
                  <a:xfrm>
                    <a:off x="1392869" y="677439"/>
                    <a:ext cx="1285351" cy="1285351"/>
                    <a:chOff x="1282890" y="562664"/>
                    <a:chExt cx="1514902" cy="1514902"/>
                  </a:xfrm>
                </p:grpSpPr>
                <p:sp>
                  <p:nvSpPr>
                    <p:cNvPr id="232" name="Google Shape;232;p1"/>
                    <p:cNvSpPr/>
                    <p:nvPr/>
                  </p:nvSpPr>
                  <p:spPr>
                    <a:xfrm>
                      <a:off x="1282890" y="562664"/>
                      <a:ext cx="1514902" cy="1514902"/>
                    </a:xfrm>
                    <a:prstGeom prst="ellipse">
                      <a:avLst/>
                    </a:prstGeom>
                    <a:noFill/>
                    <a:ln w="57150" cap="flat" cmpd="sng">
                      <a:solidFill>
                        <a:srgbClr val="C6F74B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  <a:effectLst>
                      <a:outerShdw blurRad="127000" dist="25400" dir="8100000" sx="104000" sy="104000" algn="tr" rotWithShape="0">
                        <a:srgbClr val="000000">
                          <a:alpha val="26666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</p:txBody>
                </p:sp>
                <p:sp>
                  <p:nvSpPr>
                    <p:cNvPr id="233" name="Google Shape;233;p1"/>
                    <p:cNvSpPr/>
                    <p:nvPr/>
                  </p:nvSpPr>
                  <p:spPr>
                    <a:xfrm>
                      <a:off x="1310269" y="578774"/>
                      <a:ext cx="1469894" cy="1469894"/>
                    </a:xfrm>
                    <a:prstGeom prst="ellipse">
                      <a:avLst/>
                    </a:prstGeom>
                    <a:solidFill>
                      <a:srgbClr val="F2F2F2"/>
                    </a:solidFill>
                    <a:ln w="19050" cap="flat" cmpd="sng">
                      <a:solidFill>
                        <a:srgbClr val="A1CC1C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</p:txBody>
                </p:sp>
              </p:grpSp>
            </p:grpSp>
            <p:cxnSp>
              <p:nvCxnSpPr>
                <p:cNvPr id="234" name="Google Shape;234;p1"/>
                <p:cNvCxnSpPr/>
                <p:nvPr/>
              </p:nvCxnSpPr>
              <p:spPr>
                <a:xfrm rot="10800000">
                  <a:off x="1983887" y="3765450"/>
                  <a:ext cx="88159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35" name="Google Shape;235;p1"/>
              <p:cNvCxnSpPr/>
              <p:nvPr/>
            </p:nvCxnSpPr>
            <p:spPr>
              <a:xfrm rot="10800000">
                <a:off x="2991546" y="5236241"/>
                <a:ext cx="88159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6" name="Google Shape;236;p1"/>
              <p:cNvCxnSpPr/>
              <p:nvPr/>
            </p:nvCxnSpPr>
            <p:spPr>
              <a:xfrm rot="10800000">
                <a:off x="3400004" y="5525942"/>
                <a:ext cx="48642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7" name="Google Shape;237;p1"/>
              <p:cNvCxnSpPr/>
              <p:nvPr/>
            </p:nvCxnSpPr>
            <p:spPr>
              <a:xfrm rot="10800000">
                <a:off x="3055906" y="5030879"/>
                <a:ext cx="88159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8" name="Google Shape;238;p1"/>
              <p:cNvCxnSpPr/>
              <p:nvPr/>
            </p:nvCxnSpPr>
            <p:spPr>
              <a:xfrm rot="10800000">
                <a:off x="3464230" y="4835137"/>
                <a:ext cx="88159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9" name="Google Shape;239;p1"/>
              <p:cNvCxnSpPr/>
              <p:nvPr/>
            </p:nvCxnSpPr>
            <p:spPr>
              <a:xfrm rot="10800000">
                <a:off x="3642498" y="5406662"/>
                <a:ext cx="88159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pic>
          <p:nvPicPr>
            <p:cNvPr id="240" name="Google Shape;240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020207" y="722743"/>
              <a:ext cx="439404" cy="43940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1" name="Google Shape;241;p1"/>
            <p:cNvCxnSpPr/>
            <p:nvPr/>
          </p:nvCxnSpPr>
          <p:spPr>
            <a:xfrm rot="10800000">
              <a:off x="9415678" y="932799"/>
              <a:ext cx="7259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2" name="Google Shape;242;p1"/>
            <p:cNvCxnSpPr/>
            <p:nvPr/>
          </p:nvCxnSpPr>
          <p:spPr>
            <a:xfrm rot="10800000">
              <a:off x="8979072" y="675624"/>
              <a:ext cx="12733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3" name="Google Shape;243;p1"/>
            <p:cNvCxnSpPr/>
            <p:nvPr/>
          </p:nvCxnSpPr>
          <p:spPr>
            <a:xfrm rot="10800000">
              <a:off x="9362669" y="999526"/>
              <a:ext cx="12733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4" name="Google Shape;244;p1"/>
            <p:cNvCxnSpPr/>
            <p:nvPr/>
          </p:nvCxnSpPr>
          <p:spPr>
            <a:xfrm rot="10800000">
              <a:off x="9311563" y="1002399"/>
              <a:ext cx="40056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45" name="Google Shape;245;p1"/>
            <p:cNvSpPr/>
            <p:nvPr/>
          </p:nvSpPr>
          <p:spPr>
            <a:xfrm>
              <a:off x="9213834" y="818500"/>
              <a:ext cx="45719" cy="4571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A6D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6" name="Google Shape;246;p1"/>
            <p:cNvSpPr/>
            <p:nvPr/>
          </p:nvSpPr>
          <p:spPr>
            <a:xfrm>
              <a:off x="9150932" y="746012"/>
              <a:ext cx="45719" cy="45719"/>
            </a:xfrm>
            <a:prstGeom prst="ellipse">
              <a:avLst/>
            </a:prstGeom>
            <a:solidFill>
              <a:srgbClr val="A6D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248" name="Google Shape;248;p1"/>
          <p:cNvSpPr txBox="1"/>
          <p:nvPr/>
        </p:nvSpPr>
        <p:spPr>
          <a:xfrm>
            <a:off x="4780595" y="2060317"/>
            <a:ext cx="263081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rPr>
              <a:t>Our Strengths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wentieth Century"/>
              <a:cs typeface="Arial" panose="020B0604020202020204" pitchFamily="34" charset="0"/>
              <a:sym typeface="Twentieth Century"/>
            </a:endParaRPr>
          </a:p>
        </p:txBody>
      </p:sp>
      <p:grpSp>
        <p:nvGrpSpPr>
          <p:cNvPr id="250" name="Google Shape;250;p1"/>
          <p:cNvGrpSpPr/>
          <p:nvPr/>
        </p:nvGrpSpPr>
        <p:grpSpPr>
          <a:xfrm>
            <a:off x="10015789" y="707690"/>
            <a:ext cx="1889193" cy="1120594"/>
            <a:chOff x="10010939" y="673851"/>
            <a:chExt cx="1889193" cy="1120594"/>
          </a:xfrm>
        </p:grpSpPr>
        <p:sp>
          <p:nvSpPr>
            <p:cNvPr id="251" name="Google Shape;251;p1"/>
            <p:cNvSpPr txBox="1"/>
            <p:nvPr/>
          </p:nvSpPr>
          <p:spPr>
            <a:xfrm>
              <a:off x="10014329" y="673851"/>
              <a:ext cx="153032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wentieth Century"/>
                  <a:cs typeface="Arial" panose="020B0604020202020204" pitchFamily="34" charset="0"/>
                  <a:sym typeface="Twentieth Century"/>
                </a:rPr>
                <a:t>Three Decades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endParaRPr>
            </a:p>
          </p:txBody>
        </p:sp>
        <p:sp>
          <p:nvSpPr>
            <p:cNvPr id="252" name="Google Shape;252;p1"/>
            <p:cNvSpPr txBox="1"/>
            <p:nvPr/>
          </p:nvSpPr>
          <p:spPr>
            <a:xfrm>
              <a:off x="10010939" y="1332821"/>
              <a:ext cx="188919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In industries like Adani, Tata,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CCI,All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Cargo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53" name="Google Shape;253;p1"/>
          <p:cNvGrpSpPr/>
          <p:nvPr/>
        </p:nvGrpSpPr>
        <p:grpSpPr>
          <a:xfrm>
            <a:off x="10118895" y="2398871"/>
            <a:ext cx="1889193" cy="989426"/>
            <a:chOff x="10064101" y="189905"/>
            <a:chExt cx="1889193" cy="989426"/>
          </a:xfrm>
        </p:grpSpPr>
        <p:sp>
          <p:nvSpPr>
            <p:cNvPr id="254" name="Google Shape;254;p1"/>
            <p:cNvSpPr txBox="1"/>
            <p:nvPr/>
          </p:nvSpPr>
          <p:spPr>
            <a:xfrm>
              <a:off x="10072618" y="189905"/>
              <a:ext cx="183421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wentieth Century"/>
                  <a:cs typeface="Arial" panose="020B0604020202020204" pitchFamily="34" charset="0"/>
                  <a:sym typeface="Twentieth Century"/>
                </a:rPr>
                <a:t>Area of expertise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endParaRPr>
            </a:p>
          </p:txBody>
        </p:sp>
        <p:sp>
          <p:nvSpPr>
            <p:cNvPr id="255" name="Google Shape;255;p1"/>
            <p:cNvSpPr txBox="1"/>
            <p:nvPr/>
          </p:nvSpPr>
          <p:spPr>
            <a:xfrm>
              <a:off x="10064101" y="533041"/>
              <a:ext cx="188919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Supply Chains &amp; Logistics Management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3A383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 &amp; </a:t>
              </a:r>
              <a:r>
                <a:rPr lang="en-US" sz="1200" dirty="0" err="1">
                  <a:solidFill>
                    <a:srgbClr val="3A383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OP,Digitalisation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56" name="Google Shape;256;p1"/>
          <p:cNvGrpSpPr/>
          <p:nvPr/>
        </p:nvGrpSpPr>
        <p:grpSpPr>
          <a:xfrm>
            <a:off x="9343541" y="3666520"/>
            <a:ext cx="2703345" cy="2751507"/>
            <a:chOff x="9994360" y="138551"/>
            <a:chExt cx="2703345" cy="2751507"/>
          </a:xfrm>
        </p:grpSpPr>
        <p:sp>
          <p:nvSpPr>
            <p:cNvPr id="257" name="Google Shape;257;p1"/>
            <p:cNvSpPr txBox="1"/>
            <p:nvPr/>
          </p:nvSpPr>
          <p:spPr>
            <a:xfrm>
              <a:off x="10177135" y="138551"/>
              <a:ext cx="233780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wentieth Century"/>
                  <a:cs typeface="Arial" panose="020B0604020202020204" pitchFamily="34" charset="0"/>
                  <a:sym typeface="Twentieth Century"/>
                </a:rPr>
                <a:t>Academics &amp; Certifications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endParaRPr>
            </a:p>
          </p:txBody>
        </p:sp>
        <p:sp>
          <p:nvSpPr>
            <p:cNvPr id="258" name="Google Shape;258;p1"/>
            <p:cNvSpPr txBox="1"/>
            <p:nvPr/>
          </p:nvSpPr>
          <p:spPr>
            <a:xfrm>
              <a:off x="9994360" y="951106"/>
              <a:ext cx="2703345" cy="1938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Master of Laws,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LLM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in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Maritime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with </a:t>
              </a:r>
              <a:r>
                <a:rPr lang="en-GB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GB" sz="1200" b="1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Div.                </a:t>
              </a:r>
            </a:p>
            <a:p>
              <a:pPr lvl="0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 * Bachelor’s in Sciences,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BSc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. Delhi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* </a:t>
              </a:r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Diploma in 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Computer Sciences</a:t>
              </a:r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, Apple Ind.                  </a:t>
              </a:r>
            </a:p>
            <a:p>
              <a:pPr lvl="0"/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  * 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P. G. in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Materials Management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, Annamalai                   </a:t>
              </a:r>
            </a:p>
            <a:p>
              <a:pPr lvl="0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  *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Shipping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Orientation for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Export 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Exe,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IIFT 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59" name="Google Shape;259;p1"/>
          <p:cNvGrpSpPr/>
          <p:nvPr/>
        </p:nvGrpSpPr>
        <p:grpSpPr>
          <a:xfrm>
            <a:off x="7473476" y="5510496"/>
            <a:ext cx="1889193" cy="1054630"/>
            <a:chOff x="10010939" y="739815"/>
            <a:chExt cx="1889193" cy="1054630"/>
          </a:xfrm>
        </p:grpSpPr>
        <p:sp>
          <p:nvSpPr>
            <p:cNvPr id="260" name="Google Shape;260;p1"/>
            <p:cNvSpPr txBox="1"/>
            <p:nvPr/>
          </p:nvSpPr>
          <p:spPr>
            <a:xfrm>
              <a:off x="10147046" y="739815"/>
              <a:ext cx="153032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wentieth Century"/>
                  <a:cs typeface="Arial" panose="020B0604020202020204" pitchFamily="34" charset="0"/>
                  <a:sym typeface="Twentieth Century"/>
                </a:rPr>
                <a:t>Trainings and Courses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endParaRPr>
            </a:p>
          </p:txBody>
        </p:sp>
        <p:sp>
          <p:nvSpPr>
            <p:cNvPr id="261" name="Google Shape;261;p1"/>
            <p:cNvSpPr txBox="1"/>
            <p:nvPr/>
          </p:nvSpPr>
          <p:spPr>
            <a:xfrm>
              <a:off x="10010939" y="1332821"/>
              <a:ext cx="188919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CIPP,CIPM,CILT,CISCP &amp; CISCM,DSEU &amp; FIEO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62" name="Google Shape;262;p1"/>
          <p:cNvGrpSpPr/>
          <p:nvPr/>
        </p:nvGrpSpPr>
        <p:grpSpPr>
          <a:xfrm>
            <a:off x="2689165" y="5407053"/>
            <a:ext cx="2163969" cy="1343803"/>
            <a:chOff x="10382848" y="771740"/>
            <a:chExt cx="1889193" cy="1343803"/>
          </a:xfrm>
        </p:grpSpPr>
        <p:sp>
          <p:nvSpPr>
            <p:cNvPr id="263" name="Google Shape;263;p1"/>
            <p:cNvSpPr txBox="1"/>
            <p:nvPr/>
          </p:nvSpPr>
          <p:spPr>
            <a:xfrm>
              <a:off x="10678388" y="771740"/>
              <a:ext cx="153032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wentieth Century"/>
                  <a:cs typeface="Arial" panose="020B0604020202020204" pitchFamily="34" charset="0"/>
                  <a:sym typeface="Twentieth Century"/>
                </a:rPr>
                <a:t>Trainings &amp; Courses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endParaRPr>
            </a:p>
          </p:txBody>
        </p:sp>
        <p:sp>
          <p:nvSpPr>
            <p:cNvPr id="264" name="Google Shape;264;p1"/>
            <p:cNvSpPr txBox="1"/>
            <p:nvPr/>
          </p:nvSpPr>
          <p:spPr>
            <a:xfrm>
              <a:off x="10382848" y="1469253"/>
              <a:ext cx="188919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IPSCMI USA, ISM USA and Digital supply chain contents for Simplilearn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65" name="Google Shape;265;p1"/>
          <p:cNvGrpSpPr/>
          <p:nvPr/>
        </p:nvGrpSpPr>
        <p:grpSpPr>
          <a:xfrm>
            <a:off x="143779" y="4037116"/>
            <a:ext cx="2149881" cy="2543885"/>
            <a:chOff x="9691963" y="817820"/>
            <a:chExt cx="2149881" cy="2543885"/>
          </a:xfrm>
        </p:grpSpPr>
        <p:sp>
          <p:nvSpPr>
            <p:cNvPr id="266" name="Google Shape;266;p1"/>
            <p:cNvSpPr txBox="1"/>
            <p:nvPr/>
          </p:nvSpPr>
          <p:spPr>
            <a:xfrm>
              <a:off x="9885454" y="817820"/>
              <a:ext cx="1956390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wentieth Century"/>
                  <a:cs typeface="Arial" panose="020B0604020202020204" pitchFamily="34" charset="0"/>
                  <a:sym typeface="Twentieth Century"/>
                </a:rPr>
                <a:t>Supply Chain Projects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endParaRPr>
            </a:p>
          </p:txBody>
        </p:sp>
        <p:sp>
          <p:nvSpPr>
            <p:cNvPr id="267" name="Google Shape;267;p1"/>
            <p:cNvSpPr txBox="1"/>
            <p:nvPr/>
          </p:nvSpPr>
          <p:spPr>
            <a:xfrm>
              <a:off x="9691963" y="1607419"/>
              <a:ext cx="2142221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3A383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Establishment of supply chains across South Asia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200" dirty="0">
                <a:solidFill>
                  <a:srgbClr val="3A383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3A383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Cost Management, Quality </a:t>
              </a:r>
              <a:r>
                <a:rPr lang="en-US" sz="1200" dirty="0" err="1">
                  <a:solidFill>
                    <a:srgbClr val="3A383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Management,Logistics</a:t>
              </a:r>
              <a:r>
                <a:rPr lang="en-US" sz="1200" dirty="0">
                  <a:solidFill>
                    <a:srgbClr val="3A383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sz="1200" dirty="0" err="1">
                  <a:solidFill>
                    <a:srgbClr val="3A383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Management,Delivery</a:t>
              </a:r>
              <a:r>
                <a:rPr lang="en-US" sz="1200" dirty="0">
                  <a:solidFill>
                    <a:srgbClr val="3A383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Management, Working Capital Management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68" name="Google Shape;268;p1"/>
          <p:cNvGrpSpPr/>
          <p:nvPr/>
        </p:nvGrpSpPr>
        <p:grpSpPr>
          <a:xfrm>
            <a:off x="154446" y="2702014"/>
            <a:ext cx="2239527" cy="1190045"/>
            <a:chOff x="10010939" y="993959"/>
            <a:chExt cx="2239527" cy="1190045"/>
          </a:xfrm>
        </p:grpSpPr>
        <p:sp>
          <p:nvSpPr>
            <p:cNvPr id="269" name="Google Shape;269;p1"/>
            <p:cNvSpPr txBox="1"/>
            <p:nvPr/>
          </p:nvSpPr>
          <p:spPr>
            <a:xfrm>
              <a:off x="10051353" y="993959"/>
              <a:ext cx="153032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wentieth Century"/>
                  <a:cs typeface="Arial" panose="020B0604020202020204" pitchFamily="34" charset="0"/>
                  <a:sym typeface="Twentieth Century"/>
                </a:rPr>
                <a:t>Academics &amp; Certifications 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endParaRPr>
            </a:p>
          </p:txBody>
        </p:sp>
        <p:sp>
          <p:nvSpPr>
            <p:cNvPr id="270" name="Google Shape;270;p1"/>
            <p:cNvSpPr txBox="1"/>
            <p:nvPr/>
          </p:nvSpPr>
          <p:spPr>
            <a:xfrm>
              <a:off x="10010939" y="1722380"/>
              <a:ext cx="223952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BE,PGDIB,CIPP,CISCM,CIPM,GDMM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71" name="Google Shape;271;p1"/>
          <p:cNvGrpSpPr/>
          <p:nvPr/>
        </p:nvGrpSpPr>
        <p:grpSpPr>
          <a:xfrm>
            <a:off x="237803" y="720804"/>
            <a:ext cx="1889193" cy="1352654"/>
            <a:chOff x="10010939" y="626457"/>
            <a:chExt cx="1889193" cy="1352654"/>
          </a:xfrm>
        </p:grpSpPr>
        <p:sp>
          <p:nvSpPr>
            <p:cNvPr id="272" name="Google Shape;272;p1"/>
            <p:cNvSpPr txBox="1"/>
            <p:nvPr/>
          </p:nvSpPr>
          <p:spPr>
            <a:xfrm>
              <a:off x="10018171" y="626457"/>
              <a:ext cx="153032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wentieth Century"/>
                  <a:cs typeface="Arial" panose="020B0604020202020204" pitchFamily="34" charset="0"/>
                  <a:sym typeface="Twentieth Century"/>
                </a:rPr>
                <a:t>Three decades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endParaRPr>
            </a:p>
          </p:txBody>
        </p:sp>
        <p:sp>
          <p:nvSpPr>
            <p:cNvPr id="273" name="Google Shape;273;p1"/>
            <p:cNvSpPr txBox="1"/>
            <p:nvPr/>
          </p:nvSpPr>
          <p:spPr>
            <a:xfrm>
              <a:off x="10010939" y="1332821"/>
              <a:ext cx="188919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Project, Capital Goods and Engineering Industry experience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274" name="Google Shape;274;p1"/>
          <p:cNvSpPr/>
          <p:nvPr/>
        </p:nvSpPr>
        <p:spPr>
          <a:xfrm>
            <a:off x="1853017" y="276400"/>
            <a:ext cx="1442175" cy="1442175"/>
          </a:xfrm>
          <a:prstGeom prst="ellipse">
            <a:avLst/>
          </a:prstGeom>
          <a:solidFill>
            <a:srgbClr val="FF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5" name="Google Shape;275;p1"/>
          <p:cNvSpPr/>
          <p:nvPr/>
        </p:nvSpPr>
        <p:spPr>
          <a:xfrm>
            <a:off x="1801247" y="224629"/>
            <a:ext cx="1545600" cy="1545600"/>
          </a:xfrm>
          <a:prstGeom prst="ellipse">
            <a:avLst/>
          </a:prstGeom>
          <a:noFill/>
          <a:ln w="19050" cap="flat" cmpd="sng">
            <a:solidFill>
              <a:srgbClr val="FFC5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6" name="Google Shape;276;p1"/>
          <p:cNvSpPr/>
          <p:nvPr/>
        </p:nvSpPr>
        <p:spPr>
          <a:xfrm rot="-264435">
            <a:off x="1980980" y="754971"/>
            <a:ext cx="925236" cy="936050"/>
          </a:xfrm>
          <a:prstGeom prst="teardrop">
            <a:avLst>
              <a:gd name="adj" fmla="val 88717"/>
            </a:avLst>
          </a:prstGeom>
          <a:solidFill>
            <a:srgbClr val="000000">
              <a:alpha val="1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77" name="Google Shape;277;p1"/>
          <p:cNvGrpSpPr/>
          <p:nvPr/>
        </p:nvGrpSpPr>
        <p:grpSpPr>
          <a:xfrm>
            <a:off x="2038840" y="466187"/>
            <a:ext cx="1062600" cy="1062600"/>
            <a:chOff x="1672238" y="2600066"/>
            <a:chExt cx="1285351" cy="1285351"/>
          </a:xfrm>
        </p:grpSpPr>
        <p:grpSp>
          <p:nvGrpSpPr>
            <p:cNvPr id="279" name="Google Shape;279;p1"/>
            <p:cNvGrpSpPr/>
            <p:nvPr/>
          </p:nvGrpSpPr>
          <p:grpSpPr>
            <a:xfrm>
              <a:off x="1672238" y="2600066"/>
              <a:ext cx="1285351" cy="1285351"/>
              <a:chOff x="1282890" y="562664"/>
              <a:chExt cx="1514902" cy="1514902"/>
            </a:xfrm>
          </p:grpSpPr>
          <p:sp>
            <p:nvSpPr>
              <p:cNvPr id="280" name="Google Shape;280;p1"/>
              <p:cNvSpPr/>
              <p:nvPr/>
            </p:nvSpPr>
            <p:spPr>
              <a:xfrm>
                <a:off x="1282890" y="562664"/>
                <a:ext cx="1514902" cy="1514902"/>
              </a:xfrm>
              <a:prstGeom prst="ellipse">
                <a:avLst/>
              </a:prstGeom>
              <a:noFill/>
              <a:ln w="57150" cap="flat" cmpd="sng">
                <a:solidFill>
                  <a:srgbClr val="FFE97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127000" dist="25400" dir="8100000" sx="104000" sy="104000" algn="tr" rotWithShape="0">
                  <a:srgbClr val="000000">
                    <a:alpha val="26666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81" name="Google Shape;281;p1"/>
              <p:cNvSpPr/>
              <p:nvPr/>
            </p:nvSpPr>
            <p:spPr>
              <a:xfrm>
                <a:off x="1310269" y="585168"/>
                <a:ext cx="1469894" cy="1469894"/>
              </a:xfrm>
              <a:prstGeom prst="ellipse">
                <a:avLst/>
              </a:prstGeom>
              <a:solidFill>
                <a:srgbClr val="F2F2F2"/>
              </a:solidFill>
              <a:ln w="19050" cap="flat" cmpd="sng">
                <a:solidFill>
                  <a:srgbClr val="F1CE4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grpSp>
          <p:nvGrpSpPr>
            <p:cNvPr id="283" name="Google Shape;283;p1"/>
            <p:cNvGrpSpPr/>
            <p:nvPr/>
          </p:nvGrpSpPr>
          <p:grpSpPr>
            <a:xfrm>
              <a:off x="1841955" y="2844032"/>
              <a:ext cx="923360" cy="612434"/>
              <a:chOff x="1567382" y="927100"/>
              <a:chExt cx="923360" cy="612434"/>
            </a:xfrm>
          </p:grpSpPr>
          <p:sp>
            <p:nvSpPr>
              <p:cNvPr id="284" name="Google Shape;284;p1"/>
              <p:cNvSpPr/>
              <p:nvPr/>
            </p:nvSpPr>
            <p:spPr>
              <a:xfrm>
                <a:off x="1935565" y="1161365"/>
                <a:ext cx="209550" cy="222250"/>
              </a:xfrm>
              <a:prstGeom prst="ellipse">
                <a:avLst/>
              </a:prstGeom>
              <a:solidFill>
                <a:srgbClr val="FFE9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cxnSp>
            <p:nvCxnSpPr>
              <p:cNvPr id="285" name="Google Shape;285;p1"/>
              <p:cNvCxnSpPr/>
              <p:nvPr/>
            </p:nvCxnSpPr>
            <p:spPr>
              <a:xfrm rot="10800000">
                <a:off x="2288743" y="993434"/>
                <a:ext cx="87914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6" name="Google Shape;286;p1"/>
              <p:cNvCxnSpPr/>
              <p:nvPr/>
            </p:nvCxnSpPr>
            <p:spPr>
              <a:xfrm rot="10800000">
                <a:off x="2376657" y="1145834"/>
                <a:ext cx="87914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7" name="Google Shape;287;p1"/>
              <p:cNvCxnSpPr/>
              <p:nvPr/>
            </p:nvCxnSpPr>
            <p:spPr>
              <a:xfrm rot="10800000">
                <a:off x="2352229" y="1310934"/>
                <a:ext cx="138513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8" name="Google Shape;288;p1"/>
              <p:cNvCxnSpPr/>
              <p:nvPr/>
            </p:nvCxnSpPr>
            <p:spPr>
              <a:xfrm rot="10800000">
                <a:off x="2308272" y="1484435"/>
                <a:ext cx="87914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9" name="Google Shape;289;p1"/>
              <p:cNvCxnSpPr/>
              <p:nvPr/>
            </p:nvCxnSpPr>
            <p:spPr>
              <a:xfrm rot="10800000">
                <a:off x="1616109" y="1313768"/>
                <a:ext cx="87914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0" name="Google Shape;290;p1"/>
              <p:cNvCxnSpPr/>
              <p:nvPr/>
            </p:nvCxnSpPr>
            <p:spPr>
              <a:xfrm rot="10800000">
                <a:off x="1567382" y="1145152"/>
                <a:ext cx="136641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1" name="Google Shape;291;p1"/>
              <p:cNvCxnSpPr/>
              <p:nvPr/>
            </p:nvCxnSpPr>
            <p:spPr>
              <a:xfrm rot="10800000">
                <a:off x="1704023" y="927100"/>
                <a:ext cx="103823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2" name="Google Shape;292;p1"/>
              <p:cNvCxnSpPr/>
              <p:nvPr/>
            </p:nvCxnSpPr>
            <p:spPr>
              <a:xfrm rot="10800000">
                <a:off x="1671205" y="1481480"/>
                <a:ext cx="93143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3" name="Google Shape;293;p1"/>
              <p:cNvCxnSpPr/>
              <p:nvPr/>
            </p:nvCxnSpPr>
            <p:spPr>
              <a:xfrm rot="10800000">
                <a:off x="1764348" y="1539534"/>
                <a:ext cx="86996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4" name="Google Shape;294;p1"/>
              <p:cNvCxnSpPr/>
              <p:nvPr/>
            </p:nvCxnSpPr>
            <p:spPr>
              <a:xfrm rot="10800000">
                <a:off x="2246516" y="1482384"/>
                <a:ext cx="42227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95" name="Google Shape;295;p1"/>
          <p:cNvGrpSpPr/>
          <p:nvPr/>
        </p:nvGrpSpPr>
        <p:grpSpPr>
          <a:xfrm>
            <a:off x="1723206" y="2156288"/>
            <a:ext cx="1520607" cy="1520607"/>
            <a:chOff x="1385272" y="2618182"/>
            <a:chExt cx="1869742" cy="1869742"/>
          </a:xfrm>
        </p:grpSpPr>
        <p:grpSp>
          <p:nvGrpSpPr>
            <p:cNvPr id="296" name="Google Shape;296;p1"/>
            <p:cNvGrpSpPr/>
            <p:nvPr/>
          </p:nvGrpSpPr>
          <p:grpSpPr>
            <a:xfrm>
              <a:off x="1385272" y="2618182"/>
              <a:ext cx="1869742" cy="1869742"/>
              <a:chOff x="1105470" y="385244"/>
              <a:chExt cx="1869742" cy="1869742"/>
            </a:xfrm>
          </p:grpSpPr>
          <p:sp>
            <p:nvSpPr>
              <p:cNvPr id="297" name="Google Shape;297;p1"/>
              <p:cNvSpPr/>
              <p:nvPr/>
            </p:nvSpPr>
            <p:spPr>
              <a:xfrm>
                <a:off x="1168093" y="447867"/>
                <a:ext cx="1744496" cy="1744496"/>
              </a:xfrm>
              <a:prstGeom prst="ellipse">
                <a:avLst/>
              </a:prstGeom>
              <a:solidFill>
                <a:srgbClr val="1DD6C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98" name="Google Shape;298;p1"/>
              <p:cNvSpPr/>
              <p:nvPr/>
            </p:nvSpPr>
            <p:spPr>
              <a:xfrm>
                <a:off x="1105470" y="385244"/>
                <a:ext cx="1869742" cy="1869742"/>
              </a:xfrm>
              <a:prstGeom prst="ellipse">
                <a:avLst/>
              </a:prstGeom>
              <a:noFill/>
              <a:ln w="19050" cap="flat" cmpd="sng">
                <a:solidFill>
                  <a:srgbClr val="1DD6C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99" name="Google Shape;299;p1"/>
              <p:cNvSpPr/>
              <p:nvPr/>
            </p:nvSpPr>
            <p:spPr>
              <a:xfrm rot="-263928">
                <a:off x="1322943" y="1026832"/>
                <a:ext cx="1119357" cy="1132274"/>
              </a:xfrm>
              <a:prstGeom prst="teardrop">
                <a:avLst>
                  <a:gd name="adj" fmla="val 88717"/>
                </a:avLst>
              </a:prstGeom>
              <a:solidFill>
                <a:srgbClr val="000000">
                  <a:alpha val="10588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300" name="Google Shape;300;p1"/>
              <p:cNvGrpSpPr/>
              <p:nvPr/>
            </p:nvGrpSpPr>
            <p:grpSpPr>
              <a:xfrm>
                <a:off x="1392869" y="677439"/>
                <a:ext cx="1285351" cy="1285351"/>
                <a:chOff x="1672238" y="2600066"/>
                <a:chExt cx="1285351" cy="1285351"/>
              </a:xfrm>
            </p:grpSpPr>
            <p:grpSp>
              <p:nvGrpSpPr>
                <p:cNvPr id="301" name="Google Shape;301;p1"/>
                <p:cNvGrpSpPr/>
                <p:nvPr/>
              </p:nvGrpSpPr>
              <p:grpSpPr>
                <a:xfrm>
                  <a:off x="1672238" y="2600066"/>
                  <a:ext cx="1285351" cy="1285351"/>
                  <a:chOff x="1282890" y="562664"/>
                  <a:chExt cx="1514902" cy="1514902"/>
                </a:xfrm>
              </p:grpSpPr>
              <p:sp>
                <p:nvSpPr>
                  <p:cNvPr id="302" name="Google Shape;302;p1"/>
                  <p:cNvSpPr/>
                  <p:nvPr/>
                </p:nvSpPr>
                <p:spPr>
                  <a:xfrm>
                    <a:off x="1282890" y="562664"/>
                    <a:ext cx="1514902" cy="151490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rgbClr val="8CF7E7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  <a:effectLst>
                    <a:outerShdw blurRad="127000" dist="25400" dir="8100000" sx="104000" sy="104000" algn="tr" rotWithShape="0">
                      <a:srgbClr val="000000">
                        <a:alpha val="26666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303" name="Google Shape;303;p1"/>
                  <p:cNvSpPr/>
                  <p:nvPr/>
                </p:nvSpPr>
                <p:spPr>
                  <a:xfrm>
                    <a:off x="1310270" y="585169"/>
                    <a:ext cx="1469894" cy="1469894"/>
                  </a:xfrm>
                  <a:prstGeom prst="ellipse">
                    <a:avLst/>
                  </a:prstGeom>
                  <a:solidFill>
                    <a:srgbClr val="F2F2F2"/>
                  </a:solidFill>
                  <a:ln w="19050" cap="flat" cmpd="sng">
                    <a:solidFill>
                      <a:srgbClr val="3BBCAA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  <p:cxnSp>
              <p:nvCxnSpPr>
                <p:cNvPr id="304" name="Google Shape;304;p1"/>
                <p:cNvCxnSpPr/>
                <p:nvPr/>
              </p:nvCxnSpPr>
              <p:spPr>
                <a:xfrm rot="10800000">
                  <a:off x="2653986" y="2946085"/>
                  <a:ext cx="91941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305" name="Google Shape;305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528752">
              <a:off x="1933194" y="3147008"/>
              <a:ext cx="771706" cy="77170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6" name="Google Shape;306;p1"/>
            <p:cNvCxnSpPr/>
            <p:nvPr/>
          </p:nvCxnSpPr>
          <p:spPr>
            <a:xfrm rot="10800000">
              <a:off x="2371725" y="3824961"/>
              <a:ext cx="101309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7" name="Google Shape;307;p1"/>
            <p:cNvCxnSpPr/>
            <p:nvPr/>
          </p:nvCxnSpPr>
          <p:spPr>
            <a:xfrm rot="10800000">
              <a:off x="2556762" y="3774161"/>
              <a:ext cx="6536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8" name="Google Shape;308;p1"/>
            <p:cNvCxnSpPr/>
            <p:nvPr/>
          </p:nvCxnSpPr>
          <p:spPr>
            <a:xfrm rot="10800000">
              <a:off x="1962150" y="3863061"/>
              <a:ext cx="65607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9" name="Google Shape;309;p1"/>
            <p:cNvCxnSpPr/>
            <p:nvPr/>
          </p:nvCxnSpPr>
          <p:spPr>
            <a:xfrm rot="10800000">
              <a:off x="2057400" y="3415386"/>
              <a:ext cx="88159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0" name="Google Shape;310;p1"/>
            <p:cNvCxnSpPr/>
            <p:nvPr/>
          </p:nvCxnSpPr>
          <p:spPr>
            <a:xfrm rot="10800000">
              <a:off x="1834555" y="3801149"/>
              <a:ext cx="88159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1" name="Google Shape;311;p1"/>
            <p:cNvSpPr/>
            <p:nvPr/>
          </p:nvSpPr>
          <p:spPr>
            <a:xfrm>
              <a:off x="2329712" y="3371632"/>
              <a:ext cx="181420" cy="181420"/>
            </a:xfrm>
            <a:prstGeom prst="ellipse">
              <a:avLst/>
            </a:prstGeom>
            <a:solidFill>
              <a:srgbClr val="8CF7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12" name="Google Shape;312;p1"/>
            <p:cNvSpPr/>
            <p:nvPr/>
          </p:nvSpPr>
          <p:spPr>
            <a:xfrm>
              <a:off x="2347212" y="3256229"/>
              <a:ext cx="104775" cy="67829"/>
            </a:xfrm>
            <a:prstGeom prst="rect">
              <a:avLst/>
            </a:prstGeom>
            <a:solidFill>
              <a:srgbClr val="8CF7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13" name="Google Shape;313;p1"/>
          <p:cNvGrpSpPr/>
          <p:nvPr/>
        </p:nvGrpSpPr>
        <p:grpSpPr>
          <a:xfrm>
            <a:off x="-1174864" y="2536095"/>
            <a:ext cx="260350" cy="844550"/>
            <a:chOff x="1834524" y="4244125"/>
            <a:chExt cx="260350" cy="844550"/>
          </a:xfrm>
        </p:grpSpPr>
        <p:sp>
          <p:nvSpPr>
            <p:cNvPr id="314" name="Google Shape;314;p1"/>
            <p:cNvSpPr/>
            <p:nvPr/>
          </p:nvSpPr>
          <p:spPr>
            <a:xfrm>
              <a:off x="1834524" y="4244125"/>
              <a:ext cx="260350" cy="234950"/>
            </a:xfrm>
            <a:prstGeom prst="rect">
              <a:avLst/>
            </a:prstGeom>
            <a:solidFill>
              <a:srgbClr val="3EC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"/>
            <p:cNvSpPr/>
            <p:nvPr/>
          </p:nvSpPr>
          <p:spPr>
            <a:xfrm>
              <a:off x="1834524" y="4561625"/>
              <a:ext cx="260350" cy="234950"/>
            </a:xfrm>
            <a:prstGeom prst="rect">
              <a:avLst/>
            </a:prstGeom>
            <a:solidFill>
              <a:srgbClr val="83E2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"/>
            <p:cNvSpPr/>
            <p:nvPr/>
          </p:nvSpPr>
          <p:spPr>
            <a:xfrm>
              <a:off x="1834524" y="4853725"/>
              <a:ext cx="260350" cy="234950"/>
            </a:xfrm>
            <a:prstGeom prst="rect">
              <a:avLst/>
            </a:prstGeom>
            <a:solidFill>
              <a:srgbClr val="42BD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1"/>
          <p:cNvGrpSpPr/>
          <p:nvPr/>
        </p:nvGrpSpPr>
        <p:grpSpPr>
          <a:xfrm>
            <a:off x="-620935" y="2509262"/>
            <a:ext cx="260350" cy="844550"/>
            <a:chOff x="1834524" y="4244125"/>
            <a:chExt cx="260350" cy="844550"/>
          </a:xfrm>
        </p:grpSpPr>
        <p:sp>
          <p:nvSpPr>
            <p:cNvPr id="318" name="Google Shape;318;p1"/>
            <p:cNvSpPr/>
            <p:nvPr/>
          </p:nvSpPr>
          <p:spPr>
            <a:xfrm>
              <a:off x="1834524" y="4244125"/>
              <a:ext cx="260350" cy="234950"/>
            </a:xfrm>
            <a:prstGeom prst="rect">
              <a:avLst/>
            </a:prstGeom>
            <a:solidFill>
              <a:srgbClr val="A17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"/>
            <p:cNvSpPr/>
            <p:nvPr/>
          </p:nvSpPr>
          <p:spPr>
            <a:xfrm>
              <a:off x="1834524" y="4561625"/>
              <a:ext cx="260350" cy="234950"/>
            </a:xfrm>
            <a:prstGeom prst="rect">
              <a:avLst/>
            </a:prstGeom>
            <a:solidFill>
              <a:srgbClr val="A481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"/>
            <p:cNvSpPr/>
            <p:nvPr/>
          </p:nvSpPr>
          <p:spPr>
            <a:xfrm>
              <a:off x="1834524" y="4853725"/>
              <a:ext cx="260350" cy="234950"/>
            </a:xfrm>
            <a:prstGeom prst="rect">
              <a:avLst/>
            </a:prstGeom>
            <a:solidFill>
              <a:srgbClr val="8469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1;p1"/>
          <p:cNvGrpSpPr/>
          <p:nvPr/>
        </p:nvGrpSpPr>
        <p:grpSpPr>
          <a:xfrm>
            <a:off x="-1183570" y="3675003"/>
            <a:ext cx="260350" cy="844550"/>
            <a:chOff x="1834524" y="4244125"/>
            <a:chExt cx="260350" cy="844550"/>
          </a:xfrm>
        </p:grpSpPr>
        <p:sp>
          <p:nvSpPr>
            <p:cNvPr id="322" name="Google Shape;322;p1"/>
            <p:cNvSpPr/>
            <p:nvPr/>
          </p:nvSpPr>
          <p:spPr>
            <a:xfrm>
              <a:off x="1834524" y="4244125"/>
              <a:ext cx="260350" cy="234950"/>
            </a:xfrm>
            <a:prstGeom prst="rect">
              <a:avLst/>
            </a:prstGeom>
            <a:solidFill>
              <a:srgbClr val="FE9B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"/>
            <p:cNvSpPr/>
            <p:nvPr/>
          </p:nvSpPr>
          <p:spPr>
            <a:xfrm>
              <a:off x="1834524" y="4561625"/>
              <a:ext cx="260350" cy="234950"/>
            </a:xfrm>
            <a:prstGeom prst="rect">
              <a:avLst/>
            </a:prstGeom>
            <a:solidFill>
              <a:srgbClr val="FEB2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"/>
            <p:cNvSpPr/>
            <p:nvPr/>
          </p:nvSpPr>
          <p:spPr>
            <a:xfrm>
              <a:off x="1834524" y="4853725"/>
              <a:ext cx="260350" cy="234950"/>
            </a:xfrm>
            <a:prstGeom prst="rect">
              <a:avLst/>
            </a:prstGeom>
            <a:solidFill>
              <a:srgbClr val="E392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1"/>
          <p:cNvGrpSpPr/>
          <p:nvPr/>
        </p:nvGrpSpPr>
        <p:grpSpPr>
          <a:xfrm>
            <a:off x="-628691" y="3647420"/>
            <a:ext cx="260350" cy="844550"/>
            <a:chOff x="1834524" y="4244125"/>
            <a:chExt cx="260350" cy="844550"/>
          </a:xfrm>
        </p:grpSpPr>
        <p:sp>
          <p:nvSpPr>
            <p:cNvPr id="326" name="Google Shape;326;p1"/>
            <p:cNvSpPr/>
            <p:nvPr/>
          </p:nvSpPr>
          <p:spPr>
            <a:xfrm>
              <a:off x="1834524" y="4244125"/>
              <a:ext cx="260350" cy="234950"/>
            </a:xfrm>
            <a:prstGeom prst="rect">
              <a:avLst/>
            </a:prstGeom>
            <a:solidFill>
              <a:srgbClr val="A7D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"/>
            <p:cNvSpPr/>
            <p:nvPr/>
          </p:nvSpPr>
          <p:spPr>
            <a:xfrm>
              <a:off x="1834524" y="4561625"/>
              <a:ext cx="260350" cy="234950"/>
            </a:xfrm>
            <a:prstGeom prst="rect">
              <a:avLst/>
            </a:prstGeom>
            <a:solidFill>
              <a:srgbClr val="C6F7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"/>
            <p:cNvSpPr/>
            <p:nvPr/>
          </p:nvSpPr>
          <p:spPr>
            <a:xfrm>
              <a:off x="1834524" y="4853725"/>
              <a:ext cx="260350" cy="234950"/>
            </a:xfrm>
            <a:prstGeom prst="rect">
              <a:avLst/>
            </a:prstGeom>
            <a:solidFill>
              <a:srgbClr val="A1CC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1"/>
          <p:cNvGrpSpPr/>
          <p:nvPr/>
        </p:nvGrpSpPr>
        <p:grpSpPr>
          <a:xfrm>
            <a:off x="8055849" y="2506811"/>
            <a:ext cx="319137" cy="319137"/>
            <a:chOff x="3577335" y="1053147"/>
            <a:chExt cx="319137" cy="319137"/>
          </a:xfrm>
        </p:grpSpPr>
        <p:sp>
          <p:nvSpPr>
            <p:cNvPr id="330" name="Google Shape;330;p1"/>
            <p:cNvSpPr/>
            <p:nvPr/>
          </p:nvSpPr>
          <p:spPr>
            <a:xfrm>
              <a:off x="3676269" y="1148406"/>
              <a:ext cx="128620" cy="128620"/>
            </a:xfrm>
            <a:prstGeom prst="ellipse">
              <a:avLst/>
            </a:prstGeom>
            <a:solidFill>
              <a:srgbClr val="E39279"/>
            </a:solidFill>
            <a:ln w="19050" cap="flat" cmpd="sng">
              <a:solidFill>
                <a:srgbClr val="FEB28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31" name="Google Shape;331;p1"/>
            <p:cNvSpPr/>
            <p:nvPr/>
          </p:nvSpPr>
          <p:spPr>
            <a:xfrm>
              <a:off x="3577335" y="1053147"/>
              <a:ext cx="319137" cy="319137"/>
            </a:xfrm>
            <a:prstGeom prst="donut">
              <a:avLst>
                <a:gd name="adj" fmla="val 19304"/>
              </a:avLst>
            </a:prstGeom>
            <a:solidFill>
              <a:srgbClr val="FE9B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32" name="Google Shape;332;p1"/>
          <p:cNvGrpSpPr/>
          <p:nvPr/>
        </p:nvGrpSpPr>
        <p:grpSpPr>
          <a:xfrm>
            <a:off x="7505648" y="3658429"/>
            <a:ext cx="319137" cy="319137"/>
            <a:chOff x="3577335" y="1053147"/>
            <a:chExt cx="319137" cy="319137"/>
          </a:xfrm>
        </p:grpSpPr>
        <p:sp>
          <p:nvSpPr>
            <p:cNvPr id="333" name="Google Shape;333;p1"/>
            <p:cNvSpPr/>
            <p:nvPr/>
          </p:nvSpPr>
          <p:spPr>
            <a:xfrm>
              <a:off x="3672593" y="1148405"/>
              <a:ext cx="128620" cy="128620"/>
            </a:xfrm>
            <a:prstGeom prst="ellipse">
              <a:avLst/>
            </a:prstGeom>
            <a:solidFill>
              <a:srgbClr val="8469A1"/>
            </a:solidFill>
            <a:ln w="19050" cap="flat" cmpd="sng">
              <a:solidFill>
                <a:srgbClr val="A481D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34" name="Google Shape;334;p1"/>
            <p:cNvSpPr/>
            <p:nvPr/>
          </p:nvSpPr>
          <p:spPr>
            <a:xfrm>
              <a:off x="3577335" y="1053147"/>
              <a:ext cx="319137" cy="319137"/>
            </a:xfrm>
            <a:prstGeom prst="donut">
              <a:avLst>
                <a:gd name="adj" fmla="val 19304"/>
              </a:avLst>
            </a:prstGeom>
            <a:solidFill>
              <a:srgbClr val="A17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35" name="Google Shape;335;p1"/>
          <p:cNvGrpSpPr/>
          <p:nvPr/>
        </p:nvGrpSpPr>
        <p:grpSpPr>
          <a:xfrm>
            <a:off x="6500774" y="4315894"/>
            <a:ext cx="319137" cy="319137"/>
            <a:chOff x="3577335" y="1053147"/>
            <a:chExt cx="319137" cy="319137"/>
          </a:xfrm>
        </p:grpSpPr>
        <p:sp>
          <p:nvSpPr>
            <p:cNvPr id="336" name="Google Shape;336;p1"/>
            <p:cNvSpPr/>
            <p:nvPr/>
          </p:nvSpPr>
          <p:spPr>
            <a:xfrm>
              <a:off x="3672593" y="1139682"/>
              <a:ext cx="128620" cy="128620"/>
            </a:xfrm>
            <a:prstGeom prst="ellipse">
              <a:avLst/>
            </a:prstGeom>
            <a:solidFill>
              <a:srgbClr val="42BDE0"/>
            </a:solidFill>
            <a:ln w="19050" cap="flat" cmpd="sng">
              <a:solidFill>
                <a:srgbClr val="83E2F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37" name="Google Shape;337;p1"/>
            <p:cNvSpPr/>
            <p:nvPr/>
          </p:nvSpPr>
          <p:spPr>
            <a:xfrm>
              <a:off x="3577335" y="1053147"/>
              <a:ext cx="319137" cy="319137"/>
            </a:xfrm>
            <a:prstGeom prst="donut">
              <a:avLst>
                <a:gd name="adj" fmla="val 19304"/>
              </a:avLst>
            </a:prstGeom>
            <a:solidFill>
              <a:srgbClr val="3EC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38" name="Google Shape;338;p1"/>
          <p:cNvGrpSpPr/>
          <p:nvPr/>
        </p:nvGrpSpPr>
        <p:grpSpPr>
          <a:xfrm>
            <a:off x="5018295" y="4313627"/>
            <a:ext cx="319137" cy="319137"/>
            <a:chOff x="3577335" y="1053147"/>
            <a:chExt cx="319137" cy="319137"/>
          </a:xfrm>
        </p:grpSpPr>
        <p:sp>
          <p:nvSpPr>
            <p:cNvPr id="339" name="Google Shape;339;p1"/>
            <p:cNvSpPr/>
            <p:nvPr/>
          </p:nvSpPr>
          <p:spPr>
            <a:xfrm>
              <a:off x="3676269" y="1148406"/>
              <a:ext cx="128620" cy="128620"/>
            </a:xfrm>
            <a:prstGeom prst="ellipse">
              <a:avLst/>
            </a:prstGeom>
            <a:solidFill>
              <a:srgbClr val="D882DD"/>
            </a:solidFill>
            <a:ln w="19050" cap="flat" cmpd="sng">
              <a:solidFill>
                <a:srgbClr val="FBA9E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40" name="Google Shape;340;p1"/>
            <p:cNvSpPr/>
            <p:nvPr/>
          </p:nvSpPr>
          <p:spPr>
            <a:xfrm>
              <a:off x="3577335" y="1053147"/>
              <a:ext cx="319137" cy="319137"/>
            </a:xfrm>
            <a:prstGeom prst="donut">
              <a:avLst>
                <a:gd name="adj" fmla="val 19304"/>
              </a:avLst>
            </a:prstGeom>
            <a:solidFill>
              <a:srgbClr val="F779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pic>
        <p:nvPicPr>
          <p:cNvPr id="341" name="Google Shape;34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527333" y="519974"/>
            <a:ext cx="701418" cy="70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28752">
            <a:off x="12549312" y="1398351"/>
            <a:ext cx="627606" cy="627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24008" y="2105324"/>
            <a:ext cx="478213" cy="47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82077" y="2725746"/>
            <a:ext cx="539441" cy="53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14461" y="3397775"/>
            <a:ext cx="537490" cy="537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64618" y="4092096"/>
            <a:ext cx="556671" cy="56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84774" y="4856324"/>
            <a:ext cx="534046" cy="53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712547" y="5613939"/>
            <a:ext cx="439404" cy="43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C73D95-352B-0B05-499B-4A8BFC2A1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3615" y="416902"/>
            <a:ext cx="896965" cy="907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1AAD80-28F9-127F-D928-B3DC98AA26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9846" y="570705"/>
            <a:ext cx="956103" cy="853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248" grpId="0"/>
      <p:bldP spid="2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4" name="Rectangle 107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4C3E5-0D9B-B7D2-1C5A-0A4AA245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19" y="411830"/>
            <a:ext cx="5120561" cy="1325563"/>
          </a:xfrm>
        </p:spPr>
        <p:txBody>
          <a:bodyPr>
            <a:normAutofit/>
          </a:bodyPr>
          <a:lstStyle/>
          <a:p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Digital Supply Chain Management Certification</a:t>
            </a:r>
            <a:b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37B5748-F9DD-37C6-BC65-5F1D3BE4E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03" y="1737393"/>
            <a:ext cx="5092194" cy="4351338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 Advisors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 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Manoj Yermalkar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Head-Procurement- ACGE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Manoj Yermalkar, Head of Procurement at ACG, brings 30+ years’ experience in procurement, logistics, and sourcing.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He’s held leadership roles at Triveni Turbines and Otis Elevators.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engineering and PG degrees, he advises Simplilearn’s supply chain curriculum.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effectLst/>
              </a:rPr>
            </a:br>
            <a:endParaRPr kumimoji="0" lang="en-US" altLang="en-US" sz="13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8" name="Picture 14" descr="Manoj Yermalkar">
            <a:extLst>
              <a:ext uri="{FF2B5EF4-FFF2-40B4-BE49-F238E27FC236}">
                <a16:creationId xmlns:a16="http://schemas.microsoft.com/office/drawing/2014/main" id="{14848BF2-39D2-03A4-14A0-26A5CC95C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41"/>
          <a:stretch>
            <a:fillRect/>
          </a:stretch>
        </p:blipFill>
        <p:spPr bwMode="auto">
          <a:xfrm>
            <a:off x="7844109" y="2155435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6" name="Arc 107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Content Placeholder 10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BFB1022D-DB4F-E63B-689E-9FDB25082B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84" r="13212"/>
          <a:stretch>
            <a:fillRect/>
          </a:stretch>
        </p:blipFill>
        <p:spPr>
          <a:xfrm>
            <a:off x="6169970" y="-11302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1084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4059D9B-2E55-47FE-A188-0F9BD734E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4F04AC-C913-6571-C4F6-088E26B52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6639"/>
            <a:ext cx="11090274" cy="67544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SCMDOJO Courses</a:t>
            </a:r>
          </a:p>
        </p:txBody>
      </p:sp>
      <p:pic>
        <p:nvPicPr>
          <p:cNvPr id="6" name="Picture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1BF6EBD3-DD06-A87F-08A2-8C172BE5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3" y="3270472"/>
            <a:ext cx="3689045" cy="1899858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Content Placeholder 3" descr="A person in a suit&#10;&#10;AI-generated content may be incorrect.">
            <a:extLst>
              <a:ext uri="{FF2B5EF4-FFF2-40B4-BE49-F238E27FC236}">
                <a16:creationId xmlns:a16="http://schemas.microsoft.com/office/drawing/2014/main" id="{E06CCA19-03B6-43EF-D7D4-37345A82A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19907" y="3270061"/>
            <a:ext cx="3689045" cy="1899858"/>
          </a:xfrm>
          <a:prstGeom prst="rect">
            <a:avLst/>
          </a:prstGeom>
        </p:spPr>
      </p:pic>
      <p:pic>
        <p:nvPicPr>
          <p:cNvPr id="7" name="Picture 6" descr="A person with a mustache and glasses&#10;&#10;AI-generated content may be incorrect.">
            <a:extLst>
              <a:ext uri="{FF2B5EF4-FFF2-40B4-BE49-F238E27FC236}">
                <a16:creationId xmlns:a16="http://schemas.microsoft.com/office/drawing/2014/main" id="{F4770C15-E1DA-0238-2435-F0BE5A461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124" y="2266826"/>
            <a:ext cx="3359899" cy="173034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Picture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63E3AE7A-87D4-5767-0E0D-331E71669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124" y="4442489"/>
            <a:ext cx="3358800" cy="1729782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6101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61FB-9776-8B1D-C5F7-0EECA7A39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34497"/>
            <a:ext cx="10515600" cy="59281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MV Global Courses On Various Platforms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B12A62-2AB0-23F8-BA46-DD499FF050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2095275"/>
              </p:ext>
            </p:extLst>
          </p:nvPr>
        </p:nvGraphicFramePr>
        <p:xfrm>
          <a:off x="391885" y="1096282"/>
          <a:ext cx="11244943" cy="4694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4927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0112">
              <a:schemeClr val="bg1"/>
            </a:gs>
            <a:gs pos="59000">
              <a:schemeClr val="bg1"/>
            </a:gs>
            <a:gs pos="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844AB4-3DA0-5AE6-F24E-709AA195E43B}"/>
              </a:ext>
            </a:extLst>
          </p:cNvPr>
          <p:cNvGrpSpPr/>
          <p:nvPr/>
        </p:nvGrpSpPr>
        <p:grpSpPr>
          <a:xfrm>
            <a:off x="1821073" y="4542583"/>
            <a:ext cx="7674864" cy="768096"/>
            <a:chOff x="1789176" y="3947160"/>
            <a:chExt cx="7674864" cy="768096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Relaxed">
              <a:rot lat="18589395" lon="469304" rev="21238644"/>
            </a:camera>
            <a:lightRig rig="threePt" dir="t"/>
          </a:scene3d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CA3E000B-6CAB-25EE-B537-276954C48936}"/>
                </a:ext>
              </a:extLst>
            </p:cNvPr>
            <p:cNvSpPr/>
            <p:nvPr/>
          </p:nvSpPr>
          <p:spPr>
            <a:xfrm>
              <a:off x="3264408" y="3947160"/>
              <a:ext cx="1773936" cy="76809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  <a:effectLst/>
            <a:sp3d z="254000">
              <a:bevelT w="101600" prst="riblet"/>
              <a:bevelB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53C5D2ED-F612-0DF1-E99F-BAF374CA3BC5}"/>
                </a:ext>
              </a:extLst>
            </p:cNvPr>
            <p:cNvSpPr/>
            <p:nvPr/>
          </p:nvSpPr>
          <p:spPr>
            <a:xfrm>
              <a:off x="1789176" y="3947160"/>
              <a:ext cx="1773936" cy="768096"/>
            </a:xfrm>
            <a:prstGeom prst="chevron">
              <a:avLst/>
            </a:prstGeom>
            <a:solidFill>
              <a:srgbClr val="F85208"/>
            </a:solidFill>
            <a:ln>
              <a:noFill/>
            </a:ln>
            <a:sp3d>
              <a:bevelT w="101600" prst="riblet"/>
              <a:bevelB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8573E158-F907-82B1-BF48-CEB6AF724C31}"/>
                </a:ext>
              </a:extLst>
            </p:cNvPr>
            <p:cNvSpPr/>
            <p:nvPr/>
          </p:nvSpPr>
          <p:spPr>
            <a:xfrm>
              <a:off x="4739640" y="3947160"/>
              <a:ext cx="1773936" cy="76809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p3d z="508000">
              <a:bevelT w="101600" prst="riblet"/>
              <a:bevelB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14F6CE7D-B41E-16DC-079E-3DD198265EC1}"/>
                </a:ext>
              </a:extLst>
            </p:cNvPr>
            <p:cNvSpPr/>
            <p:nvPr/>
          </p:nvSpPr>
          <p:spPr>
            <a:xfrm>
              <a:off x="6214872" y="3947160"/>
              <a:ext cx="1773936" cy="768096"/>
            </a:xfrm>
            <a:prstGeom prst="chevr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p3d z="762000">
              <a:bevelT w="101600" prst="riblet"/>
              <a:bevelB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22481587-DBBF-8FCE-E5C1-3AE304C292B9}"/>
                </a:ext>
              </a:extLst>
            </p:cNvPr>
            <p:cNvSpPr/>
            <p:nvPr/>
          </p:nvSpPr>
          <p:spPr>
            <a:xfrm>
              <a:off x="7690104" y="3947160"/>
              <a:ext cx="1773936" cy="768096"/>
            </a:xfrm>
            <a:prstGeom prst="chevron">
              <a:avLst/>
            </a:prstGeom>
            <a:solidFill>
              <a:srgbClr val="00FF00"/>
            </a:solidFill>
            <a:ln>
              <a:noFill/>
            </a:ln>
            <a:sp3d z="1016000">
              <a:bevelT w="101600" prst="riblet"/>
              <a:bevelB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2C29D5B2-448D-AF4A-946B-99B4EB9F7BE2}"/>
              </a:ext>
            </a:extLst>
          </p:cNvPr>
          <p:cNvSpPr/>
          <p:nvPr/>
        </p:nvSpPr>
        <p:spPr>
          <a:xfrm>
            <a:off x="2466752" y="4231686"/>
            <a:ext cx="680485" cy="627393"/>
          </a:xfrm>
          <a:prstGeom prst="ellipse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  <a:reflection stA="50000" endPos="0" dist="50800" dir="5400000" sy="-100000" algn="bl" rotWithShape="0"/>
          </a:effectLst>
          <a:scene3d>
            <a:camera prst="orthographicFront"/>
            <a:lightRig rig="threePt" dir="t"/>
          </a:scene3d>
          <a:sp3d extrusionH="127000" prstMaterial="dkEdge">
            <a:bevelT w="342900" h="342900"/>
            <a:bevelB w="342900" h="342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C11B6-60C4-1CAC-B58D-BC95B5EB6312}"/>
              </a:ext>
            </a:extLst>
          </p:cNvPr>
          <p:cNvSpPr txBox="1"/>
          <p:nvPr/>
        </p:nvSpPr>
        <p:spPr>
          <a:xfrm>
            <a:off x="669639" y="3152908"/>
            <a:ext cx="2477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Arial Black" panose="020B0A04020102020204" pitchFamily="34" charset="0"/>
              </a:rPr>
              <a:t>A collective experience of 60 Years 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52A92A-F7F7-B3EF-67A4-4F7253579391}"/>
              </a:ext>
            </a:extLst>
          </p:cNvPr>
          <p:cNvSpPr txBox="1"/>
          <p:nvPr/>
        </p:nvSpPr>
        <p:spPr>
          <a:xfrm>
            <a:off x="2128441" y="2284147"/>
            <a:ext cx="2573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Hands on extensive experience</a:t>
            </a:r>
            <a:r>
              <a:rPr kumimoji="0" lang="en-US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in end to end supply chain</a:t>
            </a:r>
            <a:endParaRPr kumimoji="0" lang="en-IN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60C94-D211-1DF9-3901-5C67AEFAD50C}"/>
              </a:ext>
            </a:extLst>
          </p:cNvPr>
          <p:cNvSpPr txBox="1"/>
          <p:nvPr/>
        </p:nvSpPr>
        <p:spPr>
          <a:xfrm>
            <a:off x="4771537" y="2397393"/>
            <a:ext cx="23841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Arial Black" panose="020B0A04020102020204" pitchFamily="34" charset="0"/>
              </a:rPr>
              <a:t>Operating and Leadership Experience of more than two decades each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55E627-41A2-D47C-D861-C35A6659E951}"/>
              </a:ext>
            </a:extLst>
          </p:cNvPr>
          <p:cNvSpPr txBox="1"/>
          <p:nvPr/>
        </p:nvSpPr>
        <p:spPr>
          <a:xfrm>
            <a:off x="7225730" y="1981894"/>
            <a:ext cx="2178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400" b="1" dirty="0">
                <a:latin typeface="Arial Black" panose="020B0A04020102020204" pitchFamily="34" charset="0"/>
              </a:rPr>
              <a:t>Expert Course Creators &amp; content creators In Supply Chain</a:t>
            </a:r>
            <a:endParaRPr lang="en-IN" sz="1400" b="1" dirty="0"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EEA4ED-4FCB-C185-71A4-A1DEC6F4774D}"/>
              </a:ext>
            </a:extLst>
          </p:cNvPr>
          <p:cNvSpPr txBox="1"/>
          <p:nvPr/>
        </p:nvSpPr>
        <p:spPr>
          <a:xfrm>
            <a:off x="9353249" y="1914815"/>
            <a:ext cx="2477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rial Black" panose="020B0A04020102020204" pitchFamily="34" charset="0"/>
              </a:rPr>
              <a:t>Differentiation than others: Real world examples, case studies and solutions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096F6-99FC-54DC-984F-7651A548A1F5}"/>
              </a:ext>
            </a:extLst>
          </p:cNvPr>
          <p:cNvSpPr txBox="1"/>
          <p:nvPr/>
        </p:nvSpPr>
        <p:spPr>
          <a:xfrm>
            <a:off x="4494276" y="1096446"/>
            <a:ext cx="6097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To Summarize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39289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0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00857 L 0.00065 0.00857 C 0.00078 -0.00324 0.00065 -0.01481 0.0013 -0.02639 C 0.0013 -0.02847 0.00221 -0.03009 0.0026 -0.03217 C 0.00443 -0.04329 0.00182 -0.03287 0.00456 -0.04259 C 0.00469 -0.04537 0.00495 -0.05023 0.00586 -0.05301 C 0.00612 -0.05417 0.00677 -0.05532 0.00716 -0.05648 C 0.00781 -0.05903 0.0082 -0.06204 0.00911 -0.06458 C 0.00963 -0.0662 0.01289 -0.07315 0.01432 -0.075 C 0.01484 -0.07592 0.01562 -0.07662 0.01627 -0.07731 C 0.01797 -0.08171 0.02031 -0.08796 0.02344 -0.08889 L 0.02669 -0.09004 C 0.03281 -0.0956 0.02825 -0.09213 0.03515 -0.09583 C 0.03711 -0.09699 0.04101 -0.0993 0.04101 -0.0993 C 0.04557 -0.09907 0.05013 -0.09884 0.05469 -0.09815 C 0.0569 -0.09792 0.06354 -0.09282 0.0638 -0.09236 C 0.06445 -0.09167 0.0651 -0.09097 0.06575 -0.09004 C 0.06667 -0.08912 0.06745 -0.0875 0.06836 -0.08657 C 0.0694 -0.08565 0.07057 -0.08518 0.07161 -0.08426 C 0.07252 -0.08287 0.07331 -0.08102 0.07422 -0.07963 C 0.07487 -0.0787 0.07552 -0.07824 0.07617 -0.07731 C 0.07708 -0.07616 0.07799 -0.075 0.07877 -0.07384 C 0.08034 -0.06597 0.07812 -0.0743 0.08138 -0.06921 C 0.08242 -0.06759 0.08307 -0.06528 0.08398 -0.06342 C 0.08463 -0.0625 0.08542 -0.06204 0.08594 -0.06111 C 0.09088 -0.05254 0.08528 -0.05972 0.08984 -0.05417 C 0.09127 -0.04699 0.08958 -0.0544 0.0931 -0.04491 C 0.09375 -0.04352 0.09401 -0.04167 0.0944 -0.04028 C 0.0957 -0.03657 0.09596 -0.03657 0.09765 -0.03333 C 0.09844 -0.0294 0.09831 -0.0287 0.10026 -0.02523 C 0.10091 -0.0243 0.10156 -0.02361 0.10221 -0.02292 C 0.10273 -0.0206 0.10299 -0.01805 0.10351 -0.01597 C 0.1039 -0.01458 0.10456 -0.01366 0.10482 -0.0125 C 0.1056 -0.00995 0.10547 -0.00972 0.10547 -0.00787 L 0.10547 -0.00787 " pathEditMode="relative" ptsTypes="AAAAAAAAAAAAAAAAAAAAAAAAAAAAAAAAAAA">
                                          <p:cBhvr>
                                            <p:cTn id="1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0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56 -0.01227 L 0.1056 -0.01227 C 0.10482 -0.02801 0.1039 -0.0412 0.1056 -0.05764 C 0.10586 -0.05995 0.11224 -0.07014 0.11276 -0.07153 C 0.1138 -0.0743 0.11419 -0.07801 0.11536 -0.08079 C 0.11627 -0.0831 0.11758 -0.08449 0.11862 -0.08657 C 0.11927 -0.08796 0.11979 -0.08981 0.12057 -0.0912 C 0.12265 -0.09467 0.12487 -0.09745 0.12708 -0.10046 C 0.12799 -0.10162 0.1289 -0.10254 0.12969 -0.10393 L 0.13424 -0.11204 C 0.13489 -0.11319 0.13542 -0.11458 0.1362 -0.11551 C 0.13711 -0.11667 0.13789 -0.11782 0.1388 -0.11898 C 0.13945 -0.11991 0.14023 -0.12037 0.14075 -0.12129 C 0.14167 -0.12268 0.14245 -0.12477 0.14336 -0.12592 C 0.14414 -0.12708 0.14518 -0.12754 0.14596 -0.12824 C 0.15078 -0.1331 0.14414 -0.12824 0.15247 -0.13403 C 0.1543 -0.13542 0.15599 -0.13657 0.15768 -0.1375 C 0.15963 -0.13889 0.16354 -0.14097 0.16354 -0.14097 C 0.17213 -0.14074 0.1806 -0.14097 0.18906 -0.13981 C 0.19062 -0.13981 0.19206 -0.13819 0.19362 -0.1375 C 0.19466 -0.13704 0.19583 -0.1368 0.19687 -0.13634 C 0.19778 -0.13565 0.19857 -0.13472 0.19948 -0.13403 C 0.20013 -0.13356 0.20078 -0.13356 0.20143 -0.13287 C 0.20417 -0.13009 0.20482 -0.12754 0.20729 -0.12361 C 0.20794 -0.12268 0.20859 -0.12222 0.20924 -0.12129 C 0.21002 -0.12037 0.21068 -0.11921 0.2112 -0.11782 C 0.21211 -0.11574 0.2125 -0.1125 0.2138 -0.11088 L 0.21575 -0.10856 C 0.2164 -0.10717 0.21719 -0.10555 0.21771 -0.10393 C 0.21849 -0.10185 0.21875 -0.09907 0.21966 -0.09699 C 0.22031 -0.0956 0.22148 -0.09467 0.22226 -0.09352 C 0.22278 -0.0919 0.22292 -0.09028 0.22357 -0.08889 C 0.22409 -0.08773 0.225 -0.0875 0.22552 -0.08657 C 0.2263 -0.08518 0.22682 -0.08356 0.22747 -0.08194 C 0.2289 -0.0743 0.22695 -0.0831 0.23073 -0.075 C 0.23138 -0.07361 0.23151 -0.07176 0.23203 -0.07037 C 0.2345 -0.06435 0.23359 -0.06944 0.23528 -0.06342 C 0.2375 -0.05555 0.23528 -0.05926 0.23854 -0.05532 C 0.2401 -0.04699 0.2388 -0.04977 0.24193 -0.04606 L 0.24193 -0.04606 " pathEditMode="relative" ptsTypes="AAAAAAAAAAAAAAAAAAAAAAAAAAAAAAAAAAAAAAAA">
                                          <p:cBhvr>
                                            <p:cTn id="2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0" presetClass="path" presetSubtype="0" accel="50000" decel="50000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453 -0.05393 L 0.24453 -0.05393 C 0.24596 -0.0625 0.24792 -0.07083 0.24909 -0.07963 C 0.25013 -0.08796 0.24752 -0.09907 0.25104 -0.10509 C 0.25443 -0.11134 0.25169 -0.10579 0.25495 -0.11435 C 0.25547 -0.11597 0.25612 -0.11759 0.2569 -0.11898 C 0.25742 -0.12037 0.25833 -0.12129 0.25885 -0.12245 C 0.25937 -0.12384 0.25963 -0.12569 0.26015 -0.12708 C 0.26055 -0.12847 0.26094 -0.1294 0.26146 -0.13079 C 0.26159 -0.13264 0.26172 -0.13449 0.26211 -0.13657 C 0.26315 -0.14259 0.26341 -0.14167 0.26471 -0.14699 C 0.26497 -0.14815 0.26497 -0.1493 0.26536 -0.15046 C 0.26614 -0.15254 0.26706 -0.15417 0.26797 -0.15625 C 0.26849 -0.15741 0.26875 -0.15856 0.26927 -0.15972 C 0.27005 -0.16134 0.27109 -0.16273 0.27187 -0.16435 C 0.27799 -0.17801 0.27109 -0.16504 0.27708 -0.17708 C 0.27786 -0.1787 0.2789 -0.18009 0.27969 -0.18171 C 0.28437 -0.19305 0.27539 -0.17824 0.28489 -0.19329 C 0.28698 -0.19653 0.28958 -0.19722 0.29206 -0.19907 C 0.29414 -0.20069 0.29596 -0.20254 0.29792 -0.2037 C 0.29961 -0.20486 0.30312 -0.20602 0.30312 -0.20602 C 0.30729 -0.20532 0.31159 -0.20532 0.31562 -0.2037 C 0.31667 -0.20347 0.31719 -0.20116 0.31823 -0.20023 C 0.32838 -0.19028 0.31497 -0.20579 0.32409 -0.19444 C 0.32747 -0.19028 0.33008 -0.18819 0.33255 -0.18171 C 0.33424 -0.17708 0.33555 -0.17176 0.33776 -0.16782 C 0.33841 -0.16667 0.33919 -0.16574 0.33971 -0.16435 C 0.34023 -0.16296 0.34049 -0.16111 0.34101 -0.15972 C 0.34466 -0.14861 0.34375 -0.15069 0.34687 -0.14352 C 0.34739 -0.1412 0.34765 -0.13866 0.34818 -0.13657 C 0.34961 -0.13009 0.34909 -0.13379 0.35078 -0.12824 C 0.35156 -0.12616 0.35221 -0.12384 0.35273 -0.12129 C 0.35325 -0.11944 0.35351 -0.11736 0.35403 -0.11551 C 0.35443 -0.11435 0.35508 -0.11342 0.35534 -0.11204 C 0.35573 -0.11111 0.35573 -0.10972 0.35599 -0.10856 C 0.35651 -0.10694 0.35885 -0.10162 0.35924 -0.10046 C 0.3595 -0.0993 0.35963 -0.09815 0.35989 -0.09699 C 0.36028 -0.09583 0.36094 -0.09491 0.3612 -0.09352 C 0.36159 -0.09167 0.36172 -0.08958 0.36185 -0.08773 C 0.36211 -0.08611 0.36237 -0.08472 0.3625 -0.0831 C 0.36276 -0.08125 0.36289 -0.07917 0.36315 -0.07731 C 0.36393 -0.07222 0.3638 -0.07546 0.3638 -0.07268 L 0.3638 -0.07268 " pathEditMode="relative" ptsTypes="AAAAAAAAAAAA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0" presetClass="path" presetSubtype="0" accel="50000" decel="50000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6458 -0.075 L 0.36458 -0.075 C 0.36497 -0.09213 0.36523 -0.10903 0.36588 -0.12616 C 0.36601 -0.13287 0.36601 -0.13194 0.36784 -0.13657 C 0.36836 -0.14213 0.36901 -0.14722 0.36979 -0.15278 C 0.37031 -0.15694 0.37096 -0.16134 0.37174 -0.16551 C 0.37265 -0.1706 0.37331 -0.17616 0.375 -0.18055 C 0.37578 -0.18287 0.37643 -0.18565 0.3776 -0.1875 C 0.38099 -0.19352 0.3819 -0.19629 0.38542 -0.20023 C 0.38646 -0.20162 0.3875 -0.20278 0.38867 -0.2037 C 0.38945 -0.2044 0.39036 -0.2044 0.39127 -0.20486 C 0.39219 -0.20555 0.39297 -0.20671 0.39388 -0.20717 C 0.39518 -0.2081 0.39648 -0.20856 0.39778 -0.20949 C 0.40325 -0.21342 0.39739 -0.21088 0.40364 -0.21296 C 0.40495 -0.21412 0.40625 -0.21551 0.40755 -0.21643 C 0.41732 -0.22315 0.42396 -0.21713 0.43633 -0.21528 C 0.43841 -0.21389 0.44114 -0.21366 0.44284 -0.21065 C 0.44544 -0.20602 0.44388 -0.20787 0.44739 -0.20486 C 0.45312 -0.19467 0.44583 -0.20717 0.4513 -0.19907 C 0.45768 -0.18958 0.44948 -0.20139 0.45456 -0.19213 C 0.45508 -0.1912 0.45586 -0.19074 0.45651 -0.18981 C 0.45729 -0.18727 0.45807 -0.18403 0.45911 -0.18171 C 0.45989 -0.18009 0.46081 -0.1787 0.46172 -0.17708 C 0.46367 -0.16342 0.46002 -0.18657 0.46758 -0.15972 C 0.4681 -0.1581 0.46862 -0.15671 0.46888 -0.15509 C 0.46927 -0.1537 0.46914 -0.15185 0.46953 -0.15046 C 0.47383 -0.13727 0.4694 -0.15717 0.47278 -0.14236 C 0.47331 -0.14004 0.47357 -0.13773 0.47409 -0.13542 C 0.47448 -0.13403 0.47513 -0.1331 0.47539 -0.13194 C 0.47604 -0.12963 0.47604 -0.12708 0.47669 -0.125 L 0.4793 -0.11805 C 0.47956 -0.11597 0.47956 -0.11412 0.47995 -0.11227 C 0.48034 -0.11088 0.48086 -0.10972 0.48125 -0.10879 C 0.4819 -0.10741 0.48255 -0.10648 0.4832 -0.10532 L 0.48463 -0.10301 L 0.48463 -0.10301 " pathEditMode="relative" ptsTypes="AAAAAAAAAAAAAAAAAAAAAAAAAAAAAAAAAAAA">
                                          <p:cBhvr>
                                            <p:cTn id="4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1" grpId="0"/>
          <p:bldP spid="12" grpId="0"/>
          <p:bldP spid="13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0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00857 L 0.00065 0.00857 C 0.00078 -0.00324 0.00065 -0.01481 0.0013 -0.02639 C 0.0013 -0.02847 0.00221 -0.03009 0.0026 -0.03217 C 0.00443 -0.04329 0.00182 -0.03287 0.00456 -0.04259 C 0.00469 -0.04537 0.00495 -0.05023 0.00586 -0.05301 C 0.00612 -0.05417 0.00677 -0.05532 0.00716 -0.05648 C 0.00781 -0.05903 0.0082 -0.06204 0.00911 -0.06458 C 0.00963 -0.0662 0.01289 -0.07315 0.01432 -0.075 C 0.01484 -0.07592 0.01562 -0.07662 0.01627 -0.07731 C 0.01797 -0.08171 0.02031 -0.08796 0.02344 -0.08889 L 0.02669 -0.09004 C 0.03281 -0.0956 0.02825 -0.09213 0.03515 -0.09583 C 0.03711 -0.09699 0.04101 -0.0993 0.04101 -0.0993 C 0.04557 -0.09907 0.05013 -0.09884 0.05469 -0.09815 C 0.0569 -0.09792 0.06354 -0.09282 0.0638 -0.09236 C 0.06445 -0.09167 0.0651 -0.09097 0.06575 -0.09004 C 0.06667 -0.08912 0.06745 -0.0875 0.06836 -0.08657 C 0.0694 -0.08565 0.07057 -0.08518 0.07161 -0.08426 C 0.07252 -0.08287 0.07331 -0.08102 0.07422 -0.07963 C 0.07487 -0.0787 0.07552 -0.07824 0.07617 -0.07731 C 0.07708 -0.07616 0.07799 -0.075 0.07877 -0.07384 C 0.08034 -0.06597 0.07812 -0.0743 0.08138 -0.06921 C 0.08242 -0.06759 0.08307 -0.06528 0.08398 -0.06342 C 0.08463 -0.0625 0.08542 -0.06204 0.08594 -0.06111 C 0.09088 -0.05254 0.08528 -0.05972 0.08984 -0.05417 C 0.09127 -0.04699 0.08958 -0.0544 0.0931 -0.04491 C 0.09375 -0.04352 0.09401 -0.04167 0.0944 -0.04028 C 0.0957 -0.03657 0.09596 -0.03657 0.09765 -0.03333 C 0.09844 -0.0294 0.09831 -0.0287 0.10026 -0.02523 C 0.10091 -0.0243 0.10156 -0.02361 0.10221 -0.02292 C 0.10273 -0.0206 0.10299 -0.01805 0.10351 -0.01597 C 0.1039 -0.01458 0.10456 -0.01366 0.10482 -0.0125 C 0.1056 -0.00995 0.10547 -0.00972 0.10547 -0.00787 L 0.10547 -0.00787 " pathEditMode="relative" ptsTypes="AAAAAAAAAAAAAAAAAAAAAAAAAAAAAAAAAAA">
                                          <p:cBhvr>
                                            <p:cTn id="1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0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56 -0.01227 L 0.1056 -0.01227 C 0.10482 -0.02801 0.1039 -0.0412 0.1056 -0.05764 C 0.10586 -0.05995 0.11224 -0.07014 0.11276 -0.07153 C 0.1138 -0.0743 0.11419 -0.07801 0.11536 -0.08079 C 0.11627 -0.0831 0.11758 -0.08449 0.11862 -0.08657 C 0.11927 -0.08796 0.11979 -0.08981 0.12057 -0.0912 C 0.12265 -0.09467 0.12487 -0.09745 0.12708 -0.10046 C 0.12799 -0.10162 0.1289 -0.10254 0.12969 -0.10393 L 0.13424 -0.11204 C 0.13489 -0.11319 0.13542 -0.11458 0.1362 -0.11551 C 0.13711 -0.11667 0.13789 -0.11782 0.1388 -0.11898 C 0.13945 -0.11991 0.14023 -0.12037 0.14075 -0.12129 C 0.14167 -0.12268 0.14245 -0.12477 0.14336 -0.12592 C 0.14414 -0.12708 0.14518 -0.12754 0.14596 -0.12824 C 0.15078 -0.1331 0.14414 -0.12824 0.15247 -0.13403 C 0.1543 -0.13542 0.15599 -0.13657 0.15768 -0.1375 C 0.15963 -0.13889 0.16354 -0.14097 0.16354 -0.14097 C 0.17213 -0.14074 0.1806 -0.14097 0.18906 -0.13981 C 0.19062 -0.13981 0.19206 -0.13819 0.19362 -0.1375 C 0.19466 -0.13704 0.19583 -0.1368 0.19687 -0.13634 C 0.19778 -0.13565 0.19857 -0.13472 0.19948 -0.13403 C 0.20013 -0.13356 0.20078 -0.13356 0.20143 -0.13287 C 0.20417 -0.13009 0.20482 -0.12754 0.20729 -0.12361 C 0.20794 -0.12268 0.20859 -0.12222 0.20924 -0.12129 C 0.21002 -0.12037 0.21068 -0.11921 0.2112 -0.11782 C 0.21211 -0.11574 0.2125 -0.1125 0.2138 -0.11088 L 0.21575 -0.10856 C 0.2164 -0.10717 0.21719 -0.10555 0.21771 -0.10393 C 0.21849 -0.10185 0.21875 -0.09907 0.21966 -0.09699 C 0.22031 -0.0956 0.22148 -0.09467 0.22226 -0.09352 C 0.22278 -0.0919 0.22292 -0.09028 0.22357 -0.08889 C 0.22409 -0.08773 0.225 -0.0875 0.22552 -0.08657 C 0.2263 -0.08518 0.22682 -0.08356 0.22747 -0.08194 C 0.2289 -0.0743 0.22695 -0.0831 0.23073 -0.075 C 0.23138 -0.07361 0.23151 -0.07176 0.23203 -0.07037 C 0.2345 -0.06435 0.23359 -0.06944 0.23528 -0.06342 C 0.2375 -0.05555 0.23528 -0.05926 0.23854 -0.05532 C 0.2401 -0.04699 0.2388 -0.04977 0.24193 -0.04606 L 0.24193 -0.04606 " pathEditMode="relative" ptsTypes="AAAAAAAAAAAAAAAAAAAAAAAAAAAAAAAAAAAAAAAA">
                                          <p:cBhvr>
                                            <p:cTn id="2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0" presetClass="path" presetSubtype="0" accel="50000" decel="50000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453 -0.05393 L 0.24453 -0.05393 C 0.24596 -0.0625 0.24792 -0.07083 0.24909 -0.07963 C 0.25013 -0.08796 0.24752 -0.09907 0.25104 -0.10509 C 0.25443 -0.11134 0.25169 -0.10579 0.25495 -0.11435 C 0.25547 -0.11597 0.25612 -0.11759 0.2569 -0.11898 C 0.25742 -0.12037 0.25833 -0.12129 0.25885 -0.12245 C 0.25937 -0.12384 0.25963 -0.12569 0.26015 -0.12708 C 0.26055 -0.12847 0.26094 -0.1294 0.26146 -0.13079 C 0.26159 -0.13264 0.26172 -0.13449 0.26211 -0.13657 C 0.26315 -0.14259 0.26341 -0.14167 0.26471 -0.14699 C 0.26497 -0.14815 0.26497 -0.1493 0.26536 -0.15046 C 0.26614 -0.15254 0.26706 -0.15417 0.26797 -0.15625 C 0.26849 -0.15741 0.26875 -0.15856 0.26927 -0.15972 C 0.27005 -0.16134 0.27109 -0.16273 0.27187 -0.16435 C 0.27799 -0.17801 0.27109 -0.16504 0.27708 -0.17708 C 0.27786 -0.1787 0.2789 -0.18009 0.27969 -0.18171 C 0.28437 -0.19305 0.27539 -0.17824 0.28489 -0.19329 C 0.28698 -0.19653 0.28958 -0.19722 0.29206 -0.19907 C 0.29414 -0.20069 0.29596 -0.20254 0.29792 -0.2037 C 0.29961 -0.20486 0.30312 -0.20602 0.30312 -0.20602 C 0.30729 -0.20532 0.31159 -0.20532 0.31562 -0.2037 C 0.31667 -0.20347 0.31719 -0.20116 0.31823 -0.20023 C 0.32838 -0.19028 0.31497 -0.20579 0.32409 -0.19444 C 0.32747 -0.19028 0.33008 -0.18819 0.33255 -0.18171 C 0.33424 -0.17708 0.33555 -0.17176 0.33776 -0.16782 C 0.33841 -0.16667 0.33919 -0.16574 0.33971 -0.16435 C 0.34023 -0.16296 0.34049 -0.16111 0.34101 -0.15972 C 0.34466 -0.14861 0.34375 -0.15069 0.34687 -0.14352 C 0.34739 -0.1412 0.34765 -0.13866 0.34818 -0.13657 C 0.34961 -0.13009 0.34909 -0.13379 0.35078 -0.12824 C 0.35156 -0.12616 0.35221 -0.12384 0.35273 -0.12129 C 0.35325 -0.11944 0.35351 -0.11736 0.35403 -0.11551 C 0.35443 -0.11435 0.35508 -0.11342 0.35534 -0.11204 C 0.35573 -0.11111 0.35573 -0.10972 0.35599 -0.10856 C 0.35651 -0.10694 0.35885 -0.10162 0.35924 -0.10046 C 0.3595 -0.0993 0.35963 -0.09815 0.35989 -0.09699 C 0.36028 -0.09583 0.36094 -0.09491 0.3612 -0.09352 C 0.36159 -0.09167 0.36172 -0.08958 0.36185 -0.08773 C 0.36211 -0.08611 0.36237 -0.08472 0.3625 -0.0831 C 0.36276 -0.08125 0.36289 -0.07917 0.36315 -0.07731 C 0.36393 -0.07222 0.3638 -0.07546 0.3638 -0.07268 L 0.3638 -0.07268 " pathEditMode="relative" ptsTypes="AAAAAAAAAAAA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0" presetClass="path" presetSubtype="0" accel="50000" decel="50000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6458 -0.075 L 0.36458 -0.075 C 0.36497 -0.09213 0.36523 -0.10903 0.36588 -0.12616 C 0.36601 -0.13287 0.36601 -0.13194 0.36784 -0.13657 C 0.36836 -0.14213 0.36901 -0.14722 0.36979 -0.15278 C 0.37031 -0.15694 0.37096 -0.16134 0.37174 -0.16551 C 0.37265 -0.1706 0.37331 -0.17616 0.375 -0.18055 C 0.37578 -0.18287 0.37643 -0.18565 0.3776 -0.1875 C 0.38099 -0.19352 0.3819 -0.19629 0.38542 -0.20023 C 0.38646 -0.20162 0.3875 -0.20278 0.38867 -0.2037 C 0.38945 -0.2044 0.39036 -0.2044 0.39127 -0.20486 C 0.39219 -0.20555 0.39297 -0.20671 0.39388 -0.20717 C 0.39518 -0.2081 0.39648 -0.20856 0.39778 -0.20949 C 0.40325 -0.21342 0.39739 -0.21088 0.40364 -0.21296 C 0.40495 -0.21412 0.40625 -0.21551 0.40755 -0.21643 C 0.41732 -0.22315 0.42396 -0.21713 0.43633 -0.21528 C 0.43841 -0.21389 0.44114 -0.21366 0.44284 -0.21065 C 0.44544 -0.20602 0.44388 -0.20787 0.44739 -0.20486 C 0.45312 -0.19467 0.44583 -0.20717 0.4513 -0.19907 C 0.45768 -0.18958 0.44948 -0.20139 0.45456 -0.19213 C 0.45508 -0.1912 0.45586 -0.19074 0.45651 -0.18981 C 0.45729 -0.18727 0.45807 -0.18403 0.45911 -0.18171 C 0.45989 -0.18009 0.46081 -0.1787 0.46172 -0.17708 C 0.46367 -0.16342 0.46002 -0.18657 0.46758 -0.15972 C 0.4681 -0.1581 0.46862 -0.15671 0.46888 -0.15509 C 0.46927 -0.1537 0.46914 -0.15185 0.46953 -0.15046 C 0.47383 -0.13727 0.4694 -0.15717 0.47278 -0.14236 C 0.47331 -0.14004 0.47357 -0.13773 0.47409 -0.13542 C 0.47448 -0.13403 0.47513 -0.1331 0.47539 -0.13194 C 0.47604 -0.12963 0.47604 -0.12708 0.47669 -0.125 L 0.4793 -0.11805 C 0.47956 -0.11597 0.47956 -0.11412 0.47995 -0.11227 C 0.48034 -0.11088 0.48086 -0.10972 0.48125 -0.10879 C 0.4819 -0.10741 0.48255 -0.10648 0.4832 -0.10532 L 0.48463 -0.10301 L 0.48463 -0.10301 " pathEditMode="relative" ptsTypes="AAAAAAAAAAAAAAAAAAAAAAAAAAAAAAAAAAAA">
                                          <p:cBhvr>
                                            <p:cTn id="4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1" grpId="0"/>
          <p:bldP spid="12" grpId="0"/>
          <p:bldP spid="13" grpId="0"/>
          <p:bldP spid="14" grpId="0"/>
          <p:bldP spid="15" grpId="0"/>
        </p:bldLst>
      </p:timing>
    </mc:Fallback>
  </mc:AlternateContent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768</Words>
  <Application>Microsoft Office PowerPoint</Application>
  <PresentationFormat>Widescreen</PresentationFormat>
  <Paragraphs>83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Aptos</vt:lpstr>
      <vt:lpstr>Aptos Display</vt:lpstr>
      <vt:lpstr>Arial</vt:lpstr>
      <vt:lpstr>Arial Black</vt:lpstr>
      <vt:lpstr>Calibri</vt:lpstr>
      <vt:lpstr>Calibri Light</vt:lpstr>
      <vt:lpstr>Century Gothic</vt:lpstr>
      <vt:lpstr>Office Theme</vt:lpstr>
      <vt:lpstr>1_Office Theme</vt:lpstr>
      <vt:lpstr>2_Office Theme</vt:lpstr>
      <vt:lpstr>Mesh</vt:lpstr>
      <vt:lpstr>PowerPoint Presentation</vt:lpstr>
      <vt:lpstr>Brief Introduction</vt:lpstr>
      <vt:lpstr>PowerPoint Presentation</vt:lpstr>
      <vt:lpstr>PowerPoint Presentation</vt:lpstr>
      <vt:lpstr>PowerPoint Presentation</vt:lpstr>
      <vt:lpstr>Digital Supply Chain Management Certification </vt:lpstr>
      <vt:lpstr>SCMDOJO Courses</vt:lpstr>
      <vt:lpstr>MV Global Courses On Various Platforms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resiliencebrisk112@gmail.com</dc:creator>
  <cp:lastModifiedBy>Manoj Yermalkar</cp:lastModifiedBy>
  <cp:revision>3</cp:revision>
  <dcterms:created xsi:type="dcterms:W3CDTF">2025-10-04T06:35:00Z</dcterms:created>
  <dcterms:modified xsi:type="dcterms:W3CDTF">2025-10-14T08:14:47Z</dcterms:modified>
</cp:coreProperties>
</file>