
<file path=[Content_Types].xml><?xml version="1.0" encoding="utf-8"?>
<Types xmlns="http://schemas.openxmlformats.org/package/2006/content-types">
  <Default Extension="jpeg" ContentType="image/jpeg"/>
  <Default Extension="mp4" ContentType="video/mp4"/>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xml" ContentType="application/vnd.openxmlformats-officedocument.presentationml.notesSlide+xml"/>
  <Override PartName="/ppt/theme/themeOverride1.xml" ContentType="application/vnd.openxmlformats-officedocument.themeOverr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2.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47"/>
  </p:notesMasterIdLst>
  <p:sldIdLst>
    <p:sldId id="256" r:id="rId2"/>
    <p:sldId id="303" r:id="rId3"/>
    <p:sldId id="257" r:id="rId4"/>
    <p:sldId id="297" r:id="rId5"/>
    <p:sldId id="298" r:id="rId6"/>
    <p:sldId id="299" r:id="rId7"/>
    <p:sldId id="300" r:id="rId8"/>
    <p:sldId id="301" r:id="rId9"/>
    <p:sldId id="258" r:id="rId10"/>
    <p:sldId id="259" r:id="rId11"/>
    <p:sldId id="295" r:id="rId12"/>
    <p:sldId id="296" r:id="rId13"/>
    <p:sldId id="260" r:id="rId14"/>
    <p:sldId id="261" r:id="rId15"/>
    <p:sldId id="262" r:id="rId16"/>
    <p:sldId id="263" r:id="rId17"/>
    <p:sldId id="264" r:id="rId18"/>
    <p:sldId id="265" r:id="rId19"/>
    <p:sldId id="266" r:id="rId20"/>
    <p:sldId id="267" r:id="rId21"/>
    <p:sldId id="268" r:id="rId22"/>
    <p:sldId id="269" r:id="rId23"/>
    <p:sldId id="270" r:id="rId24"/>
    <p:sldId id="271" r:id="rId25"/>
    <p:sldId id="272" r:id="rId26"/>
    <p:sldId id="273" r:id="rId27"/>
    <p:sldId id="274" r:id="rId28"/>
    <p:sldId id="275" r:id="rId29"/>
    <p:sldId id="276" r:id="rId30"/>
    <p:sldId id="277" r:id="rId31"/>
    <p:sldId id="278" r:id="rId32"/>
    <p:sldId id="279" r:id="rId33"/>
    <p:sldId id="280" r:id="rId34"/>
    <p:sldId id="281" r:id="rId35"/>
    <p:sldId id="282" r:id="rId36"/>
    <p:sldId id="289" r:id="rId37"/>
    <p:sldId id="285" r:id="rId38"/>
    <p:sldId id="286" r:id="rId39"/>
    <p:sldId id="290" r:id="rId40"/>
    <p:sldId id="291" r:id="rId41"/>
    <p:sldId id="292" r:id="rId42"/>
    <p:sldId id="293" r:id="rId43"/>
    <p:sldId id="294" r:id="rId44"/>
    <p:sldId id="288" r:id="rId45"/>
    <p:sldId id="302" r:id="rId4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206"/>
    <p:restoredTop sz="94697"/>
  </p:normalViewPr>
  <p:slideViewPr>
    <p:cSldViewPr snapToGrid="0">
      <p:cViewPr varScale="1">
        <p:scale>
          <a:sx n="119" d="100"/>
          <a:sy n="119" d="100"/>
        </p:scale>
        <p:origin x="584" y="19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notesMaster" Target="notesMasters/notesMaster1.xml"/><Relationship Id="rId50" Type="http://schemas.openxmlformats.org/officeDocument/2006/relationships/theme" Target="theme/theme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tableStyles" Target="tableStyle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20" Type="http://schemas.openxmlformats.org/officeDocument/2006/relationships/slide" Target="slides/slide19.xml"/><Relationship Id="rId41" Type="http://schemas.openxmlformats.org/officeDocument/2006/relationships/slide" Target="slides/slide40.xml"/><Relationship Id="rId1" Type="http://schemas.openxmlformats.org/officeDocument/2006/relationships/slideMaster" Target="slideMasters/slideMaster1.xml"/><Relationship Id="rId6" Type="http://schemas.openxmlformats.org/officeDocument/2006/relationships/slide" Target="slides/slide5.xml"/></Relationships>
</file>

<file path=ppt/diagrams/_rels/data7.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svg"/><Relationship Id="rId1" Type="http://schemas.openxmlformats.org/officeDocument/2006/relationships/image" Target="../media/image13.svg"/></Relationships>
</file>

<file path=ppt/diagrams/_rels/drawing7.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svg"/><Relationship Id="rId1" Type="http://schemas.openxmlformats.org/officeDocument/2006/relationships/image" Target="../media/image13.svg"/></Relationships>
</file>

<file path=ppt/diagrams/colors1.xml><?xml version="1.0" encoding="utf-8"?>
<dgm:colorsDef xmlns:dgm="http://schemas.openxmlformats.org/drawingml/2006/diagram" xmlns:a="http://schemas.openxmlformats.org/drawingml/2006/main" uniqueId="urn:microsoft.com/office/officeart/2005/8/colors/colorful2#1">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2#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2#3">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5#1">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1">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5#2">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3">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4">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colorful5#3">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colorful2#4">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23643015-201A-4B13-9278-6F09A75C1836}" type="doc">
      <dgm:prSet loTypeId="urn:microsoft.com/office/officeart/2005/8/layout/vList2" loCatId="list" qsTypeId="urn:microsoft.com/office/officeart/2005/8/quickstyle/simple4#1" qsCatId="simple" csTypeId="urn:microsoft.com/office/officeart/2005/8/colors/colorful2#1" csCatId="colorful"/>
      <dgm:spPr/>
      <dgm:t>
        <a:bodyPr/>
        <a:lstStyle/>
        <a:p>
          <a:endParaRPr lang="en-US"/>
        </a:p>
      </dgm:t>
    </dgm:pt>
    <dgm:pt modelId="{5FDF510C-6D79-4EA0-A3F4-5F5F4AE17B97}">
      <dgm:prSet/>
      <dgm:spPr/>
      <dgm:t>
        <a:bodyPr/>
        <a:lstStyle/>
        <a:p>
          <a:r>
            <a:rPr lang="en-US"/>
            <a:t>Click Clear</a:t>
          </a:r>
        </a:p>
      </dgm:t>
    </dgm:pt>
    <dgm:pt modelId="{3B55FBB4-5A23-4252-9659-4F60D83E553F}" type="parTrans" cxnId="{EA1EBA94-627F-48C6-8157-0AC3641C0E42}">
      <dgm:prSet/>
      <dgm:spPr/>
      <dgm:t>
        <a:bodyPr/>
        <a:lstStyle/>
        <a:p>
          <a:endParaRPr lang="en-US"/>
        </a:p>
      </dgm:t>
    </dgm:pt>
    <dgm:pt modelId="{A28CD442-3161-461B-8A9D-06F2C170BC33}" type="sibTrans" cxnId="{EA1EBA94-627F-48C6-8157-0AC3641C0E42}">
      <dgm:prSet/>
      <dgm:spPr/>
      <dgm:t>
        <a:bodyPr/>
        <a:lstStyle/>
        <a:p>
          <a:endParaRPr lang="en-US"/>
        </a:p>
      </dgm:t>
    </dgm:pt>
    <dgm:pt modelId="{0FA89E2B-373F-496C-A396-36B752D106D8}">
      <dgm:prSet/>
      <dgm:spPr/>
      <dgm:t>
        <a:bodyPr/>
        <a:lstStyle/>
        <a:p>
          <a:r>
            <a:rPr lang="en-US"/>
            <a:t>Enter Static-99R score</a:t>
          </a:r>
        </a:p>
      </dgm:t>
    </dgm:pt>
    <dgm:pt modelId="{B3A8CAFD-848E-49A8-9C65-98E52985CD31}" type="parTrans" cxnId="{65F3BAAA-F375-499A-8E5E-A9CB6E5B8279}">
      <dgm:prSet/>
      <dgm:spPr/>
      <dgm:t>
        <a:bodyPr/>
        <a:lstStyle/>
        <a:p>
          <a:endParaRPr lang="en-US"/>
        </a:p>
      </dgm:t>
    </dgm:pt>
    <dgm:pt modelId="{8EACAA9D-A686-4C10-A0B7-88D076532BB4}" type="sibTrans" cxnId="{65F3BAAA-F375-499A-8E5E-A9CB6E5B8279}">
      <dgm:prSet/>
      <dgm:spPr/>
      <dgm:t>
        <a:bodyPr/>
        <a:lstStyle/>
        <a:p>
          <a:endParaRPr lang="en-US"/>
        </a:p>
      </dgm:t>
    </dgm:pt>
    <dgm:pt modelId="{2C9AC342-22D2-4E82-90E1-A9B541A8AAEF}">
      <dgm:prSet/>
      <dgm:spPr/>
      <dgm:t>
        <a:bodyPr/>
        <a:lstStyle/>
        <a:p>
          <a:r>
            <a:rPr lang="en-US"/>
            <a:t>Enter STABLE-2007 score</a:t>
          </a:r>
        </a:p>
      </dgm:t>
    </dgm:pt>
    <dgm:pt modelId="{58ABA59E-5C1F-4A97-AC0B-63BC4A07D959}" type="parTrans" cxnId="{D3BA516D-8473-4BAF-A2ED-178153110473}">
      <dgm:prSet/>
      <dgm:spPr/>
      <dgm:t>
        <a:bodyPr/>
        <a:lstStyle/>
        <a:p>
          <a:endParaRPr lang="en-US"/>
        </a:p>
      </dgm:t>
    </dgm:pt>
    <dgm:pt modelId="{7E1DD329-7AF3-4DD0-B420-53BD30AF1EF1}" type="sibTrans" cxnId="{D3BA516D-8473-4BAF-A2ED-178153110473}">
      <dgm:prSet/>
      <dgm:spPr/>
      <dgm:t>
        <a:bodyPr/>
        <a:lstStyle/>
        <a:p>
          <a:endParaRPr lang="en-US"/>
        </a:p>
      </dgm:t>
    </dgm:pt>
    <dgm:pt modelId="{829E5938-A822-4BBE-B205-B28BDC71E894}">
      <dgm:prSet/>
      <dgm:spPr/>
      <dgm:t>
        <a:bodyPr/>
        <a:lstStyle/>
        <a:p>
          <a:r>
            <a:rPr lang="en-US"/>
            <a:t>Output is point-estimate plus margin of error</a:t>
          </a:r>
        </a:p>
      </dgm:t>
    </dgm:pt>
    <dgm:pt modelId="{D2971127-7B94-4546-BE9B-0C45A69731C4}" type="parTrans" cxnId="{2E0EA117-DE15-486F-975E-E10204816839}">
      <dgm:prSet/>
      <dgm:spPr/>
      <dgm:t>
        <a:bodyPr/>
        <a:lstStyle/>
        <a:p>
          <a:endParaRPr lang="en-US"/>
        </a:p>
      </dgm:t>
    </dgm:pt>
    <dgm:pt modelId="{AD988542-6E51-4123-B037-FC2BA62731CE}" type="sibTrans" cxnId="{2E0EA117-DE15-486F-975E-E10204816839}">
      <dgm:prSet/>
      <dgm:spPr/>
      <dgm:t>
        <a:bodyPr/>
        <a:lstStyle/>
        <a:p>
          <a:endParaRPr lang="en-US"/>
        </a:p>
      </dgm:t>
    </dgm:pt>
    <dgm:pt modelId="{6B8D3FB4-63D5-6A4D-9A37-06D53232ABBB}" type="pres">
      <dgm:prSet presAssocID="{23643015-201A-4B13-9278-6F09A75C1836}" presName="linear" presStyleCnt="0">
        <dgm:presLayoutVars>
          <dgm:animLvl val="lvl"/>
          <dgm:resizeHandles val="exact"/>
        </dgm:presLayoutVars>
      </dgm:prSet>
      <dgm:spPr/>
    </dgm:pt>
    <dgm:pt modelId="{2A08A8EC-F1BE-8B49-89E4-5571B51EEDA8}" type="pres">
      <dgm:prSet presAssocID="{5FDF510C-6D79-4EA0-A3F4-5F5F4AE17B97}" presName="parentText" presStyleLbl="node1" presStyleIdx="0" presStyleCnt="4">
        <dgm:presLayoutVars>
          <dgm:chMax val="0"/>
          <dgm:bulletEnabled val="1"/>
        </dgm:presLayoutVars>
      </dgm:prSet>
      <dgm:spPr/>
    </dgm:pt>
    <dgm:pt modelId="{794CB734-03D7-C74C-9269-266F6BB40F7B}" type="pres">
      <dgm:prSet presAssocID="{A28CD442-3161-461B-8A9D-06F2C170BC33}" presName="spacer" presStyleCnt="0"/>
      <dgm:spPr/>
    </dgm:pt>
    <dgm:pt modelId="{83661374-6AC1-3644-BE57-7F00453C7295}" type="pres">
      <dgm:prSet presAssocID="{0FA89E2B-373F-496C-A396-36B752D106D8}" presName="parentText" presStyleLbl="node1" presStyleIdx="1" presStyleCnt="4">
        <dgm:presLayoutVars>
          <dgm:chMax val="0"/>
          <dgm:bulletEnabled val="1"/>
        </dgm:presLayoutVars>
      </dgm:prSet>
      <dgm:spPr/>
    </dgm:pt>
    <dgm:pt modelId="{77B47C22-9D7F-A345-9C87-F0EB749E7286}" type="pres">
      <dgm:prSet presAssocID="{8EACAA9D-A686-4C10-A0B7-88D076532BB4}" presName="spacer" presStyleCnt="0"/>
      <dgm:spPr/>
    </dgm:pt>
    <dgm:pt modelId="{35C9B732-3176-9F41-87B4-7522114A5956}" type="pres">
      <dgm:prSet presAssocID="{2C9AC342-22D2-4E82-90E1-A9B541A8AAEF}" presName="parentText" presStyleLbl="node1" presStyleIdx="2" presStyleCnt="4">
        <dgm:presLayoutVars>
          <dgm:chMax val="0"/>
          <dgm:bulletEnabled val="1"/>
        </dgm:presLayoutVars>
      </dgm:prSet>
      <dgm:spPr/>
    </dgm:pt>
    <dgm:pt modelId="{D87E952F-0F1A-9945-8177-91C8B8637527}" type="pres">
      <dgm:prSet presAssocID="{7E1DD329-7AF3-4DD0-B420-53BD30AF1EF1}" presName="spacer" presStyleCnt="0"/>
      <dgm:spPr/>
    </dgm:pt>
    <dgm:pt modelId="{809B898D-9D94-1147-A8C8-637086499CA1}" type="pres">
      <dgm:prSet presAssocID="{829E5938-A822-4BBE-B205-B28BDC71E894}" presName="parentText" presStyleLbl="node1" presStyleIdx="3" presStyleCnt="4">
        <dgm:presLayoutVars>
          <dgm:chMax val="0"/>
          <dgm:bulletEnabled val="1"/>
        </dgm:presLayoutVars>
      </dgm:prSet>
      <dgm:spPr/>
    </dgm:pt>
  </dgm:ptLst>
  <dgm:cxnLst>
    <dgm:cxn modelId="{2E0EA117-DE15-486F-975E-E10204816839}" srcId="{23643015-201A-4B13-9278-6F09A75C1836}" destId="{829E5938-A822-4BBE-B205-B28BDC71E894}" srcOrd="3" destOrd="0" parTransId="{D2971127-7B94-4546-BE9B-0C45A69731C4}" sibTransId="{AD988542-6E51-4123-B037-FC2BA62731CE}"/>
    <dgm:cxn modelId="{CDD4F32D-9C36-1246-B361-836369CB86AF}" type="presOf" srcId="{829E5938-A822-4BBE-B205-B28BDC71E894}" destId="{809B898D-9D94-1147-A8C8-637086499CA1}" srcOrd="0" destOrd="0" presId="urn:microsoft.com/office/officeart/2005/8/layout/vList2"/>
    <dgm:cxn modelId="{D3BA516D-8473-4BAF-A2ED-178153110473}" srcId="{23643015-201A-4B13-9278-6F09A75C1836}" destId="{2C9AC342-22D2-4E82-90E1-A9B541A8AAEF}" srcOrd="2" destOrd="0" parTransId="{58ABA59E-5C1F-4A97-AC0B-63BC4A07D959}" sibTransId="{7E1DD329-7AF3-4DD0-B420-53BD30AF1EF1}"/>
    <dgm:cxn modelId="{2F48B088-C329-1D48-94FE-DE5D5D3DA7F5}" type="presOf" srcId="{2C9AC342-22D2-4E82-90E1-A9B541A8AAEF}" destId="{35C9B732-3176-9F41-87B4-7522114A5956}" srcOrd="0" destOrd="0" presId="urn:microsoft.com/office/officeart/2005/8/layout/vList2"/>
    <dgm:cxn modelId="{EA1EBA94-627F-48C6-8157-0AC3641C0E42}" srcId="{23643015-201A-4B13-9278-6F09A75C1836}" destId="{5FDF510C-6D79-4EA0-A3F4-5F5F4AE17B97}" srcOrd="0" destOrd="0" parTransId="{3B55FBB4-5A23-4252-9659-4F60D83E553F}" sibTransId="{A28CD442-3161-461B-8A9D-06F2C170BC33}"/>
    <dgm:cxn modelId="{65F3BAAA-F375-499A-8E5E-A9CB6E5B8279}" srcId="{23643015-201A-4B13-9278-6F09A75C1836}" destId="{0FA89E2B-373F-496C-A396-36B752D106D8}" srcOrd="1" destOrd="0" parTransId="{B3A8CAFD-848E-49A8-9C65-98E52985CD31}" sibTransId="{8EACAA9D-A686-4C10-A0B7-88D076532BB4}"/>
    <dgm:cxn modelId="{423ED7BF-AE41-BC47-AF6D-AF07FDE90050}" type="presOf" srcId="{23643015-201A-4B13-9278-6F09A75C1836}" destId="{6B8D3FB4-63D5-6A4D-9A37-06D53232ABBB}" srcOrd="0" destOrd="0" presId="urn:microsoft.com/office/officeart/2005/8/layout/vList2"/>
    <dgm:cxn modelId="{E6E0AEDD-A935-7A4C-A685-33DE9903A444}" type="presOf" srcId="{5FDF510C-6D79-4EA0-A3F4-5F5F4AE17B97}" destId="{2A08A8EC-F1BE-8B49-89E4-5571B51EEDA8}" srcOrd="0" destOrd="0" presId="urn:microsoft.com/office/officeart/2005/8/layout/vList2"/>
    <dgm:cxn modelId="{5AE606ED-6344-3C45-86BA-723102224870}" type="presOf" srcId="{0FA89E2B-373F-496C-A396-36B752D106D8}" destId="{83661374-6AC1-3644-BE57-7F00453C7295}" srcOrd="0" destOrd="0" presId="urn:microsoft.com/office/officeart/2005/8/layout/vList2"/>
    <dgm:cxn modelId="{4016406F-CDA5-BA47-B015-887D5A3A54DE}" type="presParOf" srcId="{6B8D3FB4-63D5-6A4D-9A37-06D53232ABBB}" destId="{2A08A8EC-F1BE-8B49-89E4-5571B51EEDA8}" srcOrd="0" destOrd="0" presId="urn:microsoft.com/office/officeart/2005/8/layout/vList2"/>
    <dgm:cxn modelId="{B4C51861-F9DC-E740-8B17-E63DC8AB783C}" type="presParOf" srcId="{6B8D3FB4-63D5-6A4D-9A37-06D53232ABBB}" destId="{794CB734-03D7-C74C-9269-266F6BB40F7B}" srcOrd="1" destOrd="0" presId="urn:microsoft.com/office/officeart/2005/8/layout/vList2"/>
    <dgm:cxn modelId="{60191D07-E27D-174A-9FBD-743C42928C35}" type="presParOf" srcId="{6B8D3FB4-63D5-6A4D-9A37-06D53232ABBB}" destId="{83661374-6AC1-3644-BE57-7F00453C7295}" srcOrd="2" destOrd="0" presId="urn:microsoft.com/office/officeart/2005/8/layout/vList2"/>
    <dgm:cxn modelId="{C1D50C00-693C-DF43-97A6-B99CCC4727EA}" type="presParOf" srcId="{6B8D3FB4-63D5-6A4D-9A37-06D53232ABBB}" destId="{77B47C22-9D7F-A345-9C87-F0EB749E7286}" srcOrd="3" destOrd="0" presId="urn:microsoft.com/office/officeart/2005/8/layout/vList2"/>
    <dgm:cxn modelId="{F35792EC-CB18-964E-A6C1-EEE8A2336613}" type="presParOf" srcId="{6B8D3FB4-63D5-6A4D-9A37-06D53232ABBB}" destId="{35C9B732-3176-9F41-87B4-7522114A5956}" srcOrd="4" destOrd="0" presId="urn:microsoft.com/office/officeart/2005/8/layout/vList2"/>
    <dgm:cxn modelId="{7FF1AA62-2C02-5848-9B08-3F4E9C8E7F35}" type="presParOf" srcId="{6B8D3FB4-63D5-6A4D-9A37-06D53232ABBB}" destId="{D87E952F-0F1A-9945-8177-91C8B8637527}" srcOrd="5" destOrd="0" presId="urn:microsoft.com/office/officeart/2005/8/layout/vList2"/>
    <dgm:cxn modelId="{4A302C9E-77E1-6F41-AB59-52E00C1F88B3}" type="presParOf" srcId="{6B8D3FB4-63D5-6A4D-9A37-06D53232ABBB}" destId="{809B898D-9D94-1147-A8C8-637086499CA1}" srcOrd="6"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92E4E81B-BC5A-47BC-86AE-6540CEA59CC6}" type="doc">
      <dgm:prSet loTypeId="urn:microsoft.com/office/officeart/2005/8/layout/hierarchy1" loCatId="hierarchy" qsTypeId="urn:microsoft.com/office/officeart/2005/8/quickstyle/simple1#1" qsCatId="simple" csTypeId="urn:microsoft.com/office/officeart/2005/8/colors/colorful2#2" csCatId="colorful"/>
      <dgm:spPr/>
      <dgm:t>
        <a:bodyPr/>
        <a:lstStyle/>
        <a:p>
          <a:endParaRPr lang="en-US"/>
        </a:p>
      </dgm:t>
    </dgm:pt>
    <dgm:pt modelId="{1AF4BADC-96CA-4157-A553-C662C91FC073}">
      <dgm:prSet/>
      <dgm:spPr/>
      <dgm:t>
        <a:bodyPr/>
        <a:lstStyle/>
        <a:p>
          <a:r>
            <a:rPr lang="en-US"/>
            <a:t>Sometimes treatment leads to meaningful change in STABLE scores (say, 8 points) without changing the risk level assigned (Note that the SD for STABLE is 4.7) </a:t>
          </a:r>
        </a:p>
      </dgm:t>
    </dgm:pt>
    <dgm:pt modelId="{81D1678D-B338-421E-9862-1E851C138384}" type="parTrans" cxnId="{57F5B70F-9903-49FA-BA0F-003BEB05A67A}">
      <dgm:prSet/>
      <dgm:spPr/>
      <dgm:t>
        <a:bodyPr/>
        <a:lstStyle/>
        <a:p>
          <a:endParaRPr lang="en-US"/>
        </a:p>
      </dgm:t>
    </dgm:pt>
    <dgm:pt modelId="{F8B2E4BB-00AF-458F-B648-6A7D6515E47B}" type="sibTrans" cxnId="{57F5B70F-9903-49FA-BA0F-003BEB05A67A}">
      <dgm:prSet/>
      <dgm:spPr/>
      <dgm:t>
        <a:bodyPr/>
        <a:lstStyle/>
        <a:p>
          <a:endParaRPr lang="en-US"/>
        </a:p>
      </dgm:t>
    </dgm:pt>
    <dgm:pt modelId="{F5131CF0-6629-45E3-8004-FA7332CBBA3F}">
      <dgm:prSet/>
      <dgm:spPr/>
      <dgm:t>
        <a:bodyPr/>
        <a:lstStyle/>
        <a:p>
          <a:r>
            <a:rPr lang="en-US"/>
            <a:t>Other times a trivial change in STABLE scores (say, 1 or 2 points) leads to a different risk level being assigned </a:t>
          </a:r>
        </a:p>
      </dgm:t>
    </dgm:pt>
    <dgm:pt modelId="{CE457C92-48E2-45ED-A061-C77F99F7443C}" type="parTrans" cxnId="{28483448-D9CB-4C78-AD0C-9855C98303D3}">
      <dgm:prSet/>
      <dgm:spPr/>
      <dgm:t>
        <a:bodyPr/>
        <a:lstStyle/>
        <a:p>
          <a:endParaRPr lang="en-US"/>
        </a:p>
      </dgm:t>
    </dgm:pt>
    <dgm:pt modelId="{C12AB4A9-871F-44B2-9E9F-F5A3AA1492B9}" type="sibTrans" cxnId="{28483448-D9CB-4C78-AD0C-9855C98303D3}">
      <dgm:prSet/>
      <dgm:spPr/>
      <dgm:t>
        <a:bodyPr/>
        <a:lstStyle/>
        <a:p>
          <a:endParaRPr lang="en-US"/>
        </a:p>
      </dgm:t>
    </dgm:pt>
    <dgm:pt modelId="{2F87E3D4-9117-434C-B351-711CCE70BBBD}" type="pres">
      <dgm:prSet presAssocID="{92E4E81B-BC5A-47BC-86AE-6540CEA59CC6}" presName="hierChild1" presStyleCnt="0">
        <dgm:presLayoutVars>
          <dgm:chPref val="1"/>
          <dgm:dir/>
          <dgm:animOne val="branch"/>
          <dgm:animLvl val="lvl"/>
          <dgm:resizeHandles/>
        </dgm:presLayoutVars>
      </dgm:prSet>
      <dgm:spPr/>
    </dgm:pt>
    <dgm:pt modelId="{A82F0D1D-70EB-F44A-A37E-6D49EF5136F0}" type="pres">
      <dgm:prSet presAssocID="{1AF4BADC-96CA-4157-A553-C662C91FC073}" presName="hierRoot1" presStyleCnt="0"/>
      <dgm:spPr/>
    </dgm:pt>
    <dgm:pt modelId="{32F3E38B-7D97-5445-9E19-34C4071129DC}" type="pres">
      <dgm:prSet presAssocID="{1AF4BADC-96CA-4157-A553-C662C91FC073}" presName="composite" presStyleCnt="0"/>
      <dgm:spPr/>
    </dgm:pt>
    <dgm:pt modelId="{D6160291-EAA5-C64A-B776-21C5DA86110B}" type="pres">
      <dgm:prSet presAssocID="{1AF4BADC-96CA-4157-A553-C662C91FC073}" presName="background" presStyleLbl="node0" presStyleIdx="0" presStyleCnt="2"/>
      <dgm:spPr/>
    </dgm:pt>
    <dgm:pt modelId="{76FA860E-F485-C24E-B5AB-61EC9AE34B57}" type="pres">
      <dgm:prSet presAssocID="{1AF4BADC-96CA-4157-A553-C662C91FC073}" presName="text" presStyleLbl="fgAcc0" presStyleIdx="0" presStyleCnt="2">
        <dgm:presLayoutVars>
          <dgm:chPref val="3"/>
        </dgm:presLayoutVars>
      </dgm:prSet>
      <dgm:spPr/>
    </dgm:pt>
    <dgm:pt modelId="{DE7B7EE3-580E-D24E-926D-C34AA91E0554}" type="pres">
      <dgm:prSet presAssocID="{1AF4BADC-96CA-4157-A553-C662C91FC073}" presName="hierChild2" presStyleCnt="0"/>
      <dgm:spPr/>
    </dgm:pt>
    <dgm:pt modelId="{A0C18FA9-35E8-5247-B0D4-5D2CA385130F}" type="pres">
      <dgm:prSet presAssocID="{F5131CF0-6629-45E3-8004-FA7332CBBA3F}" presName="hierRoot1" presStyleCnt="0"/>
      <dgm:spPr/>
    </dgm:pt>
    <dgm:pt modelId="{9CC9A44F-3E24-0348-8D9C-9666703915DA}" type="pres">
      <dgm:prSet presAssocID="{F5131CF0-6629-45E3-8004-FA7332CBBA3F}" presName="composite" presStyleCnt="0"/>
      <dgm:spPr/>
    </dgm:pt>
    <dgm:pt modelId="{63829F28-DF7D-7C46-919A-DB8EE5D49FF6}" type="pres">
      <dgm:prSet presAssocID="{F5131CF0-6629-45E3-8004-FA7332CBBA3F}" presName="background" presStyleLbl="node0" presStyleIdx="1" presStyleCnt="2"/>
      <dgm:spPr/>
    </dgm:pt>
    <dgm:pt modelId="{50DB67B6-56AA-CF48-9B10-005381731D46}" type="pres">
      <dgm:prSet presAssocID="{F5131CF0-6629-45E3-8004-FA7332CBBA3F}" presName="text" presStyleLbl="fgAcc0" presStyleIdx="1" presStyleCnt="2">
        <dgm:presLayoutVars>
          <dgm:chPref val="3"/>
        </dgm:presLayoutVars>
      </dgm:prSet>
      <dgm:spPr/>
    </dgm:pt>
    <dgm:pt modelId="{6E44384D-88A7-1243-889C-21E2317C472B}" type="pres">
      <dgm:prSet presAssocID="{F5131CF0-6629-45E3-8004-FA7332CBBA3F}" presName="hierChild2" presStyleCnt="0"/>
      <dgm:spPr/>
    </dgm:pt>
  </dgm:ptLst>
  <dgm:cxnLst>
    <dgm:cxn modelId="{57F5B70F-9903-49FA-BA0F-003BEB05A67A}" srcId="{92E4E81B-BC5A-47BC-86AE-6540CEA59CC6}" destId="{1AF4BADC-96CA-4157-A553-C662C91FC073}" srcOrd="0" destOrd="0" parTransId="{81D1678D-B338-421E-9862-1E851C138384}" sibTransId="{F8B2E4BB-00AF-458F-B648-6A7D6515E47B}"/>
    <dgm:cxn modelId="{61ECE218-FD84-D549-8A9B-F43ADB29314F}" type="presOf" srcId="{F5131CF0-6629-45E3-8004-FA7332CBBA3F}" destId="{50DB67B6-56AA-CF48-9B10-005381731D46}" srcOrd="0" destOrd="0" presId="urn:microsoft.com/office/officeart/2005/8/layout/hierarchy1"/>
    <dgm:cxn modelId="{78C3FC1A-CA2B-0244-9A4E-42D06C6E92E7}" type="presOf" srcId="{92E4E81B-BC5A-47BC-86AE-6540CEA59CC6}" destId="{2F87E3D4-9117-434C-B351-711CCE70BBBD}" srcOrd="0" destOrd="0" presId="urn:microsoft.com/office/officeart/2005/8/layout/hierarchy1"/>
    <dgm:cxn modelId="{28483448-D9CB-4C78-AD0C-9855C98303D3}" srcId="{92E4E81B-BC5A-47BC-86AE-6540CEA59CC6}" destId="{F5131CF0-6629-45E3-8004-FA7332CBBA3F}" srcOrd="1" destOrd="0" parTransId="{CE457C92-48E2-45ED-A061-C77F99F7443C}" sibTransId="{C12AB4A9-871F-44B2-9E9F-F5A3AA1492B9}"/>
    <dgm:cxn modelId="{D49DDEA2-2D46-8845-B072-4037A91F9BFF}" type="presOf" srcId="{1AF4BADC-96CA-4157-A553-C662C91FC073}" destId="{76FA860E-F485-C24E-B5AB-61EC9AE34B57}" srcOrd="0" destOrd="0" presId="urn:microsoft.com/office/officeart/2005/8/layout/hierarchy1"/>
    <dgm:cxn modelId="{56499AC0-514C-B04E-AB86-6C5CDBBC1A57}" type="presParOf" srcId="{2F87E3D4-9117-434C-B351-711CCE70BBBD}" destId="{A82F0D1D-70EB-F44A-A37E-6D49EF5136F0}" srcOrd="0" destOrd="0" presId="urn:microsoft.com/office/officeart/2005/8/layout/hierarchy1"/>
    <dgm:cxn modelId="{D4062B40-71A6-3E4D-A9A5-B53F93D65A07}" type="presParOf" srcId="{A82F0D1D-70EB-F44A-A37E-6D49EF5136F0}" destId="{32F3E38B-7D97-5445-9E19-34C4071129DC}" srcOrd="0" destOrd="0" presId="urn:microsoft.com/office/officeart/2005/8/layout/hierarchy1"/>
    <dgm:cxn modelId="{1C5A2327-8057-CA4E-BD72-5A76B5FD2DA7}" type="presParOf" srcId="{32F3E38B-7D97-5445-9E19-34C4071129DC}" destId="{D6160291-EAA5-C64A-B776-21C5DA86110B}" srcOrd="0" destOrd="0" presId="urn:microsoft.com/office/officeart/2005/8/layout/hierarchy1"/>
    <dgm:cxn modelId="{60244D4F-60C1-9F4D-AD7F-5CE106A5508C}" type="presParOf" srcId="{32F3E38B-7D97-5445-9E19-34C4071129DC}" destId="{76FA860E-F485-C24E-B5AB-61EC9AE34B57}" srcOrd="1" destOrd="0" presId="urn:microsoft.com/office/officeart/2005/8/layout/hierarchy1"/>
    <dgm:cxn modelId="{D2287836-E02F-4C41-B4B5-D30CC6593DE9}" type="presParOf" srcId="{A82F0D1D-70EB-F44A-A37E-6D49EF5136F0}" destId="{DE7B7EE3-580E-D24E-926D-C34AA91E0554}" srcOrd="1" destOrd="0" presId="urn:microsoft.com/office/officeart/2005/8/layout/hierarchy1"/>
    <dgm:cxn modelId="{C711E142-FBDD-AC4E-A48B-18ED9271AB42}" type="presParOf" srcId="{2F87E3D4-9117-434C-B351-711CCE70BBBD}" destId="{A0C18FA9-35E8-5247-B0D4-5D2CA385130F}" srcOrd="1" destOrd="0" presId="urn:microsoft.com/office/officeart/2005/8/layout/hierarchy1"/>
    <dgm:cxn modelId="{356F78E3-93DF-104F-B8B4-BCFE43500059}" type="presParOf" srcId="{A0C18FA9-35E8-5247-B0D4-5D2CA385130F}" destId="{9CC9A44F-3E24-0348-8D9C-9666703915DA}" srcOrd="0" destOrd="0" presId="urn:microsoft.com/office/officeart/2005/8/layout/hierarchy1"/>
    <dgm:cxn modelId="{A316053D-651E-6244-BC53-A0861212A060}" type="presParOf" srcId="{9CC9A44F-3E24-0348-8D9C-9666703915DA}" destId="{63829F28-DF7D-7C46-919A-DB8EE5D49FF6}" srcOrd="0" destOrd="0" presId="urn:microsoft.com/office/officeart/2005/8/layout/hierarchy1"/>
    <dgm:cxn modelId="{000DFAD8-82B3-5C46-83F1-6477AEEEA64E}" type="presParOf" srcId="{9CC9A44F-3E24-0348-8D9C-9666703915DA}" destId="{50DB67B6-56AA-CF48-9B10-005381731D46}" srcOrd="1" destOrd="0" presId="urn:microsoft.com/office/officeart/2005/8/layout/hierarchy1"/>
    <dgm:cxn modelId="{72EFE5F6-DAE9-4B4A-B4B5-D661688D84C4}" type="presParOf" srcId="{A0C18FA9-35E8-5247-B0D4-5D2CA385130F}" destId="{6E44384D-88A7-1243-889C-21E2317C472B}" srcOrd="1" destOrd="0" presId="urn:microsoft.com/office/officeart/2005/8/layout/hierarchy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4DD4BDCC-DEE4-4FE1-8E2C-BD95B9E0E176}" type="doc">
      <dgm:prSet loTypeId="urn:microsoft.com/office/officeart/2005/8/layout/hierarchy3" loCatId="hierarchy" qsTypeId="urn:microsoft.com/office/officeart/2005/8/quickstyle/simple1#2" qsCatId="simple" csTypeId="urn:microsoft.com/office/officeart/2005/8/colors/colorful2#3" csCatId="colorful" phldr="1"/>
      <dgm:spPr/>
      <dgm:t>
        <a:bodyPr/>
        <a:lstStyle/>
        <a:p>
          <a:endParaRPr lang="en-US"/>
        </a:p>
      </dgm:t>
    </dgm:pt>
    <dgm:pt modelId="{4FD9CA49-3574-494C-9726-241EDE182BEF}">
      <dgm:prSet/>
      <dgm:spPr/>
      <dgm:t>
        <a:bodyPr/>
        <a:lstStyle/>
        <a:p>
          <a:r>
            <a:rPr lang="en-US" dirty="0"/>
            <a:t>It is common for STABLE ratings by different evaluators based on the same information to differ by a couple of points. If the ratings straddle a risk level boundary this can halve or double the assigned risk</a:t>
          </a:r>
        </a:p>
      </dgm:t>
    </dgm:pt>
    <dgm:pt modelId="{E56CE329-3337-417E-81E9-3A161469028A}" type="parTrans" cxnId="{5EDA697E-9CDB-47B8-9744-4F20388185D8}">
      <dgm:prSet/>
      <dgm:spPr/>
      <dgm:t>
        <a:bodyPr/>
        <a:lstStyle/>
        <a:p>
          <a:endParaRPr lang="en-US"/>
        </a:p>
      </dgm:t>
    </dgm:pt>
    <dgm:pt modelId="{CD584AC0-BF6E-45B5-9D4B-613F06FEBB00}" type="sibTrans" cxnId="{5EDA697E-9CDB-47B8-9744-4F20388185D8}">
      <dgm:prSet/>
      <dgm:spPr/>
      <dgm:t>
        <a:bodyPr/>
        <a:lstStyle/>
        <a:p>
          <a:endParaRPr lang="en-US"/>
        </a:p>
      </dgm:t>
    </dgm:pt>
    <dgm:pt modelId="{C1A7F76C-2E98-4CC2-BF71-FD52746AB30B}">
      <dgm:prSet/>
      <dgm:spPr/>
      <dgm:t>
        <a:bodyPr/>
        <a:lstStyle/>
        <a:p>
          <a:r>
            <a:rPr lang="en-US"/>
            <a:t>This can create an incentive to fudge scoring to get the score to the “right side” of the boundary between adjacent risk levels</a:t>
          </a:r>
        </a:p>
      </dgm:t>
    </dgm:pt>
    <dgm:pt modelId="{DF59A18F-F0DC-45BE-B4E6-C15CCE1EA1F2}" type="parTrans" cxnId="{DF465E7C-AAA2-4971-A960-30DC9E432BC2}">
      <dgm:prSet/>
      <dgm:spPr/>
      <dgm:t>
        <a:bodyPr/>
        <a:lstStyle/>
        <a:p>
          <a:endParaRPr lang="en-US"/>
        </a:p>
      </dgm:t>
    </dgm:pt>
    <dgm:pt modelId="{E10702F7-815C-4E3D-8383-CC27F59EE5CF}" type="sibTrans" cxnId="{DF465E7C-AAA2-4971-A960-30DC9E432BC2}">
      <dgm:prSet/>
      <dgm:spPr/>
      <dgm:t>
        <a:bodyPr/>
        <a:lstStyle/>
        <a:p>
          <a:endParaRPr lang="en-US"/>
        </a:p>
      </dgm:t>
    </dgm:pt>
    <dgm:pt modelId="{68B29FF6-827E-460A-8E09-12D304D94F43}">
      <dgm:prSet/>
      <dgm:spPr/>
      <dgm:t>
        <a:bodyPr/>
        <a:lstStyle/>
        <a:p>
          <a:r>
            <a:rPr lang="en-US"/>
            <a:t>Sometimes evaluators assign quite different scores (say differing by 7 or 8 points) without this affecting the assigned risk level</a:t>
          </a:r>
        </a:p>
      </dgm:t>
    </dgm:pt>
    <dgm:pt modelId="{A0A2BB0A-F8CE-4D68-9628-153BBDA62924}" type="parTrans" cxnId="{5DD1F29A-0322-4619-A41D-D24A91E0CB56}">
      <dgm:prSet/>
      <dgm:spPr/>
      <dgm:t>
        <a:bodyPr/>
        <a:lstStyle/>
        <a:p>
          <a:endParaRPr lang="en-US"/>
        </a:p>
      </dgm:t>
    </dgm:pt>
    <dgm:pt modelId="{B0310C08-E795-4ADF-A3C3-7796C7B416C7}" type="sibTrans" cxnId="{5DD1F29A-0322-4619-A41D-D24A91E0CB56}">
      <dgm:prSet/>
      <dgm:spPr/>
      <dgm:t>
        <a:bodyPr/>
        <a:lstStyle/>
        <a:p>
          <a:endParaRPr lang="en-US"/>
        </a:p>
      </dgm:t>
    </dgm:pt>
    <dgm:pt modelId="{99AEF9C4-54F7-0845-9C54-489E68A5B0E2}" type="pres">
      <dgm:prSet presAssocID="{4DD4BDCC-DEE4-4FE1-8E2C-BD95B9E0E176}" presName="diagram" presStyleCnt="0">
        <dgm:presLayoutVars>
          <dgm:chPref val="1"/>
          <dgm:dir/>
          <dgm:animOne val="branch"/>
          <dgm:animLvl val="lvl"/>
          <dgm:resizeHandles/>
        </dgm:presLayoutVars>
      </dgm:prSet>
      <dgm:spPr/>
    </dgm:pt>
    <dgm:pt modelId="{044C4A25-2B88-754F-9A22-375BB76C9193}" type="pres">
      <dgm:prSet presAssocID="{4FD9CA49-3574-494C-9726-241EDE182BEF}" presName="root" presStyleCnt="0"/>
      <dgm:spPr/>
    </dgm:pt>
    <dgm:pt modelId="{232EB37D-EA33-A742-9D7B-A1574251D3DB}" type="pres">
      <dgm:prSet presAssocID="{4FD9CA49-3574-494C-9726-241EDE182BEF}" presName="rootComposite" presStyleCnt="0"/>
      <dgm:spPr/>
    </dgm:pt>
    <dgm:pt modelId="{8B5BFE9D-EC75-F745-989C-632EBBEDA5A2}" type="pres">
      <dgm:prSet presAssocID="{4FD9CA49-3574-494C-9726-241EDE182BEF}" presName="rootText" presStyleLbl="node1" presStyleIdx="0" presStyleCnt="2"/>
      <dgm:spPr/>
    </dgm:pt>
    <dgm:pt modelId="{E9C38061-BDF1-5D44-B38D-797C279ACEC7}" type="pres">
      <dgm:prSet presAssocID="{4FD9CA49-3574-494C-9726-241EDE182BEF}" presName="rootConnector" presStyleLbl="node1" presStyleIdx="0" presStyleCnt="2"/>
      <dgm:spPr/>
    </dgm:pt>
    <dgm:pt modelId="{0F81E0E3-2D88-3D45-9C8E-E96C4B14963B}" type="pres">
      <dgm:prSet presAssocID="{4FD9CA49-3574-494C-9726-241EDE182BEF}" presName="childShape" presStyleCnt="0"/>
      <dgm:spPr/>
    </dgm:pt>
    <dgm:pt modelId="{3D134240-2320-DE4E-8A30-577C39B1D442}" type="pres">
      <dgm:prSet presAssocID="{DF59A18F-F0DC-45BE-B4E6-C15CCE1EA1F2}" presName="Name13" presStyleLbl="parChTrans1D2" presStyleIdx="0" presStyleCnt="1"/>
      <dgm:spPr/>
    </dgm:pt>
    <dgm:pt modelId="{0A13B48A-ADB7-1F44-9473-71B2A777741C}" type="pres">
      <dgm:prSet presAssocID="{C1A7F76C-2E98-4CC2-BF71-FD52746AB30B}" presName="childText" presStyleLbl="bgAcc1" presStyleIdx="0" presStyleCnt="1">
        <dgm:presLayoutVars>
          <dgm:bulletEnabled val="1"/>
        </dgm:presLayoutVars>
      </dgm:prSet>
      <dgm:spPr/>
    </dgm:pt>
    <dgm:pt modelId="{824E23D2-CCFC-E843-A4A9-2AA69354F5F9}" type="pres">
      <dgm:prSet presAssocID="{68B29FF6-827E-460A-8E09-12D304D94F43}" presName="root" presStyleCnt="0"/>
      <dgm:spPr/>
    </dgm:pt>
    <dgm:pt modelId="{BBFDEFB4-977E-BC4E-947A-6FE013D2D0C4}" type="pres">
      <dgm:prSet presAssocID="{68B29FF6-827E-460A-8E09-12D304D94F43}" presName="rootComposite" presStyleCnt="0"/>
      <dgm:spPr/>
    </dgm:pt>
    <dgm:pt modelId="{F7F34802-3603-EE4A-AB2D-9F4665E0EEB6}" type="pres">
      <dgm:prSet presAssocID="{68B29FF6-827E-460A-8E09-12D304D94F43}" presName="rootText" presStyleLbl="node1" presStyleIdx="1" presStyleCnt="2"/>
      <dgm:spPr/>
    </dgm:pt>
    <dgm:pt modelId="{8B4F297E-13BC-824D-85D2-153EF81716EC}" type="pres">
      <dgm:prSet presAssocID="{68B29FF6-827E-460A-8E09-12D304D94F43}" presName="rootConnector" presStyleLbl="node1" presStyleIdx="1" presStyleCnt="2"/>
      <dgm:spPr/>
    </dgm:pt>
    <dgm:pt modelId="{48DE2024-0AC2-4448-956A-5C2708A52E9A}" type="pres">
      <dgm:prSet presAssocID="{68B29FF6-827E-460A-8E09-12D304D94F43}" presName="childShape" presStyleCnt="0"/>
      <dgm:spPr/>
    </dgm:pt>
  </dgm:ptLst>
  <dgm:cxnLst>
    <dgm:cxn modelId="{DF731100-5B12-CC4B-8410-13666A94E50C}" type="presOf" srcId="{4FD9CA49-3574-494C-9726-241EDE182BEF}" destId="{8B5BFE9D-EC75-F745-989C-632EBBEDA5A2}" srcOrd="0" destOrd="0" presId="urn:microsoft.com/office/officeart/2005/8/layout/hierarchy3"/>
    <dgm:cxn modelId="{6630D429-2E21-074E-9573-F5A220F6BBCD}" type="presOf" srcId="{4DD4BDCC-DEE4-4FE1-8E2C-BD95B9E0E176}" destId="{99AEF9C4-54F7-0845-9C54-489E68A5B0E2}" srcOrd="0" destOrd="0" presId="urn:microsoft.com/office/officeart/2005/8/layout/hierarchy3"/>
    <dgm:cxn modelId="{153F172E-6C85-A447-BD49-EF6F0A61158C}" type="presOf" srcId="{DF59A18F-F0DC-45BE-B4E6-C15CCE1EA1F2}" destId="{3D134240-2320-DE4E-8A30-577C39B1D442}" srcOrd="0" destOrd="0" presId="urn:microsoft.com/office/officeart/2005/8/layout/hierarchy3"/>
    <dgm:cxn modelId="{DF465E7C-AAA2-4971-A960-30DC9E432BC2}" srcId="{4FD9CA49-3574-494C-9726-241EDE182BEF}" destId="{C1A7F76C-2E98-4CC2-BF71-FD52746AB30B}" srcOrd="0" destOrd="0" parTransId="{DF59A18F-F0DC-45BE-B4E6-C15CCE1EA1F2}" sibTransId="{E10702F7-815C-4E3D-8383-CC27F59EE5CF}"/>
    <dgm:cxn modelId="{5EDA697E-9CDB-47B8-9744-4F20388185D8}" srcId="{4DD4BDCC-DEE4-4FE1-8E2C-BD95B9E0E176}" destId="{4FD9CA49-3574-494C-9726-241EDE182BEF}" srcOrd="0" destOrd="0" parTransId="{E56CE329-3337-417E-81E9-3A161469028A}" sibTransId="{CD584AC0-BF6E-45B5-9D4B-613F06FEBB00}"/>
    <dgm:cxn modelId="{5DD1F29A-0322-4619-A41D-D24A91E0CB56}" srcId="{4DD4BDCC-DEE4-4FE1-8E2C-BD95B9E0E176}" destId="{68B29FF6-827E-460A-8E09-12D304D94F43}" srcOrd="1" destOrd="0" parTransId="{A0A2BB0A-F8CE-4D68-9628-153BBDA62924}" sibTransId="{B0310C08-E795-4ADF-A3C3-7796C7B416C7}"/>
    <dgm:cxn modelId="{50D81DBC-F576-B046-A73D-A833ADA5A53D}" type="presOf" srcId="{68B29FF6-827E-460A-8E09-12D304D94F43}" destId="{8B4F297E-13BC-824D-85D2-153EF81716EC}" srcOrd="1" destOrd="0" presId="urn:microsoft.com/office/officeart/2005/8/layout/hierarchy3"/>
    <dgm:cxn modelId="{983130C4-5A84-7B48-BAAB-1ED31D3AA0EE}" type="presOf" srcId="{68B29FF6-827E-460A-8E09-12D304D94F43}" destId="{F7F34802-3603-EE4A-AB2D-9F4665E0EEB6}" srcOrd="0" destOrd="0" presId="urn:microsoft.com/office/officeart/2005/8/layout/hierarchy3"/>
    <dgm:cxn modelId="{29F3E6DE-B21F-0849-B541-B9BC3D7815C9}" type="presOf" srcId="{C1A7F76C-2E98-4CC2-BF71-FD52746AB30B}" destId="{0A13B48A-ADB7-1F44-9473-71B2A777741C}" srcOrd="0" destOrd="0" presId="urn:microsoft.com/office/officeart/2005/8/layout/hierarchy3"/>
    <dgm:cxn modelId="{F5336DEC-BCCF-0C43-905A-FB5B95B766DB}" type="presOf" srcId="{4FD9CA49-3574-494C-9726-241EDE182BEF}" destId="{E9C38061-BDF1-5D44-B38D-797C279ACEC7}" srcOrd="1" destOrd="0" presId="urn:microsoft.com/office/officeart/2005/8/layout/hierarchy3"/>
    <dgm:cxn modelId="{2C300595-18DC-E444-A411-5EFA6594715A}" type="presParOf" srcId="{99AEF9C4-54F7-0845-9C54-489E68A5B0E2}" destId="{044C4A25-2B88-754F-9A22-375BB76C9193}" srcOrd="0" destOrd="0" presId="urn:microsoft.com/office/officeart/2005/8/layout/hierarchy3"/>
    <dgm:cxn modelId="{4472CF93-960F-CA46-A8AF-F7A6EAFF62DA}" type="presParOf" srcId="{044C4A25-2B88-754F-9A22-375BB76C9193}" destId="{232EB37D-EA33-A742-9D7B-A1574251D3DB}" srcOrd="0" destOrd="0" presId="urn:microsoft.com/office/officeart/2005/8/layout/hierarchy3"/>
    <dgm:cxn modelId="{87827DD4-AE91-C442-9489-F8199DDDE85F}" type="presParOf" srcId="{232EB37D-EA33-A742-9D7B-A1574251D3DB}" destId="{8B5BFE9D-EC75-F745-989C-632EBBEDA5A2}" srcOrd="0" destOrd="0" presId="urn:microsoft.com/office/officeart/2005/8/layout/hierarchy3"/>
    <dgm:cxn modelId="{2B48EEE0-9373-3646-91EE-E46E2CD192F4}" type="presParOf" srcId="{232EB37D-EA33-A742-9D7B-A1574251D3DB}" destId="{E9C38061-BDF1-5D44-B38D-797C279ACEC7}" srcOrd="1" destOrd="0" presId="urn:microsoft.com/office/officeart/2005/8/layout/hierarchy3"/>
    <dgm:cxn modelId="{05C5FFE2-AF22-DD45-BCE7-C29AAC98218E}" type="presParOf" srcId="{044C4A25-2B88-754F-9A22-375BB76C9193}" destId="{0F81E0E3-2D88-3D45-9C8E-E96C4B14963B}" srcOrd="1" destOrd="0" presId="urn:microsoft.com/office/officeart/2005/8/layout/hierarchy3"/>
    <dgm:cxn modelId="{C740B151-7F9A-D840-BC92-B1607C2789DE}" type="presParOf" srcId="{0F81E0E3-2D88-3D45-9C8E-E96C4B14963B}" destId="{3D134240-2320-DE4E-8A30-577C39B1D442}" srcOrd="0" destOrd="0" presId="urn:microsoft.com/office/officeart/2005/8/layout/hierarchy3"/>
    <dgm:cxn modelId="{0EC49AEF-91C2-354C-8B10-2E381EBD06A2}" type="presParOf" srcId="{0F81E0E3-2D88-3D45-9C8E-E96C4B14963B}" destId="{0A13B48A-ADB7-1F44-9473-71B2A777741C}" srcOrd="1" destOrd="0" presId="urn:microsoft.com/office/officeart/2005/8/layout/hierarchy3"/>
    <dgm:cxn modelId="{7B4AA83A-042D-7541-A599-4C6A06DAFE0B}" type="presParOf" srcId="{99AEF9C4-54F7-0845-9C54-489E68A5B0E2}" destId="{824E23D2-CCFC-E843-A4A9-2AA69354F5F9}" srcOrd="1" destOrd="0" presId="urn:microsoft.com/office/officeart/2005/8/layout/hierarchy3"/>
    <dgm:cxn modelId="{C5878405-85A1-F340-9B87-B9A932DFA9C9}" type="presParOf" srcId="{824E23D2-CCFC-E843-A4A9-2AA69354F5F9}" destId="{BBFDEFB4-977E-BC4E-947A-6FE013D2D0C4}" srcOrd="0" destOrd="0" presId="urn:microsoft.com/office/officeart/2005/8/layout/hierarchy3"/>
    <dgm:cxn modelId="{1D84A99F-3F6A-3546-9970-C7C1B047F6DF}" type="presParOf" srcId="{BBFDEFB4-977E-BC4E-947A-6FE013D2D0C4}" destId="{F7F34802-3603-EE4A-AB2D-9F4665E0EEB6}" srcOrd="0" destOrd="0" presId="urn:microsoft.com/office/officeart/2005/8/layout/hierarchy3"/>
    <dgm:cxn modelId="{9719932B-42C5-2F40-A486-9BC4AFD1B967}" type="presParOf" srcId="{BBFDEFB4-977E-BC4E-947A-6FE013D2D0C4}" destId="{8B4F297E-13BC-824D-85D2-153EF81716EC}" srcOrd="1" destOrd="0" presId="urn:microsoft.com/office/officeart/2005/8/layout/hierarchy3"/>
    <dgm:cxn modelId="{D4F783EF-CA92-6440-814A-04821434B890}" type="presParOf" srcId="{824E23D2-CCFC-E843-A4A9-2AA69354F5F9}" destId="{48DE2024-0AC2-4448-956A-5C2708A52E9A}" srcOrd="1"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3D6B196B-CB4E-4EBE-A217-F26A490E60C7}" type="doc">
      <dgm:prSet loTypeId="urn:microsoft.com/office/officeart/2005/8/layout/process4" loCatId="process" qsTypeId="urn:microsoft.com/office/officeart/2005/8/quickstyle/simple1#3" qsCatId="simple" csTypeId="urn:microsoft.com/office/officeart/2005/8/colors/colorful5#1" csCatId="colorful" phldr="1"/>
      <dgm:spPr/>
      <dgm:t>
        <a:bodyPr/>
        <a:lstStyle/>
        <a:p>
          <a:endParaRPr lang="en-US"/>
        </a:p>
      </dgm:t>
    </dgm:pt>
    <dgm:pt modelId="{58FB8CA8-703A-46F8-AA3D-6FDAE68F7099}">
      <dgm:prSet/>
      <dgm:spPr/>
      <dgm:t>
        <a:bodyPr/>
        <a:lstStyle/>
        <a:p>
          <a:r>
            <a:rPr lang="en-US"/>
            <a:t>The Brankley et al. (2021) meta-analysis provided an estimate of the incremental effect of STABLE that was based on more samples and a much larger N</a:t>
          </a:r>
        </a:p>
      </dgm:t>
    </dgm:pt>
    <dgm:pt modelId="{05E8E4CB-2406-444D-9BFD-F648524F604D}" type="parTrans" cxnId="{CE6281E7-D8D7-4F16-86D5-2ABFA34763A2}">
      <dgm:prSet/>
      <dgm:spPr/>
      <dgm:t>
        <a:bodyPr/>
        <a:lstStyle/>
        <a:p>
          <a:endParaRPr lang="en-US"/>
        </a:p>
      </dgm:t>
    </dgm:pt>
    <dgm:pt modelId="{6BBD9435-C0ED-4434-9994-4B2A737D4F7F}" type="sibTrans" cxnId="{CE6281E7-D8D7-4F16-86D5-2ABFA34763A2}">
      <dgm:prSet/>
      <dgm:spPr/>
      <dgm:t>
        <a:bodyPr/>
        <a:lstStyle/>
        <a:p>
          <a:endParaRPr lang="en-US"/>
        </a:p>
      </dgm:t>
    </dgm:pt>
    <dgm:pt modelId="{42AA37FF-FAF4-4CA1-9E6C-98298210A799}">
      <dgm:prSet/>
      <dgm:spPr/>
      <dgm:t>
        <a:bodyPr/>
        <a:lstStyle/>
        <a:p>
          <a:r>
            <a:rPr lang="en-US" dirty="0"/>
            <a:t>12 unique samples (4 Routine, 2 Treatment Need, 5 HRHN, 1 Other)</a:t>
          </a:r>
        </a:p>
      </dgm:t>
    </dgm:pt>
    <dgm:pt modelId="{B7BBA92B-7096-4578-A84E-8ED43C5AA055}" type="parTrans" cxnId="{08EA95B7-7042-4C12-A7AE-3048A5D64905}">
      <dgm:prSet/>
      <dgm:spPr/>
      <dgm:t>
        <a:bodyPr/>
        <a:lstStyle/>
        <a:p>
          <a:endParaRPr lang="en-US"/>
        </a:p>
      </dgm:t>
    </dgm:pt>
    <dgm:pt modelId="{B0582ED3-9A1F-424A-AEF4-3F891BF3BC7C}" type="sibTrans" cxnId="{08EA95B7-7042-4C12-A7AE-3048A5D64905}">
      <dgm:prSet/>
      <dgm:spPr/>
      <dgm:t>
        <a:bodyPr/>
        <a:lstStyle/>
        <a:p>
          <a:endParaRPr lang="en-US"/>
        </a:p>
      </dgm:t>
    </dgm:pt>
    <dgm:pt modelId="{7A631972-E36E-453D-B619-D17030A723CD}">
      <dgm:prSet/>
      <dgm:spPr/>
      <dgm:t>
        <a:bodyPr/>
        <a:lstStyle/>
        <a:p>
          <a:r>
            <a:rPr lang="en-US" dirty="0"/>
            <a:t>N=6,955</a:t>
          </a:r>
        </a:p>
      </dgm:t>
    </dgm:pt>
    <dgm:pt modelId="{AF5490A3-BD9B-48FC-83EC-9ADC6BAC319C}" type="parTrans" cxnId="{F04F63D2-486B-4879-A44F-8E0E4081B9BC}">
      <dgm:prSet/>
      <dgm:spPr/>
      <dgm:t>
        <a:bodyPr/>
        <a:lstStyle/>
        <a:p>
          <a:endParaRPr lang="en-US"/>
        </a:p>
      </dgm:t>
    </dgm:pt>
    <dgm:pt modelId="{96DA6C21-D339-4A94-BC3D-CD6E79FC51CE}" type="sibTrans" cxnId="{F04F63D2-486B-4879-A44F-8E0E4081B9BC}">
      <dgm:prSet/>
      <dgm:spPr/>
      <dgm:t>
        <a:bodyPr/>
        <a:lstStyle/>
        <a:p>
          <a:endParaRPr lang="en-US"/>
        </a:p>
      </dgm:t>
    </dgm:pt>
    <dgm:pt modelId="{D7169ABB-ACF9-4568-BBAB-D43C9F0A4AA5}">
      <dgm:prSet/>
      <dgm:spPr/>
      <dgm:t>
        <a:bodyPr/>
        <a:lstStyle/>
        <a:p>
          <a:r>
            <a:rPr lang="en-US"/>
            <a:t>The relationship between STABLE and sexual recidivism was similar, regardless of sample type, and whether the sample was from Canada</a:t>
          </a:r>
        </a:p>
      </dgm:t>
    </dgm:pt>
    <dgm:pt modelId="{A0B995C4-B9FE-4820-B7D5-47FBF95AA915}" type="parTrans" cxnId="{95AA5C2C-7130-44DC-847B-3456DCCEF389}">
      <dgm:prSet/>
      <dgm:spPr/>
      <dgm:t>
        <a:bodyPr/>
        <a:lstStyle/>
        <a:p>
          <a:endParaRPr lang="en-US"/>
        </a:p>
      </dgm:t>
    </dgm:pt>
    <dgm:pt modelId="{75629F20-74E3-455E-9DDD-2AAC79DDC644}" type="sibTrans" cxnId="{95AA5C2C-7130-44DC-847B-3456DCCEF389}">
      <dgm:prSet/>
      <dgm:spPr/>
      <dgm:t>
        <a:bodyPr/>
        <a:lstStyle/>
        <a:p>
          <a:endParaRPr lang="en-US"/>
        </a:p>
      </dgm:t>
    </dgm:pt>
    <dgm:pt modelId="{BE588987-7446-A845-9267-B4096C9B9D48}" type="pres">
      <dgm:prSet presAssocID="{3D6B196B-CB4E-4EBE-A217-F26A490E60C7}" presName="Name0" presStyleCnt="0">
        <dgm:presLayoutVars>
          <dgm:dir/>
          <dgm:animLvl val="lvl"/>
          <dgm:resizeHandles val="exact"/>
        </dgm:presLayoutVars>
      </dgm:prSet>
      <dgm:spPr/>
    </dgm:pt>
    <dgm:pt modelId="{0BD35040-67FF-914A-8E13-B1BA7A6DC4C3}" type="pres">
      <dgm:prSet presAssocID="{D7169ABB-ACF9-4568-BBAB-D43C9F0A4AA5}" presName="boxAndChildren" presStyleCnt="0"/>
      <dgm:spPr/>
    </dgm:pt>
    <dgm:pt modelId="{71CB0729-F07F-364A-AE0A-C8DFC623501F}" type="pres">
      <dgm:prSet presAssocID="{D7169ABB-ACF9-4568-BBAB-D43C9F0A4AA5}" presName="parentTextBox" presStyleLbl="node1" presStyleIdx="0" presStyleCnt="2"/>
      <dgm:spPr/>
    </dgm:pt>
    <dgm:pt modelId="{4071639E-9BBB-3441-92FA-5A07C1BFD2D0}" type="pres">
      <dgm:prSet presAssocID="{6BBD9435-C0ED-4434-9994-4B2A737D4F7F}" presName="sp" presStyleCnt="0"/>
      <dgm:spPr/>
    </dgm:pt>
    <dgm:pt modelId="{0E1195B8-C1B2-524D-91ED-6947328999D8}" type="pres">
      <dgm:prSet presAssocID="{58FB8CA8-703A-46F8-AA3D-6FDAE68F7099}" presName="arrowAndChildren" presStyleCnt="0"/>
      <dgm:spPr/>
    </dgm:pt>
    <dgm:pt modelId="{D687BAC2-EB36-2D44-86C9-C9E96BAC0C46}" type="pres">
      <dgm:prSet presAssocID="{58FB8CA8-703A-46F8-AA3D-6FDAE68F7099}" presName="parentTextArrow" presStyleLbl="node1" presStyleIdx="0" presStyleCnt="2"/>
      <dgm:spPr/>
    </dgm:pt>
    <dgm:pt modelId="{275FE440-0563-5048-A381-3FB671E50479}" type="pres">
      <dgm:prSet presAssocID="{58FB8CA8-703A-46F8-AA3D-6FDAE68F7099}" presName="arrow" presStyleLbl="node1" presStyleIdx="1" presStyleCnt="2"/>
      <dgm:spPr/>
    </dgm:pt>
    <dgm:pt modelId="{3877477C-6196-5649-8BE0-1FD99DC3D74A}" type="pres">
      <dgm:prSet presAssocID="{58FB8CA8-703A-46F8-AA3D-6FDAE68F7099}" presName="descendantArrow" presStyleCnt="0"/>
      <dgm:spPr/>
    </dgm:pt>
    <dgm:pt modelId="{CF519DEF-88E1-5B4D-9CB7-6C1995F41F35}" type="pres">
      <dgm:prSet presAssocID="{42AA37FF-FAF4-4CA1-9E6C-98298210A799}" presName="childTextArrow" presStyleLbl="fgAccFollowNode1" presStyleIdx="0" presStyleCnt="2">
        <dgm:presLayoutVars>
          <dgm:bulletEnabled val="1"/>
        </dgm:presLayoutVars>
      </dgm:prSet>
      <dgm:spPr/>
    </dgm:pt>
    <dgm:pt modelId="{4D01AC6B-C0ED-4F40-B31E-E2C023B1BAD3}" type="pres">
      <dgm:prSet presAssocID="{7A631972-E36E-453D-B619-D17030A723CD}" presName="childTextArrow" presStyleLbl="fgAccFollowNode1" presStyleIdx="1" presStyleCnt="2">
        <dgm:presLayoutVars>
          <dgm:bulletEnabled val="1"/>
        </dgm:presLayoutVars>
      </dgm:prSet>
      <dgm:spPr/>
    </dgm:pt>
  </dgm:ptLst>
  <dgm:cxnLst>
    <dgm:cxn modelId="{57120802-B8AE-4843-8DA5-7A5CB440CD13}" type="presOf" srcId="{7A631972-E36E-453D-B619-D17030A723CD}" destId="{4D01AC6B-C0ED-4F40-B31E-E2C023B1BAD3}" srcOrd="0" destOrd="0" presId="urn:microsoft.com/office/officeart/2005/8/layout/process4"/>
    <dgm:cxn modelId="{95AA5C2C-7130-44DC-847B-3456DCCEF389}" srcId="{3D6B196B-CB4E-4EBE-A217-F26A490E60C7}" destId="{D7169ABB-ACF9-4568-BBAB-D43C9F0A4AA5}" srcOrd="1" destOrd="0" parTransId="{A0B995C4-B9FE-4820-B7D5-47FBF95AA915}" sibTransId="{75629F20-74E3-455E-9DDD-2AAC79DDC644}"/>
    <dgm:cxn modelId="{BFF40665-272E-D246-A4AD-CB3F1D3E568F}" type="presOf" srcId="{42AA37FF-FAF4-4CA1-9E6C-98298210A799}" destId="{CF519DEF-88E1-5B4D-9CB7-6C1995F41F35}" srcOrd="0" destOrd="0" presId="urn:microsoft.com/office/officeart/2005/8/layout/process4"/>
    <dgm:cxn modelId="{CCDB338F-91A0-3149-9FC9-A2D9FBE685D6}" type="presOf" srcId="{3D6B196B-CB4E-4EBE-A217-F26A490E60C7}" destId="{BE588987-7446-A845-9267-B4096C9B9D48}" srcOrd="0" destOrd="0" presId="urn:microsoft.com/office/officeart/2005/8/layout/process4"/>
    <dgm:cxn modelId="{4B56F593-1323-2145-BD06-D5702AF5F9EE}" type="presOf" srcId="{D7169ABB-ACF9-4568-BBAB-D43C9F0A4AA5}" destId="{71CB0729-F07F-364A-AE0A-C8DFC623501F}" srcOrd="0" destOrd="0" presId="urn:microsoft.com/office/officeart/2005/8/layout/process4"/>
    <dgm:cxn modelId="{08EA95B7-7042-4C12-A7AE-3048A5D64905}" srcId="{58FB8CA8-703A-46F8-AA3D-6FDAE68F7099}" destId="{42AA37FF-FAF4-4CA1-9E6C-98298210A799}" srcOrd="0" destOrd="0" parTransId="{B7BBA92B-7096-4578-A84E-8ED43C5AA055}" sibTransId="{B0582ED3-9A1F-424A-AEF4-3F891BF3BC7C}"/>
    <dgm:cxn modelId="{F04F63D2-486B-4879-A44F-8E0E4081B9BC}" srcId="{58FB8CA8-703A-46F8-AA3D-6FDAE68F7099}" destId="{7A631972-E36E-453D-B619-D17030A723CD}" srcOrd="1" destOrd="0" parTransId="{AF5490A3-BD9B-48FC-83EC-9ADC6BAC319C}" sibTransId="{96DA6C21-D339-4A94-BC3D-CD6E79FC51CE}"/>
    <dgm:cxn modelId="{BA826FD4-AAE7-9E4A-AE4B-FDEAA73EC633}" type="presOf" srcId="{58FB8CA8-703A-46F8-AA3D-6FDAE68F7099}" destId="{D687BAC2-EB36-2D44-86C9-C9E96BAC0C46}" srcOrd="0" destOrd="0" presId="urn:microsoft.com/office/officeart/2005/8/layout/process4"/>
    <dgm:cxn modelId="{21A3BCE1-6339-EF40-B24C-A9DBFAFDE8B5}" type="presOf" srcId="{58FB8CA8-703A-46F8-AA3D-6FDAE68F7099}" destId="{275FE440-0563-5048-A381-3FB671E50479}" srcOrd="1" destOrd="0" presId="urn:microsoft.com/office/officeart/2005/8/layout/process4"/>
    <dgm:cxn modelId="{CE6281E7-D8D7-4F16-86D5-2ABFA34763A2}" srcId="{3D6B196B-CB4E-4EBE-A217-F26A490E60C7}" destId="{58FB8CA8-703A-46F8-AA3D-6FDAE68F7099}" srcOrd="0" destOrd="0" parTransId="{05E8E4CB-2406-444D-9BFD-F648524F604D}" sibTransId="{6BBD9435-C0ED-4434-9994-4B2A737D4F7F}"/>
    <dgm:cxn modelId="{564F33BA-3688-D04C-AE88-6E7B537FCD3A}" type="presParOf" srcId="{BE588987-7446-A845-9267-B4096C9B9D48}" destId="{0BD35040-67FF-914A-8E13-B1BA7A6DC4C3}" srcOrd="0" destOrd="0" presId="urn:microsoft.com/office/officeart/2005/8/layout/process4"/>
    <dgm:cxn modelId="{16AB1E84-1835-0549-8D6B-DB670B0110C4}" type="presParOf" srcId="{0BD35040-67FF-914A-8E13-B1BA7A6DC4C3}" destId="{71CB0729-F07F-364A-AE0A-C8DFC623501F}" srcOrd="0" destOrd="0" presId="urn:microsoft.com/office/officeart/2005/8/layout/process4"/>
    <dgm:cxn modelId="{1DDEC4CD-F803-E04D-8D72-515A28EB22DA}" type="presParOf" srcId="{BE588987-7446-A845-9267-B4096C9B9D48}" destId="{4071639E-9BBB-3441-92FA-5A07C1BFD2D0}" srcOrd="1" destOrd="0" presId="urn:microsoft.com/office/officeart/2005/8/layout/process4"/>
    <dgm:cxn modelId="{8C1CBA69-05F7-5F42-8A52-7817DB699C97}" type="presParOf" srcId="{BE588987-7446-A845-9267-B4096C9B9D48}" destId="{0E1195B8-C1B2-524D-91ED-6947328999D8}" srcOrd="2" destOrd="0" presId="urn:microsoft.com/office/officeart/2005/8/layout/process4"/>
    <dgm:cxn modelId="{1F9CDBEB-DAE0-1345-AC09-7F1F48AB563C}" type="presParOf" srcId="{0E1195B8-C1B2-524D-91ED-6947328999D8}" destId="{D687BAC2-EB36-2D44-86C9-C9E96BAC0C46}" srcOrd="0" destOrd="0" presId="urn:microsoft.com/office/officeart/2005/8/layout/process4"/>
    <dgm:cxn modelId="{543C4BF1-48DA-8846-815F-1B2EE0B4DBE7}" type="presParOf" srcId="{0E1195B8-C1B2-524D-91ED-6947328999D8}" destId="{275FE440-0563-5048-A381-3FB671E50479}" srcOrd="1" destOrd="0" presId="urn:microsoft.com/office/officeart/2005/8/layout/process4"/>
    <dgm:cxn modelId="{80832D57-0B0F-8241-9D21-B0FB03A51211}" type="presParOf" srcId="{0E1195B8-C1B2-524D-91ED-6947328999D8}" destId="{3877477C-6196-5649-8BE0-1FD99DC3D74A}" srcOrd="2" destOrd="0" presId="urn:microsoft.com/office/officeart/2005/8/layout/process4"/>
    <dgm:cxn modelId="{D3B8B4E1-0E37-AB4D-911A-4E778DAAC181}" type="presParOf" srcId="{3877477C-6196-5649-8BE0-1FD99DC3D74A}" destId="{CF519DEF-88E1-5B4D-9CB7-6C1995F41F35}" srcOrd="0" destOrd="0" presId="urn:microsoft.com/office/officeart/2005/8/layout/process4"/>
    <dgm:cxn modelId="{0FB08425-4BE8-404B-A2A8-39670B8FBAF7}" type="presParOf" srcId="{3877477C-6196-5649-8BE0-1FD99DC3D74A}" destId="{4D01AC6B-C0ED-4F40-B31E-E2C023B1BAD3}" srcOrd="1" destOrd="0" presId="urn:microsoft.com/office/officeart/2005/8/layout/process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ACE9C6C3-DA60-4738-A275-B6CA9D76A3BD}" type="doc">
      <dgm:prSet loTypeId="urn:microsoft.com/office/officeart/2005/8/layout/hList1" loCatId="list" qsTypeId="urn:microsoft.com/office/officeart/2005/8/quickstyle/simple1#4" qsCatId="simple" csTypeId="urn:microsoft.com/office/officeart/2005/8/colors/accent1_2#1" csCatId="accent1"/>
      <dgm:spPr/>
      <dgm:t>
        <a:bodyPr/>
        <a:lstStyle/>
        <a:p>
          <a:endParaRPr lang="en-US"/>
        </a:p>
      </dgm:t>
    </dgm:pt>
    <dgm:pt modelId="{1587DE87-F064-46D4-B751-A51163D2A2FF}">
      <dgm:prSet/>
      <dgm:spPr/>
      <dgm:t>
        <a:bodyPr/>
        <a:lstStyle/>
        <a:p>
          <a:r>
            <a:rPr lang="en-US"/>
            <a:t>Because we got the B coefficients from different samples, we could not calculate a traditional confidence interval</a:t>
          </a:r>
        </a:p>
      </dgm:t>
    </dgm:pt>
    <dgm:pt modelId="{09256B6E-50C2-4363-AD2E-E967DA2C43D8}" type="parTrans" cxnId="{5CC34B5D-0CFA-4ABF-9699-9D28C7001866}">
      <dgm:prSet/>
      <dgm:spPr/>
      <dgm:t>
        <a:bodyPr/>
        <a:lstStyle/>
        <a:p>
          <a:endParaRPr lang="en-US"/>
        </a:p>
      </dgm:t>
    </dgm:pt>
    <dgm:pt modelId="{A0A7F5D6-C6E2-4384-8EE8-B72249D2434E}" type="sibTrans" cxnId="{5CC34B5D-0CFA-4ABF-9699-9D28C7001866}">
      <dgm:prSet/>
      <dgm:spPr/>
      <dgm:t>
        <a:bodyPr/>
        <a:lstStyle/>
        <a:p>
          <a:endParaRPr lang="en-US"/>
        </a:p>
      </dgm:t>
    </dgm:pt>
    <dgm:pt modelId="{0EF49D39-2FFB-4E11-AB9A-1FBD4A4E9963}">
      <dgm:prSet/>
      <dgm:spPr/>
      <dgm:t>
        <a:bodyPr/>
        <a:lstStyle/>
        <a:p>
          <a:r>
            <a:rPr lang="en-US"/>
            <a:t>We do not have the correlations of estimates</a:t>
          </a:r>
        </a:p>
      </dgm:t>
    </dgm:pt>
    <dgm:pt modelId="{E89C2685-E2D9-492E-ADF5-30B9765A440C}" type="parTrans" cxnId="{0BE820AF-FECD-4943-98A6-06936A3EFA75}">
      <dgm:prSet/>
      <dgm:spPr/>
      <dgm:t>
        <a:bodyPr/>
        <a:lstStyle/>
        <a:p>
          <a:endParaRPr lang="en-US"/>
        </a:p>
      </dgm:t>
    </dgm:pt>
    <dgm:pt modelId="{D4650037-020A-4670-901C-1B9A74C4BD1F}" type="sibTrans" cxnId="{0BE820AF-FECD-4943-98A6-06936A3EFA75}">
      <dgm:prSet/>
      <dgm:spPr/>
      <dgm:t>
        <a:bodyPr/>
        <a:lstStyle/>
        <a:p>
          <a:endParaRPr lang="en-US"/>
        </a:p>
      </dgm:t>
    </dgm:pt>
    <dgm:pt modelId="{343273B1-162E-4680-B9E7-28AAFD68E0AF}">
      <dgm:prSet/>
      <dgm:spPr/>
      <dgm:t>
        <a:bodyPr/>
        <a:lstStyle/>
        <a:p>
          <a:r>
            <a:rPr lang="en-US"/>
            <a:t>We spent considerable time considering and testing alternative approaches</a:t>
          </a:r>
        </a:p>
      </dgm:t>
    </dgm:pt>
    <dgm:pt modelId="{CD0B629A-3CFE-41D1-A44E-6828E1E5CEED}" type="parTrans" cxnId="{2C709F7F-38C3-4196-9F84-56016C390911}">
      <dgm:prSet/>
      <dgm:spPr/>
      <dgm:t>
        <a:bodyPr/>
        <a:lstStyle/>
        <a:p>
          <a:endParaRPr lang="en-US"/>
        </a:p>
      </dgm:t>
    </dgm:pt>
    <dgm:pt modelId="{0C381A0F-0858-4359-988A-7530BC6A052A}" type="sibTrans" cxnId="{2C709F7F-38C3-4196-9F84-56016C390911}">
      <dgm:prSet/>
      <dgm:spPr/>
      <dgm:t>
        <a:bodyPr/>
        <a:lstStyle/>
        <a:p>
          <a:endParaRPr lang="en-US"/>
        </a:p>
      </dgm:t>
    </dgm:pt>
    <dgm:pt modelId="{8014B813-EB80-42E3-A423-C27E086976CF}">
      <dgm:prSet/>
      <dgm:spPr/>
      <dgm:t>
        <a:bodyPr/>
        <a:lstStyle/>
        <a:p>
          <a:r>
            <a:rPr lang="en-US"/>
            <a:t>In the end we settled on using the confidence intervals for the incremental coefficient for STABLE</a:t>
          </a:r>
        </a:p>
      </dgm:t>
    </dgm:pt>
    <dgm:pt modelId="{DC607988-C7E5-4160-8499-6B2A9137644A}" type="parTrans" cxnId="{35BF7817-99F6-4447-968A-9C6CD58CBAFD}">
      <dgm:prSet/>
      <dgm:spPr/>
      <dgm:t>
        <a:bodyPr/>
        <a:lstStyle/>
        <a:p>
          <a:endParaRPr lang="en-US"/>
        </a:p>
      </dgm:t>
    </dgm:pt>
    <dgm:pt modelId="{E2CE77C9-B155-4FD2-A335-63CC38A10D25}" type="sibTrans" cxnId="{35BF7817-99F6-4447-968A-9C6CD58CBAFD}">
      <dgm:prSet/>
      <dgm:spPr/>
      <dgm:t>
        <a:bodyPr/>
        <a:lstStyle/>
        <a:p>
          <a:endParaRPr lang="en-US"/>
        </a:p>
      </dgm:t>
    </dgm:pt>
    <dgm:pt modelId="{25CDC7D7-1779-406A-BC05-BCB63EECB310}">
      <dgm:prSet/>
      <dgm:spPr/>
      <dgm:t>
        <a:bodyPr/>
        <a:lstStyle/>
        <a:p>
          <a:r>
            <a:rPr lang="en-US"/>
            <a:t>This solves the equation using the upper bound for this coefficient and the lower bound for this coefficient i.e., what if the incremental effect was as large as is plausible or as small as is plausible, and gives these as Margins of Error</a:t>
          </a:r>
        </a:p>
      </dgm:t>
    </dgm:pt>
    <dgm:pt modelId="{D3327B56-A096-45B5-B219-95BD4065225D}" type="parTrans" cxnId="{B0ABADC1-DCA7-41D0-AA80-3DC9F1E4D4D9}">
      <dgm:prSet/>
      <dgm:spPr/>
      <dgm:t>
        <a:bodyPr/>
        <a:lstStyle/>
        <a:p>
          <a:endParaRPr lang="en-US"/>
        </a:p>
      </dgm:t>
    </dgm:pt>
    <dgm:pt modelId="{64E19E6E-F640-41F2-BFEE-E25F0BB8C939}" type="sibTrans" cxnId="{B0ABADC1-DCA7-41D0-AA80-3DC9F1E4D4D9}">
      <dgm:prSet/>
      <dgm:spPr/>
      <dgm:t>
        <a:bodyPr/>
        <a:lstStyle/>
        <a:p>
          <a:endParaRPr lang="en-US"/>
        </a:p>
      </dgm:t>
    </dgm:pt>
    <dgm:pt modelId="{F43A7530-05C4-4A44-A4C1-9B43319E1246}" type="pres">
      <dgm:prSet presAssocID="{ACE9C6C3-DA60-4738-A275-B6CA9D76A3BD}" presName="Name0" presStyleCnt="0">
        <dgm:presLayoutVars>
          <dgm:dir/>
          <dgm:animLvl val="lvl"/>
          <dgm:resizeHandles val="exact"/>
        </dgm:presLayoutVars>
      </dgm:prSet>
      <dgm:spPr/>
    </dgm:pt>
    <dgm:pt modelId="{54FEE5A1-BE7E-9C42-8B14-6AA67DED8FF0}" type="pres">
      <dgm:prSet presAssocID="{1587DE87-F064-46D4-B751-A51163D2A2FF}" presName="composite" presStyleCnt="0"/>
      <dgm:spPr/>
    </dgm:pt>
    <dgm:pt modelId="{17568BEF-9652-FE4D-B81C-7CC901860621}" type="pres">
      <dgm:prSet presAssocID="{1587DE87-F064-46D4-B751-A51163D2A2FF}" presName="parTx" presStyleLbl="alignNode1" presStyleIdx="0" presStyleCnt="3">
        <dgm:presLayoutVars>
          <dgm:chMax val="0"/>
          <dgm:chPref val="0"/>
          <dgm:bulletEnabled val="1"/>
        </dgm:presLayoutVars>
      </dgm:prSet>
      <dgm:spPr/>
    </dgm:pt>
    <dgm:pt modelId="{49BD2187-4226-CB4F-8D22-AC312F840022}" type="pres">
      <dgm:prSet presAssocID="{1587DE87-F064-46D4-B751-A51163D2A2FF}" presName="desTx" presStyleLbl="alignAccFollowNode1" presStyleIdx="0" presStyleCnt="3">
        <dgm:presLayoutVars>
          <dgm:bulletEnabled val="1"/>
        </dgm:presLayoutVars>
      </dgm:prSet>
      <dgm:spPr/>
    </dgm:pt>
    <dgm:pt modelId="{10C1CF6C-8DB1-3B45-B566-4364E5ABE517}" type="pres">
      <dgm:prSet presAssocID="{A0A7F5D6-C6E2-4384-8EE8-B72249D2434E}" presName="space" presStyleCnt="0"/>
      <dgm:spPr/>
    </dgm:pt>
    <dgm:pt modelId="{E00EE35A-7A02-3743-81B5-1BBF399D9888}" type="pres">
      <dgm:prSet presAssocID="{343273B1-162E-4680-B9E7-28AAFD68E0AF}" presName="composite" presStyleCnt="0"/>
      <dgm:spPr/>
    </dgm:pt>
    <dgm:pt modelId="{ABBC9E48-DCAA-B145-A69F-D03637FD9228}" type="pres">
      <dgm:prSet presAssocID="{343273B1-162E-4680-B9E7-28AAFD68E0AF}" presName="parTx" presStyleLbl="alignNode1" presStyleIdx="1" presStyleCnt="3">
        <dgm:presLayoutVars>
          <dgm:chMax val="0"/>
          <dgm:chPref val="0"/>
          <dgm:bulletEnabled val="1"/>
        </dgm:presLayoutVars>
      </dgm:prSet>
      <dgm:spPr/>
    </dgm:pt>
    <dgm:pt modelId="{A8B2C98F-90C0-614D-B194-67AF60D096A5}" type="pres">
      <dgm:prSet presAssocID="{343273B1-162E-4680-B9E7-28AAFD68E0AF}" presName="desTx" presStyleLbl="alignAccFollowNode1" presStyleIdx="1" presStyleCnt="3">
        <dgm:presLayoutVars>
          <dgm:bulletEnabled val="1"/>
        </dgm:presLayoutVars>
      </dgm:prSet>
      <dgm:spPr/>
    </dgm:pt>
    <dgm:pt modelId="{DED8A20F-CB08-EB4E-91E6-4400A2A8E0A0}" type="pres">
      <dgm:prSet presAssocID="{0C381A0F-0858-4359-988A-7530BC6A052A}" presName="space" presStyleCnt="0"/>
      <dgm:spPr/>
    </dgm:pt>
    <dgm:pt modelId="{E0AC3E94-653D-6348-9AC8-7B85EFDB4E7C}" type="pres">
      <dgm:prSet presAssocID="{8014B813-EB80-42E3-A423-C27E086976CF}" presName="composite" presStyleCnt="0"/>
      <dgm:spPr/>
    </dgm:pt>
    <dgm:pt modelId="{E07714EB-B082-B64F-8982-72B392829914}" type="pres">
      <dgm:prSet presAssocID="{8014B813-EB80-42E3-A423-C27E086976CF}" presName="parTx" presStyleLbl="alignNode1" presStyleIdx="2" presStyleCnt="3">
        <dgm:presLayoutVars>
          <dgm:chMax val="0"/>
          <dgm:chPref val="0"/>
          <dgm:bulletEnabled val="1"/>
        </dgm:presLayoutVars>
      </dgm:prSet>
      <dgm:spPr/>
    </dgm:pt>
    <dgm:pt modelId="{F4B2E6D7-F030-C34F-971D-4E634D13C266}" type="pres">
      <dgm:prSet presAssocID="{8014B813-EB80-42E3-A423-C27E086976CF}" presName="desTx" presStyleLbl="alignAccFollowNode1" presStyleIdx="2" presStyleCnt="3">
        <dgm:presLayoutVars>
          <dgm:bulletEnabled val="1"/>
        </dgm:presLayoutVars>
      </dgm:prSet>
      <dgm:spPr/>
    </dgm:pt>
  </dgm:ptLst>
  <dgm:cxnLst>
    <dgm:cxn modelId="{3BB1D603-E97B-524B-95B6-A3E347B9A4A7}" type="presOf" srcId="{343273B1-162E-4680-B9E7-28AAFD68E0AF}" destId="{ABBC9E48-DCAA-B145-A69F-D03637FD9228}" srcOrd="0" destOrd="0" presId="urn:microsoft.com/office/officeart/2005/8/layout/hList1"/>
    <dgm:cxn modelId="{35BF7817-99F6-4447-968A-9C6CD58CBAFD}" srcId="{ACE9C6C3-DA60-4738-A275-B6CA9D76A3BD}" destId="{8014B813-EB80-42E3-A423-C27E086976CF}" srcOrd="2" destOrd="0" parTransId="{DC607988-C7E5-4160-8499-6B2A9137644A}" sibTransId="{E2CE77C9-B155-4FD2-A335-63CC38A10D25}"/>
    <dgm:cxn modelId="{4AEFE62B-70BD-FB4A-8842-C751EF5B7F1E}" type="presOf" srcId="{1587DE87-F064-46D4-B751-A51163D2A2FF}" destId="{17568BEF-9652-FE4D-B81C-7CC901860621}" srcOrd="0" destOrd="0" presId="urn:microsoft.com/office/officeart/2005/8/layout/hList1"/>
    <dgm:cxn modelId="{1D2DFD31-F57C-3D43-9371-61C0997D2D46}" type="presOf" srcId="{0EF49D39-2FFB-4E11-AB9A-1FBD4A4E9963}" destId="{49BD2187-4226-CB4F-8D22-AC312F840022}" srcOrd="0" destOrd="0" presId="urn:microsoft.com/office/officeart/2005/8/layout/hList1"/>
    <dgm:cxn modelId="{4A22CF58-531D-3B48-8729-2925FDC3146F}" type="presOf" srcId="{8014B813-EB80-42E3-A423-C27E086976CF}" destId="{E07714EB-B082-B64F-8982-72B392829914}" srcOrd="0" destOrd="0" presId="urn:microsoft.com/office/officeart/2005/8/layout/hList1"/>
    <dgm:cxn modelId="{5CC34B5D-0CFA-4ABF-9699-9D28C7001866}" srcId="{ACE9C6C3-DA60-4738-A275-B6CA9D76A3BD}" destId="{1587DE87-F064-46D4-B751-A51163D2A2FF}" srcOrd="0" destOrd="0" parTransId="{09256B6E-50C2-4363-AD2E-E967DA2C43D8}" sibTransId="{A0A7F5D6-C6E2-4384-8EE8-B72249D2434E}"/>
    <dgm:cxn modelId="{2C709F7F-38C3-4196-9F84-56016C390911}" srcId="{ACE9C6C3-DA60-4738-A275-B6CA9D76A3BD}" destId="{343273B1-162E-4680-B9E7-28AAFD68E0AF}" srcOrd="1" destOrd="0" parTransId="{CD0B629A-3CFE-41D1-A44E-6828E1E5CEED}" sibTransId="{0C381A0F-0858-4359-988A-7530BC6A052A}"/>
    <dgm:cxn modelId="{0BE820AF-FECD-4943-98A6-06936A3EFA75}" srcId="{1587DE87-F064-46D4-B751-A51163D2A2FF}" destId="{0EF49D39-2FFB-4E11-AB9A-1FBD4A4E9963}" srcOrd="0" destOrd="0" parTransId="{E89C2685-E2D9-492E-ADF5-30B9765A440C}" sibTransId="{D4650037-020A-4670-901C-1B9A74C4BD1F}"/>
    <dgm:cxn modelId="{BCC59AB9-ECCE-8049-8E59-4167CF9A37C5}" type="presOf" srcId="{25CDC7D7-1779-406A-BC05-BCB63EECB310}" destId="{F4B2E6D7-F030-C34F-971D-4E634D13C266}" srcOrd="0" destOrd="0" presId="urn:microsoft.com/office/officeart/2005/8/layout/hList1"/>
    <dgm:cxn modelId="{4DEFB7BD-3C6B-CA4D-9BD2-710A0580D2E1}" type="presOf" srcId="{ACE9C6C3-DA60-4738-A275-B6CA9D76A3BD}" destId="{F43A7530-05C4-4A44-A4C1-9B43319E1246}" srcOrd="0" destOrd="0" presId="urn:microsoft.com/office/officeart/2005/8/layout/hList1"/>
    <dgm:cxn modelId="{B0ABADC1-DCA7-41D0-AA80-3DC9F1E4D4D9}" srcId="{8014B813-EB80-42E3-A423-C27E086976CF}" destId="{25CDC7D7-1779-406A-BC05-BCB63EECB310}" srcOrd="0" destOrd="0" parTransId="{D3327B56-A096-45B5-B219-95BD4065225D}" sibTransId="{64E19E6E-F640-41F2-BFEE-E25F0BB8C939}"/>
    <dgm:cxn modelId="{3A11FD62-4969-3F4C-A747-003B2654ABAA}" type="presParOf" srcId="{F43A7530-05C4-4A44-A4C1-9B43319E1246}" destId="{54FEE5A1-BE7E-9C42-8B14-6AA67DED8FF0}" srcOrd="0" destOrd="0" presId="urn:microsoft.com/office/officeart/2005/8/layout/hList1"/>
    <dgm:cxn modelId="{050E4D00-1963-BB47-A594-BE7729DCE49D}" type="presParOf" srcId="{54FEE5A1-BE7E-9C42-8B14-6AA67DED8FF0}" destId="{17568BEF-9652-FE4D-B81C-7CC901860621}" srcOrd="0" destOrd="0" presId="urn:microsoft.com/office/officeart/2005/8/layout/hList1"/>
    <dgm:cxn modelId="{957B6167-8ACB-A742-BDF6-38EC01F1F38D}" type="presParOf" srcId="{54FEE5A1-BE7E-9C42-8B14-6AA67DED8FF0}" destId="{49BD2187-4226-CB4F-8D22-AC312F840022}" srcOrd="1" destOrd="0" presId="urn:microsoft.com/office/officeart/2005/8/layout/hList1"/>
    <dgm:cxn modelId="{88DFFAF8-4281-7247-B3FF-F12A4547A190}" type="presParOf" srcId="{F43A7530-05C4-4A44-A4C1-9B43319E1246}" destId="{10C1CF6C-8DB1-3B45-B566-4364E5ABE517}" srcOrd="1" destOrd="0" presId="urn:microsoft.com/office/officeart/2005/8/layout/hList1"/>
    <dgm:cxn modelId="{6881D94A-C814-3147-9E19-D6B6AD1E1549}" type="presParOf" srcId="{F43A7530-05C4-4A44-A4C1-9B43319E1246}" destId="{E00EE35A-7A02-3743-81B5-1BBF399D9888}" srcOrd="2" destOrd="0" presId="urn:microsoft.com/office/officeart/2005/8/layout/hList1"/>
    <dgm:cxn modelId="{B80CF858-3F0B-2844-B065-4A9A535AD95B}" type="presParOf" srcId="{E00EE35A-7A02-3743-81B5-1BBF399D9888}" destId="{ABBC9E48-DCAA-B145-A69F-D03637FD9228}" srcOrd="0" destOrd="0" presId="urn:microsoft.com/office/officeart/2005/8/layout/hList1"/>
    <dgm:cxn modelId="{19670083-3442-CC45-AAFB-E59BCFB16613}" type="presParOf" srcId="{E00EE35A-7A02-3743-81B5-1BBF399D9888}" destId="{A8B2C98F-90C0-614D-B194-67AF60D096A5}" srcOrd="1" destOrd="0" presId="urn:microsoft.com/office/officeart/2005/8/layout/hList1"/>
    <dgm:cxn modelId="{D837D106-FF05-9C4D-BFE1-91DFC32CCB80}" type="presParOf" srcId="{F43A7530-05C4-4A44-A4C1-9B43319E1246}" destId="{DED8A20F-CB08-EB4E-91E6-4400A2A8E0A0}" srcOrd="3" destOrd="0" presId="urn:microsoft.com/office/officeart/2005/8/layout/hList1"/>
    <dgm:cxn modelId="{F78360AD-5B0A-054E-95D6-89AE7AAD6F3D}" type="presParOf" srcId="{F43A7530-05C4-4A44-A4C1-9B43319E1246}" destId="{E0AC3E94-653D-6348-9AC8-7B85EFDB4E7C}" srcOrd="4" destOrd="0" presId="urn:microsoft.com/office/officeart/2005/8/layout/hList1"/>
    <dgm:cxn modelId="{D5B0ECA5-09AE-B946-9641-61C61BD8238D}" type="presParOf" srcId="{E0AC3E94-653D-6348-9AC8-7B85EFDB4E7C}" destId="{E07714EB-B082-B64F-8982-72B392829914}" srcOrd="0" destOrd="0" presId="urn:microsoft.com/office/officeart/2005/8/layout/hList1"/>
    <dgm:cxn modelId="{69F446B6-2A6B-704D-A356-CC5D02A6DB11}" type="presParOf" srcId="{E0AC3E94-653D-6348-9AC8-7B85EFDB4E7C}" destId="{F4B2E6D7-F030-C34F-971D-4E634D13C266}"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F91F2704-B365-42AE-AA39-6A03686B52D3}" type="doc">
      <dgm:prSet loTypeId="urn:microsoft.com/office/officeart/2005/8/layout/vList2" loCatId="list" qsTypeId="urn:microsoft.com/office/officeart/2005/8/quickstyle/simple1#5" qsCatId="simple" csTypeId="urn:microsoft.com/office/officeart/2005/8/colors/colorful5#2" csCatId="colorful"/>
      <dgm:spPr/>
      <dgm:t>
        <a:bodyPr/>
        <a:lstStyle/>
        <a:p>
          <a:endParaRPr lang="en-US"/>
        </a:p>
      </dgm:t>
    </dgm:pt>
    <dgm:pt modelId="{4EFCF6DA-394A-42C8-B574-DC81AC28565E}">
      <dgm:prSet/>
      <dgm:spPr/>
      <dgm:t>
        <a:bodyPr/>
        <a:lstStyle/>
        <a:p>
          <a:r>
            <a:rPr lang="en-US"/>
            <a:t>They do not quantify error in estimating the incremental effect of Static-99R</a:t>
          </a:r>
        </a:p>
      </dgm:t>
    </dgm:pt>
    <dgm:pt modelId="{0FCE9399-1CFF-4609-A8D7-39F7686375AC}" type="parTrans" cxnId="{453C4322-5ACD-4EF1-8370-B693A0068B90}">
      <dgm:prSet/>
      <dgm:spPr/>
      <dgm:t>
        <a:bodyPr/>
        <a:lstStyle/>
        <a:p>
          <a:endParaRPr lang="en-US"/>
        </a:p>
      </dgm:t>
    </dgm:pt>
    <dgm:pt modelId="{59E1C6ED-F8B0-4F4A-BA32-52A628734D9F}" type="sibTrans" cxnId="{453C4322-5ACD-4EF1-8370-B693A0068B90}">
      <dgm:prSet/>
      <dgm:spPr/>
      <dgm:t>
        <a:bodyPr/>
        <a:lstStyle/>
        <a:p>
          <a:endParaRPr lang="en-US"/>
        </a:p>
      </dgm:t>
    </dgm:pt>
    <dgm:pt modelId="{621D0E05-C836-4002-BDFB-7309BD0AC99D}">
      <dgm:prSet/>
      <dgm:spPr/>
      <dgm:t>
        <a:bodyPr/>
        <a:lstStyle/>
        <a:p>
          <a:r>
            <a:rPr lang="en-US"/>
            <a:t>We do not consider that important as the relation of Static-99R to sexual recidivism was similar to that found in larger collections of samples</a:t>
          </a:r>
        </a:p>
      </dgm:t>
    </dgm:pt>
    <dgm:pt modelId="{DECA68F0-4E41-49EF-B783-53A40EAE4AAF}" type="parTrans" cxnId="{F34FF5C5-8160-48AD-9132-686B0C691010}">
      <dgm:prSet/>
      <dgm:spPr/>
      <dgm:t>
        <a:bodyPr/>
        <a:lstStyle/>
        <a:p>
          <a:endParaRPr lang="en-US"/>
        </a:p>
      </dgm:t>
    </dgm:pt>
    <dgm:pt modelId="{58CD3462-0BA4-4657-8BD4-1552A7E29202}" type="sibTrans" cxnId="{F34FF5C5-8160-48AD-9132-686B0C691010}">
      <dgm:prSet/>
      <dgm:spPr/>
      <dgm:t>
        <a:bodyPr/>
        <a:lstStyle/>
        <a:p>
          <a:endParaRPr lang="en-US"/>
        </a:p>
      </dgm:t>
    </dgm:pt>
    <dgm:pt modelId="{90C7D311-991E-493B-B99A-53CD70AE0917}">
      <dgm:prSet/>
      <dgm:spPr/>
      <dgm:t>
        <a:bodyPr/>
        <a:lstStyle/>
        <a:p>
          <a:r>
            <a:rPr lang="en-US"/>
            <a:t>They do not quantify error in estimating the base rate</a:t>
          </a:r>
        </a:p>
      </dgm:t>
    </dgm:pt>
    <dgm:pt modelId="{E7CCEAC3-5365-4EE3-9905-056A078413CB}" type="parTrans" cxnId="{2E1C254B-6E95-447E-AC3E-80F9AFEE8A54}">
      <dgm:prSet/>
      <dgm:spPr/>
      <dgm:t>
        <a:bodyPr/>
        <a:lstStyle/>
        <a:p>
          <a:endParaRPr lang="en-US"/>
        </a:p>
      </dgm:t>
    </dgm:pt>
    <dgm:pt modelId="{6002E906-92D1-4EB6-B13B-62D10B518EC7}" type="sibTrans" cxnId="{2E1C254B-6E95-447E-AC3E-80F9AFEE8A54}">
      <dgm:prSet/>
      <dgm:spPr/>
      <dgm:t>
        <a:bodyPr/>
        <a:lstStyle/>
        <a:p>
          <a:endParaRPr lang="en-US"/>
        </a:p>
      </dgm:t>
    </dgm:pt>
    <dgm:pt modelId="{E4AD12BB-542E-4C8F-A23F-5B26A135178C}">
      <dgm:prSet/>
      <dgm:spPr/>
      <dgm:t>
        <a:bodyPr/>
        <a:lstStyle/>
        <a:p>
          <a:r>
            <a:rPr lang="en-US"/>
            <a:t>This is more significant, but it is worth noting there is systematic variation in base rates which is not captured by a standard error. We suggest discussing the strengths and weaknesses of the base rate estimate</a:t>
          </a:r>
        </a:p>
      </dgm:t>
    </dgm:pt>
    <dgm:pt modelId="{AD6A9FE0-9E89-4416-B45C-6901E284C257}" type="parTrans" cxnId="{EE0752FB-4B35-43FB-AE66-5062A21597A8}">
      <dgm:prSet/>
      <dgm:spPr/>
      <dgm:t>
        <a:bodyPr/>
        <a:lstStyle/>
        <a:p>
          <a:endParaRPr lang="en-US"/>
        </a:p>
      </dgm:t>
    </dgm:pt>
    <dgm:pt modelId="{BD32DDC7-A891-4A9C-97EF-5240F2716741}" type="sibTrans" cxnId="{EE0752FB-4B35-43FB-AE66-5062A21597A8}">
      <dgm:prSet/>
      <dgm:spPr/>
      <dgm:t>
        <a:bodyPr/>
        <a:lstStyle/>
        <a:p>
          <a:endParaRPr lang="en-US"/>
        </a:p>
      </dgm:t>
    </dgm:pt>
    <dgm:pt modelId="{3F3F8088-8DE2-E548-BD42-A68E7E78BD88}" type="pres">
      <dgm:prSet presAssocID="{F91F2704-B365-42AE-AA39-6A03686B52D3}" presName="linear" presStyleCnt="0">
        <dgm:presLayoutVars>
          <dgm:animLvl val="lvl"/>
          <dgm:resizeHandles val="exact"/>
        </dgm:presLayoutVars>
      </dgm:prSet>
      <dgm:spPr/>
    </dgm:pt>
    <dgm:pt modelId="{4586D3E5-BFB9-F647-84D4-B7A09AE1579D}" type="pres">
      <dgm:prSet presAssocID="{4EFCF6DA-394A-42C8-B574-DC81AC28565E}" presName="parentText" presStyleLbl="node1" presStyleIdx="0" presStyleCnt="2">
        <dgm:presLayoutVars>
          <dgm:chMax val="0"/>
          <dgm:bulletEnabled val="1"/>
        </dgm:presLayoutVars>
      </dgm:prSet>
      <dgm:spPr/>
    </dgm:pt>
    <dgm:pt modelId="{400416E5-15AC-1940-BEE0-8139AE31A1C0}" type="pres">
      <dgm:prSet presAssocID="{4EFCF6DA-394A-42C8-B574-DC81AC28565E}" presName="childText" presStyleLbl="revTx" presStyleIdx="0" presStyleCnt="2">
        <dgm:presLayoutVars>
          <dgm:bulletEnabled val="1"/>
        </dgm:presLayoutVars>
      </dgm:prSet>
      <dgm:spPr/>
    </dgm:pt>
    <dgm:pt modelId="{013AF704-DB4E-F844-9B06-48EB1DFFD223}" type="pres">
      <dgm:prSet presAssocID="{90C7D311-991E-493B-B99A-53CD70AE0917}" presName="parentText" presStyleLbl="node1" presStyleIdx="1" presStyleCnt="2">
        <dgm:presLayoutVars>
          <dgm:chMax val="0"/>
          <dgm:bulletEnabled val="1"/>
        </dgm:presLayoutVars>
      </dgm:prSet>
      <dgm:spPr/>
    </dgm:pt>
    <dgm:pt modelId="{3A7609EC-4F05-434B-80FD-AC6EE42DF87D}" type="pres">
      <dgm:prSet presAssocID="{90C7D311-991E-493B-B99A-53CD70AE0917}" presName="childText" presStyleLbl="revTx" presStyleIdx="1" presStyleCnt="2">
        <dgm:presLayoutVars>
          <dgm:bulletEnabled val="1"/>
        </dgm:presLayoutVars>
      </dgm:prSet>
      <dgm:spPr/>
    </dgm:pt>
  </dgm:ptLst>
  <dgm:cxnLst>
    <dgm:cxn modelId="{453C4322-5ACD-4EF1-8370-B693A0068B90}" srcId="{F91F2704-B365-42AE-AA39-6A03686B52D3}" destId="{4EFCF6DA-394A-42C8-B574-DC81AC28565E}" srcOrd="0" destOrd="0" parTransId="{0FCE9399-1CFF-4609-A8D7-39F7686375AC}" sibTransId="{59E1C6ED-F8B0-4F4A-BA32-52A628734D9F}"/>
    <dgm:cxn modelId="{2E1C254B-6E95-447E-AC3E-80F9AFEE8A54}" srcId="{F91F2704-B365-42AE-AA39-6A03686B52D3}" destId="{90C7D311-991E-493B-B99A-53CD70AE0917}" srcOrd="1" destOrd="0" parTransId="{E7CCEAC3-5365-4EE3-9905-056A078413CB}" sibTransId="{6002E906-92D1-4EB6-B13B-62D10B518EC7}"/>
    <dgm:cxn modelId="{016B3F4D-A904-C240-8FA3-72AC9998AB6D}" type="presOf" srcId="{90C7D311-991E-493B-B99A-53CD70AE0917}" destId="{013AF704-DB4E-F844-9B06-48EB1DFFD223}" srcOrd="0" destOrd="0" presId="urn:microsoft.com/office/officeart/2005/8/layout/vList2"/>
    <dgm:cxn modelId="{4E23CC7E-096B-F543-B781-283283B7634F}" type="presOf" srcId="{E4AD12BB-542E-4C8F-A23F-5B26A135178C}" destId="{3A7609EC-4F05-434B-80FD-AC6EE42DF87D}" srcOrd="0" destOrd="0" presId="urn:microsoft.com/office/officeart/2005/8/layout/vList2"/>
    <dgm:cxn modelId="{F7E47DB2-B93B-6445-ADCE-0D4671BDB435}" type="presOf" srcId="{4EFCF6DA-394A-42C8-B574-DC81AC28565E}" destId="{4586D3E5-BFB9-F647-84D4-B7A09AE1579D}" srcOrd="0" destOrd="0" presId="urn:microsoft.com/office/officeart/2005/8/layout/vList2"/>
    <dgm:cxn modelId="{F34FF5C5-8160-48AD-9132-686B0C691010}" srcId="{4EFCF6DA-394A-42C8-B574-DC81AC28565E}" destId="{621D0E05-C836-4002-BDFB-7309BD0AC99D}" srcOrd="0" destOrd="0" parTransId="{DECA68F0-4E41-49EF-B783-53A40EAE4AAF}" sibTransId="{58CD3462-0BA4-4657-8BD4-1552A7E29202}"/>
    <dgm:cxn modelId="{8B6AD5DB-9A19-524D-AE3E-55E4539D03D8}" type="presOf" srcId="{F91F2704-B365-42AE-AA39-6A03686B52D3}" destId="{3F3F8088-8DE2-E548-BD42-A68E7E78BD88}" srcOrd="0" destOrd="0" presId="urn:microsoft.com/office/officeart/2005/8/layout/vList2"/>
    <dgm:cxn modelId="{BCA5D3DF-0913-2846-9CD4-1E897C6F5645}" type="presOf" srcId="{621D0E05-C836-4002-BDFB-7309BD0AC99D}" destId="{400416E5-15AC-1940-BEE0-8139AE31A1C0}" srcOrd="0" destOrd="0" presId="urn:microsoft.com/office/officeart/2005/8/layout/vList2"/>
    <dgm:cxn modelId="{EE0752FB-4B35-43FB-AE66-5062A21597A8}" srcId="{90C7D311-991E-493B-B99A-53CD70AE0917}" destId="{E4AD12BB-542E-4C8F-A23F-5B26A135178C}" srcOrd="0" destOrd="0" parTransId="{AD6A9FE0-9E89-4416-B45C-6901E284C257}" sibTransId="{BD32DDC7-A891-4A9C-97EF-5240F2716741}"/>
    <dgm:cxn modelId="{2EEF73FC-EAE3-4A42-8D4F-A0899B875284}" type="presParOf" srcId="{3F3F8088-8DE2-E548-BD42-A68E7E78BD88}" destId="{4586D3E5-BFB9-F647-84D4-B7A09AE1579D}" srcOrd="0" destOrd="0" presId="urn:microsoft.com/office/officeart/2005/8/layout/vList2"/>
    <dgm:cxn modelId="{4D5BF4CE-5E26-354A-91FE-36E17C5C3431}" type="presParOf" srcId="{3F3F8088-8DE2-E548-BD42-A68E7E78BD88}" destId="{400416E5-15AC-1940-BEE0-8139AE31A1C0}" srcOrd="1" destOrd="0" presId="urn:microsoft.com/office/officeart/2005/8/layout/vList2"/>
    <dgm:cxn modelId="{3D0B87BB-4B8D-5449-AEC2-EC3D1B5EB105}" type="presParOf" srcId="{3F3F8088-8DE2-E548-BD42-A68E7E78BD88}" destId="{013AF704-DB4E-F844-9B06-48EB1DFFD223}" srcOrd="2" destOrd="0" presId="urn:microsoft.com/office/officeart/2005/8/layout/vList2"/>
    <dgm:cxn modelId="{3B314731-53B0-4149-AD87-FB8C14EFFCFD}" type="presParOf" srcId="{3F3F8088-8DE2-E548-BD42-A68E7E78BD88}" destId="{3A7609EC-4F05-434B-80FD-AC6EE42DF87D}" srcOrd="3"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557BE2E4-5F9A-40D8-9046-106B7F136805}" type="doc">
      <dgm:prSet loTypeId="urn:microsoft.com/office/officeart/2018/2/layout/IconVerticalSolidList" loCatId="icon" qsTypeId="urn:microsoft.com/office/officeart/2005/8/quickstyle/simple1#6" qsCatId="simple" csTypeId="urn:microsoft.com/office/officeart/2005/8/colors/accent1_2#2" csCatId="accent1" phldr="1"/>
      <dgm:spPr/>
      <dgm:t>
        <a:bodyPr/>
        <a:lstStyle/>
        <a:p>
          <a:endParaRPr lang="en-US"/>
        </a:p>
      </dgm:t>
    </dgm:pt>
    <dgm:pt modelId="{DBD6D024-BB33-4817-9580-D8469337D166}">
      <dgm:prSet/>
      <dgm:spPr/>
      <dgm:t>
        <a:bodyPr/>
        <a:lstStyle/>
        <a:p>
          <a:pPr>
            <a:lnSpc>
              <a:spcPct val="100000"/>
            </a:lnSpc>
          </a:pPr>
          <a:r>
            <a:rPr lang="en-US" dirty="0"/>
            <a:t>At a Static-99R 6 Calculator rates are pretty similar to HRHN at STABLE scores of 14 or 15</a:t>
          </a:r>
        </a:p>
      </dgm:t>
    </dgm:pt>
    <dgm:pt modelId="{46692235-9C93-4C24-A265-4ADCF53F6C15}" type="parTrans" cxnId="{3E2B24F4-02E9-46CF-87A4-E788DE7720A9}">
      <dgm:prSet/>
      <dgm:spPr/>
      <dgm:t>
        <a:bodyPr/>
        <a:lstStyle/>
        <a:p>
          <a:endParaRPr lang="en-US"/>
        </a:p>
      </dgm:t>
    </dgm:pt>
    <dgm:pt modelId="{18AD418A-2108-4771-9CF2-77CA5B5E23DE}" type="sibTrans" cxnId="{3E2B24F4-02E9-46CF-87A4-E788DE7720A9}">
      <dgm:prSet/>
      <dgm:spPr/>
      <dgm:t>
        <a:bodyPr/>
        <a:lstStyle/>
        <a:p>
          <a:endParaRPr lang="en-US"/>
        </a:p>
      </dgm:t>
    </dgm:pt>
    <dgm:pt modelId="{A20B88D2-335D-4C48-B8D0-6A2D49BE3075}">
      <dgm:prSet/>
      <dgm:spPr/>
      <dgm:t>
        <a:bodyPr/>
        <a:lstStyle/>
        <a:p>
          <a:pPr>
            <a:lnSpc>
              <a:spcPct val="100000"/>
            </a:lnSpc>
          </a:pPr>
          <a:r>
            <a:rPr lang="en-US"/>
            <a:t>HRHN norms give 5-year rate that are 1 to 2 points higher</a:t>
          </a:r>
        </a:p>
      </dgm:t>
    </dgm:pt>
    <dgm:pt modelId="{7AE987E3-266E-478F-AC2D-DD4DCD66B6E2}" type="parTrans" cxnId="{BCD3B00B-4C50-4867-BBFF-85AE1D60DA96}">
      <dgm:prSet/>
      <dgm:spPr/>
      <dgm:t>
        <a:bodyPr/>
        <a:lstStyle/>
        <a:p>
          <a:endParaRPr lang="en-US"/>
        </a:p>
      </dgm:t>
    </dgm:pt>
    <dgm:pt modelId="{6D10077B-5622-4846-81D8-C220C28B2E10}" type="sibTrans" cxnId="{BCD3B00B-4C50-4867-BBFF-85AE1D60DA96}">
      <dgm:prSet/>
      <dgm:spPr/>
      <dgm:t>
        <a:bodyPr/>
        <a:lstStyle/>
        <a:p>
          <a:endParaRPr lang="en-US"/>
        </a:p>
      </dgm:t>
    </dgm:pt>
    <dgm:pt modelId="{ABDB443A-5CEE-4374-B9B4-2C1F0B399906}">
      <dgm:prSet/>
      <dgm:spPr/>
      <dgm:t>
        <a:bodyPr/>
        <a:lstStyle/>
        <a:p>
          <a:pPr>
            <a:lnSpc>
              <a:spcPct val="100000"/>
            </a:lnSpc>
          </a:pPr>
          <a:r>
            <a:rPr lang="en-US"/>
            <a:t>Does this mean the STABLE Calculator slightly under-estimates risk if you believe HRHN norms are appropriate?</a:t>
          </a:r>
        </a:p>
      </dgm:t>
    </dgm:pt>
    <dgm:pt modelId="{2FA4F6EF-CBEA-4EDA-A8DC-4C5482ED5211}" type="parTrans" cxnId="{1E599AD1-75B8-4C86-B172-8F13DAC99D00}">
      <dgm:prSet/>
      <dgm:spPr/>
      <dgm:t>
        <a:bodyPr/>
        <a:lstStyle/>
        <a:p>
          <a:endParaRPr lang="en-US"/>
        </a:p>
      </dgm:t>
    </dgm:pt>
    <dgm:pt modelId="{F7669A5C-8D3D-4802-9F66-675331E559B3}" type="sibTrans" cxnId="{1E599AD1-75B8-4C86-B172-8F13DAC99D00}">
      <dgm:prSet/>
      <dgm:spPr/>
      <dgm:t>
        <a:bodyPr/>
        <a:lstStyle/>
        <a:p>
          <a:endParaRPr lang="en-US"/>
        </a:p>
      </dgm:t>
    </dgm:pt>
    <dgm:pt modelId="{F831829C-8186-42BF-87D0-88A910E326E5}">
      <dgm:prSet/>
      <dgm:spPr/>
      <dgm:t>
        <a:bodyPr/>
        <a:lstStyle/>
        <a:p>
          <a:pPr>
            <a:lnSpc>
              <a:spcPct val="100000"/>
            </a:lnSpc>
          </a:pPr>
          <a:r>
            <a:rPr lang="en-US"/>
            <a:t>Maybe, though the effect is small</a:t>
          </a:r>
        </a:p>
      </dgm:t>
    </dgm:pt>
    <dgm:pt modelId="{7CD6D264-4E2B-4544-87EB-2E04AA5148F4}" type="parTrans" cxnId="{FBE669FB-D654-4C54-B0E3-5C3822DFAEB7}">
      <dgm:prSet/>
      <dgm:spPr/>
      <dgm:t>
        <a:bodyPr/>
        <a:lstStyle/>
        <a:p>
          <a:endParaRPr lang="en-US"/>
        </a:p>
      </dgm:t>
    </dgm:pt>
    <dgm:pt modelId="{D5EDD482-174E-4CCF-B11E-8AE203217DCC}" type="sibTrans" cxnId="{FBE669FB-D654-4C54-B0E3-5C3822DFAEB7}">
      <dgm:prSet/>
      <dgm:spPr/>
      <dgm:t>
        <a:bodyPr/>
        <a:lstStyle/>
        <a:p>
          <a:endParaRPr lang="en-US"/>
        </a:p>
      </dgm:t>
    </dgm:pt>
    <dgm:pt modelId="{08E8D665-3CF9-43AD-A371-1AC041A0D9D2}">
      <dgm:prSet/>
      <dgm:spPr/>
      <dgm:t>
        <a:bodyPr/>
        <a:lstStyle/>
        <a:p>
          <a:pPr>
            <a:lnSpc>
              <a:spcPct val="100000"/>
            </a:lnSpc>
          </a:pPr>
          <a:r>
            <a:rPr lang="en-US"/>
            <a:t>That might reflect HRHN norms being influenced by factors not accounted for by STABLE</a:t>
          </a:r>
        </a:p>
      </dgm:t>
    </dgm:pt>
    <dgm:pt modelId="{787E14A1-8943-40D0-9F33-7E1103661C09}" type="parTrans" cxnId="{49719A60-7138-4077-85B1-5315F225F791}">
      <dgm:prSet/>
      <dgm:spPr/>
      <dgm:t>
        <a:bodyPr/>
        <a:lstStyle/>
        <a:p>
          <a:endParaRPr lang="en-US"/>
        </a:p>
      </dgm:t>
    </dgm:pt>
    <dgm:pt modelId="{D2DEB3D2-0321-4C66-9057-B4F37656A472}" type="sibTrans" cxnId="{49719A60-7138-4077-85B1-5315F225F791}">
      <dgm:prSet/>
      <dgm:spPr/>
      <dgm:t>
        <a:bodyPr/>
        <a:lstStyle/>
        <a:p>
          <a:endParaRPr lang="en-US"/>
        </a:p>
      </dgm:t>
    </dgm:pt>
    <dgm:pt modelId="{2D949C3A-32A1-4A33-88C9-0B112626E657}">
      <dgm:prSet/>
      <dgm:spPr/>
      <dgm:t>
        <a:bodyPr/>
        <a:lstStyle/>
        <a:p>
          <a:pPr>
            <a:lnSpc>
              <a:spcPct val="100000"/>
            </a:lnSpc>
          </a:pPr>
          <a:r>
            <a:rPr lang="en-US"/>
            <a:t>On the other hand, the STABLE  Calculator will sometimes generate higher risk estimates than the HRHN norms for cases with particularly high STABLE scores</a:t>
          </a:r>
        </a:p>
      </dgm:t>
    </dgm:pt>
    <dgm:pt modelId="{EB76F6DF-4199-4ABD-972B-03D55E3B79A5}" type="parTrans" cxnId="{869AD322-93A7-4808-A401-FB0162D297B2}">
      <dgm:prSet/>
      <dgm:spPr/>
      <dgm:t>
        <a:bodyPr/>
        <a:lstStyle/>
        <a:p>
          <a:endParaRPr lang="en-US"/>
        </a:p>
      </dgm:t>
    </dgm:pt>
    <dgm:pt modelId="{76DEABE7-9328-401B-BE7F-EC66BCB14F8B}" type="sibTrans" cxnId="{869AD322-93A7-4808-A401-FB0162D297B2}">
      <dgm:prSet/>
      <dgm:spPr/>
      <dgm:t>
        <a:bodyPr/>
        <a:lstStyle/>
        <a:p>
          <a:endParaRPr lang="en-US"/>
        </a:p>
      </dgm:t>
    </dgm:pt>
    <dgm:pt modelId="{058090A7-AC67-43CC-999D-E163F2DD5225}" type="pres">
      <dgm:prSet presAssocID="{557BE2E4-5F9A-40D8-9046-106B7F136805}" presName="root" presStyleCnt="0">
        <dgm:presLayoutVars>
          <dgm:dir/>
          <dgm:resizeHandles val="exact"/>
        </dgm:presLayoutVars>
      </dgm:prSet>
      <dgm:spPr/>
    </dgm:pt>
    <dgm:pt modelId="{1D7FD2FA-6015-4701-A291-D16ACE455CBD}" type="pres">
      <dgm:prSet presAssocID="{DBD6D024-BB33-4817-9580-D8469337D166}" presName="compNode" presStyleCnt="0"/>
      <dgm:spPr/>
    </dgm:pt>
    <dgm:pt modelId="{E1D7FCD4-FD18-459D-A332-D02F7CA0AA6E}" type="pres">
      <dgm:prSet presAssocID="{DBD6D024-BB33-4817-9580-D8469337D166}" presName="bgRect" presStyleLbl="bgShp" presStyleIdx="0" presStyleCnt="3"/>
      <dgm:spPr/>
    </dgm:pt>
    <dgm:pt modelId="{2B6DFB91-6537-40EB-BD82-FC2423F2AA9D}" type="pres">
      <dgm:prSet presAssocID="{DBD6D024-BB33-4817-9580-D8469337D166}" presName="iconRect" presStyleLbl="node1" presStyleIdx="0" presStyleCnt="3"/>
      <dgm:spPr>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1"/>
              </a:ext>
            </a:extLst>
          </a:blip>
          <a:stretch>
            <a:fillRect/>
          </a:stretch>
        </a:blipFill>
      </dgm:spPr>
      <dgm:extLst>
        <a:ext uri="{E40237B7-FDA0-4F09-8148-C483321AD2D9}">
          <dgm14:cNvPr xmlns:dgm14="http://schemas.microsoft.com/office/drawing/2010/diagram" id="0" name="" descr="Checkmark"/>
        </a:ext>
      </dgm:extLst>
    </dgm:pt>
    <dgm:pt modelId="{5C0F39F6-41D7-495F-A585-06DD3738F9A9}" type="pres">
      <dgm:prSet presAssocID="{DBD6D024-BB33-4817-9580-D8469337D166}" presName="spaceRect" presStyleCnt="0"/>
      <dgm:spPr/>
    </dgm:pt>
    <dgm:pt modelId="{24FE2B55-F30E-4AFC-B704-CE8D466B8A7F}" type="pres">
      <dgm:prSet presAssocID="{DBD6D024-BB33-4817-9580-D8469337D166}" presName="parTx" presStyleLbl="revTx" presStyleIdx="0" presStyleCnt="5">
        <dgm:presLayoutVars>
          <dgm:chMax val="0"/>
          <dgm:chPref val="0"/>
        </dgm:presLayoutVars>
      </dgm:prSet>
      <dgm:spPr/>
    </dgm:pt>
    <dgm:pt modelId="{4212E2E6-AC44-4431-9546-B9DED1F0BA78}" type="pres">
      <dgm:prSet presAssocID="{DBD6D024-BB33-4817-9580-D8469337D166}" presName="desTx" presStyleLbl="revTx" presStyleIdx="1" presStyleCnt="5">
        <dgm:presLayoutVars/>
      </dgm:prSet>
      <dgm:spPr/>
    </dgm:pt>
    <dgm:pt modelId="{74FCDA5D-5FEF-4061-BBE2-E72E0519E5F8}" type="pres">
      <dgm:prSet presAssocID="{18AD418A-2108-4771-9CF2-77CA5B5E23DE}" presName="sibTrans" presStyleCnt="0"/>
      <dgm:spPr/>
    </dgm:pt>
    <dgm:pt modelId="{03F871CB-4343-415A-B37E-85BE42A612D7}" type="pres">
      <dgm:prSet presAssocID="{ABDB443A-5CEE-4374-B9B4-2C1F0B399906}" presName="compNode" presStyleCnt="0"/>
      <dgm:spPr/>
    </dgm:pt>
    <dgm:pt modelId="{CAEA9EB2-145C-488C-9DCF-63561042A284}" type="pres">
      <dgm:prSet presAssocID="{ABDB443A-5CEE-4374-B9B4-2C1F0B399906}" presName="bgRect" presStyleLbl="bgShp" presStyleIdx="1" presStyleCnt="3"/>
      <dgm:spPr/>
    </dgm:pt>
    <dgm:pt modelId="{05914196-B56F-4805-A079-1B90B8B57F37}" type="pres">
      <dgm:prSet presAssocID="{ABDB443A-5CEE-4374-B9B4-2C1F0B399906}" presName="iconRect" presStyleLbl="node1" presStyleIdx="1" presStyleCnt="3"/>
      <dgm:spPr>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dgm:spPr>
      <dgm:extLst>
        <a:ext uri="{E40237B7-FDA0-4F09-8148-C483321AD2D9}">
          <dgm14:cNvPr xmlns:dgm14="http://schemas.microsoft.com/office/drawing/2010/diagram" id="0" name="" descr="Calculator"/>
        </a:ext>
      </dgm:extLst>
    </dgm:pt>
    <dgm:pt modelId="{E4070B69-EE51-4D7A-AEFA-A39D2A0D972D}" type="pres">
      <dgm:prSet presAssocID="{ABDB443A-5CEE-4374-B9B4-2C1F0B399906}" presName="spaceRect" presStyleCnt="0"/>
      <dgm:spPr/>
    </dgm:pt>
    <dgm:pt modelId="{6F58AD5E-A96F-4C9C-B571-59A2B06F8789}" type="pres">
      <dgm:prSet presAssocID="{ABDB443A-5CEE-4374-B9B4-2C1F0B399906}" presName="parTx" presStyleLbl="revTx" presStyleIdx="2" presStyleCnt="5">
        <dgm:presLayoutVars>
          <dgm:chMax val="0"/>
          <dgm:chPref val="0"/>
        </dgm:presLayoutVars>
      </dgm:prSet>
      <dgm:spPr/>
    </dgm:pt>
    <dgm:pt modelId="{5C6A67A2-5E0F-44CC-9EB1-8B16F93395FB}" type="pres">
      <dgm:prSet presAssocID="{ABDB443A-5CEE-4374-B9B4-2C1F0B399906}" presName="desTx" presStyleLbl="revTx" presStyleIdx="3" presStyleCnt="5">
        <dgm:presLayoutVars/>
      </dgm:prSet>
      <dgm:spPr/>
    </dgm:pt>
    <dgm:pt modelId="{1BC4C820-A1F6-471B-A0C6-2CD0EC7E6B85}" type="pres">
      <dgm:prSet presAssocID="{F7669A5C-8D3D-4802-9F66-675331E559B3}" presName="sibTrans" presStyleCnt="0"/>
      <dgm:spPr/>
    </dgm:pt>
    <dgm:pt modelId="{0C3CB1CB-6956-4E78-B9AF-03014842381B}" type="pres">
      <dgm:prSet presAssocID="{2D949C3A-32A1-4A33-88C9-0B112626E657}" presName="compNode" presStyleCnt="0"/>
      <dgm:spPr/>
    </dgm:pt>
    <dgm:pt modelId="{DC301F14-4FE8-4D79-832A-8F2B52C0284F}" type="pres">
      <dgm:prSet presAssocID="{2D949C3A-32A1-4A33-88C9-0B112626E657}" presName="bgRect" presStyleLbl="bgShp" presStyleIdx="2" presStyleCnt="3"/>
      <dgm:spPr/>
    </dgm:pt>
    <dgm:pt modelId="{A61FF07B-C24A-4ABA-8692-6B81B9EEABB5}" type="pres">
      <dgm:prSet presAssocID="{2D949C3A-32A1-4A33-88C9-0B112626E657}" presName="iconRect" presStyleLbl="node1" presStyleIdx="2" presStyleCnt="3"/>
      <dgm:spPr>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a:blipFill>
      </dgm:spPr>
      <dgm:extLst>
        <a:ext uri="{E40237B7-FDA0-4F09-8148-C483321AD2D9}">
          <dgm14:cNvPr xmlns:dgm14="http://schemas.microsoft.com/office/drawing/2010/diagram" id="0" name="" descr="Statistics"/>
        </a:ext>
      </dgm:extLst>
    </dgm:pt>
    <dgm:pt modelId="{6427DC2B-52F2-4747-944F-45993F75CB32}" type="pres">
      <dgm:prSet presAssocID="{2D949C3A-32A1-4A33-88C9-0B112626E657}" presName="spaceRect" presStyleCnt="0"/>
      <dgm:spPr/>
    </dgm:pt>
    <dgm:pt modelId="{4D1E455B-3B0C-40A4-A5AD-70C4FFC3AAB9}" type="pres">
      <dgm:prSet presAssocID="{2D949C3A-32A1-4A33-88C9-0B112626E657}" presName="parTx" presStyleLbl="revTx" presStyleIdx="4" presStyleCnt="5">
        <dgm:presLayoutVars>
          <dgm:chMax val="0"/>
          <dgm:chPref val="0"/>
        </dgm:presLayoutVars>
      </dgm:prSet>
      <dgm:spPr/>
    </dgm:pt>
  </dgm:ptLst>
  <dgm:cxnLst>
    <dgm:cxn modelId="{BCD3B00B-4C50-4867-BBFF-85AE1D60DA96}" srcId="{DBD6D024-BB33-4817-9580-D8469337D166}" destId="{A20B88D2-335D-4C48-B8D0-6A2D49BE3075}" srcOrd="0" destOrd="0" parTransId="{7AE987E3-266E-478F-AC2D-DD4DCD66B6E2}" sibTransId="{6D10077B-5622-4846-81D8-C220C28B2E10}"/>
    <dgm:cxn modelId="{A710660E-8B64-4409-B67C-131D1B8D33D9}" type="presOf" srcId="{2D949C3A-32A1-4A33-88C9-0B112626E657}" destId="{4D1E455B-3B0C-40A4-A5AD-70C4FFC3AAB9}" srcOrd="0" destOrd="0" presId="urn:microsoft.com/office/officeart/2018/2/layout/IconVerticalSolidList"/>
    <dgm:cxn modelId="{7068721F-EF05-4111-A704-CD1BC4541F9A}" type="presOf" srcId="{557BE2E4-5F9A-40D8-9046-106B7F136805}" destId="{058090A7-AC67-43CC-999D-E163F2DD5225}" srcOrd="0" destOrd="0" presId="urn:microsoft.com/office/officeart/2018/2/layout/IconVerticalSolidList"/>
    <dgm:cxn modelId="{869AD322-93A7-4808-A401-FB0162D297B2}" srcId="{557BE2E4-5F9A-40D8-9046-106B7F136805}" destId="{2D949C3A-32A1-4A33-88C9-0B112626E657}" srcOrd="2" destOrd="0" parTransId="{EB76F6DF-4199-4ABD-972B-03D55E3B79A5}" sibTransId="{76DEABE7-9328-401B-BE7F-EC66BCB14F8B}"/>
    <dgm:cxn modelId="{7F800949-81FB-4C6E-A4E8-A8A11D5408CF}" type="presOf" srcId="{ABDB443A-5CEE-4374-B9B4-2C1F0B399906}" destId="{6F58AD5E-A96F-4C9C-B571-59A2B06F8789}" srcOrd="0" destOrd="0" presId="urn:microsoft.com/office/officeart/2018/2/layout/IconVerticalSolidList"/>
    <dgm:cxn modelId="{22E1FA49-B848-48D9-84B5-20203F22B51B}" type="presOf" srcId="{F831829C-8186-42BF-87D0-88A910E326E5}" destId="{5C6A67A2-5E0F-44CC-9EB1-8B16F93395FB}" srcOrd="0" destOrd="0" presId="urn:microsoft.com/office/officeart/2018/2/layout/IconVerticalSolidList"/>
    <dgm:cxn modelId="{49719A60-7138-4077-85B1-5315F225F791}" srcId="{ABDB443A-5CEE-4374-B9B4-2C1F0B399906}" destId="{08E8D665-3CF9-43AD-A371-1AC041A0D9D2}" srcOrd="1" destOrd="0" parTransId="{787E14A1-8943-40D0-9F33-7E1103661C09}" sibTransId="{D2DEB3D2-0321-4C66-9057-B4F37656A472}"/>
    <dgm:cxn modelId="{EA32EF6E-1D44-429A-8E9C-3F753C73F0BA}" type="presOf" srcId="{DBD6D024-BB33-4817-9580-D8469337D166}" destId="{24FE2B55-F30E-4AFC-B704-CE8D466B8A7F}" srcOrd="0" destOrd="0" presId="urn:microsoft.com/office/officeart/2018/2/layout/IconVerticalSolidList"/>
    <dgm:cxn modelId="{878D4481-676B-4AD7-8C08-7CD9EF31C975}" type="presOf" srcId="{A20B88D2-335D-4C48-B8D0-6A2D49BE3075}" destId="{4212E2E6-AC44-4431-9546-B9DED1F0BA78}" srcOrd="0" destOrd="0" presId="urn:microsoft.com/office/officeart/2018/2/layout/IconVerticalSolidList"/>
    <dgm:cxn modelId="{96B371B8-ECB7-4F68-A0EB-2C5A1A492AD9}" type="presOf" srcId="{08E8D665-3CF9-43AD-A371-1AC041A0D9D2}" destId="{5C6A67A2-5E0F-44CC-9EB1-8B16F93395FB}" srcOrd="0" destOrd="1" presId="urn:microsoft.com/office/officeart/2018/2/layout/IconVerticalSolidList"/>
    <dgm:cxn modelId="{1E599AD1-75B8-4C86-B172-8F13DAC99D00}" srcId="{557BE2E4-5F9A-40D8-9046-106B7F136805}" destId="{ABDB443A-5CEE-4374-B9B4-2C1F0B399906}" srcOrd="1" destOrd="0" parTransId="{2FA4F6EF-CBEA-4EDA-A8DC-4C5482ED5211}" sibTransId="{F7669A5C-8D3D-4802-9F66-675331E559B3}"/>
    <dgm:cxn modelId="{3E2B24F4-02E9-46CF-87A4-E788DE7720A9}" srcId="{557BE2E4-5F9A-40D8-9046-106B7F136805}" destId="{DBD6D024-BB33-4817-9580-D8469337D166}" srcOrd="0" destOrd="0" parTransId="{46692235-9C93-4C24-A265-4ADCF53F6C15}" sibTransId="{18AD418A-2108-4771-9CF2-77CA5B5E23DE}"/>
    <dgm:cxn modelId="{FBE669FB-D654-4C54-B0E3-5C3822DFAEB7}" srcId="{ABDB443A-5CEE-4374-B9B4-2C1F0B399906}" destId="{F831829C-8186-42BF-87D0-88A910E326E5}" srcOrd="0" destOrd="0" parTransId="{7CD6D264-4E2B-4544-87EB-2E04AA5148F4}" sibTransId="{D5EDD482-174E-4CCF-B11E-8AE203217DCC}"/>
    <dgm:cxn modelId="{42A10982-47A6-4C8F-9C27-3C5E485F198F}" type="presParOf" srcId="{058090A7-AC67-43CC-999D-E163F2DD5225}" destId="{1D7FD2FA-6015-4701-A291-D16ACE455CBD}" srcOrd="0" destOrd="0" presId="urn:microsoft.com/office/officeart/2018/2/layout/IconVerticalSolidList"/>
    <dgm:cxn modelId="{69078E16-CD28-43D9-AF38-234DA8229F37}" type="presParOf" srcId="{1D7FD2FA-6015-4701-A291-D16ACE455CBD}" destId="{E1D7FCD4-FD18-459D-A332-D02F7CA0AA6E}" srcOrd="0" destOrd="0" presId="urn:microsoft.com/office/officeart/2018/2/layout/IconVerticalSolidList"/>
    <dgm:cxn modelId="{A0430AA5-E156-4D8D-AD15-655B99F3AD6E}" type="presParOf" srcId="{1D7FD2FA-6015-4701-A291-D16ACE455CBD}" destId="{2B6DFB91-6537-40EB-BD82-FC2423F2AA9D}" srcOrd="1" destOrd="0" presId="urn:microsoft.com/office/officeart/2018/2/layout/IconVerticalSolidList"/>
    <dgm:cxn modelId="{8464F7AE-43ED-4F03-8C33-390CFFED5400}" type="presParOf" srcId="{1D7FD2FA-6015-4701-A291-D16ACE455CBD}" destId="{5C0F39F6-41D7-495F-A585-06DD3738F9A9}" srcOrd="2" destOrd="0" presId="urn:microsoft.com/office/officeart/2018/2/layout/IconVerticalSolidList"/>
    <dgm:cxn modelId="{A8718E4D-3CE8-4F07-BEBC-469108BA408C}" type="presParOf" srcId="{1D7FD2FA-6015-4701-A291-D16ACE455CBD}" destId="{24FE2B55-F30E-4AFC-B704-CE8D466B8A7F}" srcOrd="3" destOrd="0" presId="urn:microsoft.com/office/officeart/2018/2/layout/IconVerticalSolidList"/>
    <dgm:cxn modelId="{4900C5C6-607B-4BCA-97AE-183AEE2E3BD3}" type="presParOf" srcId="{1D7FD2FA-6015-4701-A291-D16ACE455CBD}" destId="{4212E2E6-AC44-4431-9546-B9DED1F0BA78}" srcOrd="4" destOrd="0" presId="urn:microsoft.com/office/officeart/2018/2/layout/IconVerticalSolidList"/>
    <dgm:cxn modelId="{F66B57A3-D4D7-4480-A986-1F2102D8FA80}" type="presParOf" srcId="{058090A7-AC67-43CC-999D-E163F2DD5225}" destId="{74FCDA5D-5FEF-4061-BBE2-E72E0519E5F8}" srcOrd="1" destOrd="0" presId="urn:microsoft.com/office/officeart/2018/2/layout/IconVerticalSolidList"/>
    <dgm:cxn modelId="{8E827BDC-CB38-45A6-B555-76992547E9C2}" type="presParOf" srcId="{058090A7-AC67-43CC-999D-E163F2DD5225}" destId="{03F871CB-4343-415A-B37E-85BE42A612D7}" srcOrd="2" destOrd="0" presId="urn:microsoft.com/office/officeart/2018/2/layout/IconVerticalSolidList"/>
    <dgm:cxn modelId="{05CFF98B-9793-4E77-8A95-115CC6506075}" type="presParOf" srcId="{03F871CB-4343-415A-B37E-85BE42A612D7}" destId="{CAEA9EB2-145C-488C-9DCF-63561042A284}" srcOrd="0" destOrd="0" presId="urn:microsoft.com/office/officeart/2018/2/layout/IconVerticalSolidList"/>
    <dgm:cxn modelId="{EC1DED0F-2497-43A5-BDA8-F815B513B2DA}" type="presParOf" srcId="{03F871CB-4343-415A-B37E-85BE42A612D7}" destId="{05914196-B56F-4805-A079-1B90B8B57F37}" srcOrd="1" destOrd="0" presId="urn:microsoft.com/office/officeart/2018/2/layout/IconVerticalSolidList"/>
    <dgm:cxn modelId="{1304FB1F-2EA4-4430-8814-598CF832F070}" type="presParOf" srcId="{03F871CB-4343-415A-B37E-85BE42A612D7}" destId="{E4070B69-EE51-4D7A-AEFA-A39D2A0D972D}" srcOrd="2" destOrd="0" presId="urn:microsoft.com/office/officeart/2018/2/layout/IconVerticalSolidList"/>
    <dgm:cxn modelId="{52E70F3F-4E2C-4B12-A5C9-4BFE098FDA1E}" type="presParOf" srcId="{03F871CB-4343-415A-B37E-85BE42A612D7}" destId="{6F58AD5E-A96F-4C9C-B571-59A2B06F8789}" srcOrd="3" destOrd="0" presId="urn:microsoft.com/office/officeart/2018/2/layout/IconVerticalSolidList"/>
    <dgm:cxn modelId="{F69326B6-6711-41D3-8E39-857C1332DDA6}" type="presParOf" srcId="{03F871CB-4343-415A-B37E-85BE42A612D7}" destId="{5C6A67A2-5E0F-44CC-9EB1-8B16F93395FB}" srcOrd="4" destOrd="0" presId="urn:microsoft.com/office/officeart/2018/2/layout/IconVerticalSolidList"/>
    <dgm:cxn modelId="{3288E2B6-F9DF-44BA-8334-3A41D036C367}" type="presParOf" srcId="{058090A7-AC67-43CC-999D-E163F2DD5225}" destId="{1BC4C820-A1F6-471B-A0C6-2CD0EC7E6B85}" srcOrd="3" destOrd="0" presId="urn:microsoft.com/office/officeart/2018/2/layout/IconVerticalSolidList"/>
    <dgm:cxn modelId="{CE1BB412-CA7B-47F3-8576-33554D7B88C2}" type="presParOf" srcId="{058090A7-AC67-43CC-999D-E163F2DD5225}" destId="{0C3CB1CB-6956-4E78-B9AF-03014842381B}" srcOrd="4" destOrd="0" presId="urn:microsoft.com/office/officeart/2018/2/layout/IconVerticalSolidList"/>
    <dgm:cxn modelId="{88EA82E5-49D1-43DF-91FB-8AD69BEB3678}" type="presParOf" srcId="{0C3CB1CB-6956-4E78-B9AF-03014842381B}" destId="{DC301F14-4FE8-4D79-832A-8F2B52C0284F}" srcOrd="0" destOrd="0" presId="urn:microsoft.com/office/officeart/2018/2/layout/IconVerticalSolidList"/>
    <dgm:cxn modelId="{44F9F6C9-6955-421D-BD62-37048DCC95FF}" type="presParOf" srcId="{0C3CB1CB-6956-4E78-B9AF-03014842381B}" destId="{A61FF07B-C24A-4ABA-8692-6B81B9EEABB5}" srcOrd="1" destOrd="0" presId="urn:microsoft.com/office/officeart/2018/2/layout/IconVerticalSolidList"/>
    <dgm:cxn modelId="{73DDF6C5-AAF0-45D0-8576-E6833D4B1C07}" type="presParOf" srcId="{0C3CB1CB-6956-4E78-B9AF-03014842381B}" destId="{6427DC2B-52F2-4747-944F-45993F75CB32}" srcOrd="2" destOrd="0" presId="urn:microsoft.com/office/officeart/2018/2/layout/IconVerticalSolidList"/>
    <dgm:cxn modelId="{F213C422-4DCF-4CA2-AECD-300328D97BF0}" type="presParOf" srcId="{0C3CB1CB-6956-4E78-B9AF-03014842381B}" destId="{4D1E455B-3B0C-40A4-A5AD-70C4FFC3AAB9}" srcOrd="3" destOrd="0" presId="urn:microsoft.com/office/officeart/2018/2/layout/IconVerticalSoli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078F5E18-374B-411C-8E8A-1CF6166550C6}" type="doc">
      <dgm:prSet loTypeId="urn:microsoft.com/office/officeart/2005/8/layout/vList5" loCatId="list" qsTypeId="urn:microsoft.com/office/officeart/2005/8/quickstyle/simple4#2" qsCatId="simple" csTypeId="urn:microsoft.com/office/officeart/2005/8/colors/accent1_2#3" csCatId="accent1"/>
      <dgm:spPr/>
      <dgm:t>
        <a:bodyPr/>
        <a:lstStyle/>
        <a:p>
          <a:endParaRPr lang="en-US"/>
        </a:p>
      </dgm:t>
    </dgm:pt>
    <dgm:pt modelId="{04EA6814-AB18-4EAF-9052-9A5C6BD0A6AA}">
      <dgm:prSet/>
      <dgm:spPr/>
      <dgm:t>
        <a:bodyPr/>
        <a:lstStyle/>
        <a:p>
          <a:r>
            <a:rPr lang="en-US"/>
            <a:t>They lump together everyone with high dynamic risk e.g. STABLE GE 14, but HRHN is internally heterogeneous</a:t>
          </a:r>
        </a:p>
      </dgm:t>
    </dgm:pt>
    <dgm:pt modelId="{A04B0889-C1AF-4791-9A1E-7BD16B8507A1}" type="parTrans" cxnId="{06BCC982-6D05-43B8-83E4-800F4EB702D1}">
      <dgm:prSet/>
      <dgm:spPr/>
      <dgm:t>
        <a:bodyPr/>
        <a:lstStyle/>
        <a:p>
          <a:endParaRPr lang="en-US"/>
        </a:p>
      </dgm:t>
    </dgm:pt>
    <dgm:pt modelId="{0AD46012-0EA8-44C1-B107-F04F37FACCD5}" type="sibTrans" cxnId="{06BCC982-6D05-43B8-83E4-800F4EB702D1}">
      <dgm:prSet/>
      <dgm:spPr/>
      <dgm:t>
        <a:bodyPr/>
        <a:lstStyle/>
        <a:p>
          <a:endParaRPr lang="en-US"/>
        </a:p>
      </dgm:t>
    </dgm:pt>
    <dgm:pt modelId="{E8F162AC-A5D8-42A6-8B8E-AC993AF11CBD}">
      <dgm:prSet/>
      <dgm:spPr/>
      <dgm:t>
        <a:bodyPr/>
        <a:lstStyle/>
        <a:p>
          <a:r>
            <a:rPr lang="en-US"/>
            <a:t>Some will just make it into the HRHN category</a:t>
          </a:r>
        </a:p>
      </dgm:t>
    </dgm:pt>
    <dgm:pt modelId="{CF69B1ED-DFB1-4F37-BED9-5FB61B3D37A6}" type="parTrans" cxnId="{8E510F0D-3A3C-4B08-A6A9-CEC4FBF6EC7F}">
      <dgm:prSet/>
      <dgm:spPr/>
      <dgm:t>
        <a:bodyPr/>
        <a:lstStyle/>
        <a:p>
          <a:endParaRPr lang="en-US"/>
        </a:p>
      </dgm:t>
    </dgm:pt>
    <dgm:pt modelId="{AC232804-A80D-426D-91D0-D90D8DAC3D60}" type="sibTrans" cxnId="{8E510F0D-3A3C-4B08-A6A9-CEC4FBF6EC7F}">
      <dgm:prSet/>
      <dgm:spPr/>
      <dgm:t>
        <a:bodyPr/>
        <a:lstStyle/>
        <a:p>
          <a:endParaRPr lang="en-US"/>
        </a:p>
      </dgm:t>
    </dgm:pt>
    <dgm:pt modelId="{65BAF8D4-283D-4358-B5A3-E8724C0C8E49}">
      <dgm:prSet/>
      <dgm:spPr/>
      <dgm:t>
        <a:bodyPr/>
        <a:lstStyle/>
        <a:p>
          <a:r>
            <a:rPr lang="en-US"/>
            <a:t>Some will have levels of dynamic risk that are typical of the HRHN category</a:t>
          </a:r>
        </a:p>
      </dgm:t>
    </dgm:pt>
    <dgm:pt modelId="{5976DB92-38A0-4F9B-B06E-3719A9F439C3}" type="parTrans" cxnId="{9764D685-413A-4CB9-862B-7AD43603788E}">
      <dgm:prSet/>
      <dgm:spPr/>
      <dgm:t>
        <a:bodyPr/>
        <a:lstStyle/>
        <a:p>
          <a:endParaRPr lang="en-US"/>
        </a:p>
      </dgm:t>
    </dgm:pt>
    <dgm:pt modelId="{2E138F27-4C31-47FC-B735-EE9CA27D003D}" type="sibTrans" cxnId="{9764D685-413A-4CB9-862B-7AD43603788E}">
      <dgm:prSet/>
      <dgm:spPr/>
      <dgm:t>
        <a:bodyPr/>
        <a:lstStyle/>
        <a:p>
          <a:endParaRPr lang="en-US"/>
        </a:p>
      </dgm:t>
    </dgm:pt>
    <dgm:pt modelId="{CDE99D8C-CCDC-4382-A5D3-EC4B4CF6E95D}">
      <dgm:prSet/>
      <dgm:spPr/>
      <dgm:t>
        <a:bodyPr/>
        <a:lstStyle/>
        <a:p>
          <a:r>
            <a:rPr lang="en-US"/>
            <a:t>Others may have materially higher levels of dynamic risk than is typical of the HRHN category</a:t>
          </a:r>
        </a:p>
      </dgm:t>
    </dgm:pt>
    <dgm:pt modelId="{ABF044E1-B93E-4F85-9CA4-C1F82C31B571}" type="parTrans" cxnId="{4889055C-DCA5-4335-95A0-508C603FC30D}">
      <dgm:prSet/>
      <dgm:spPr/>
      <dgm:t>
        <a:bodyPr/>
        <a:lstStyle/>
        <a:p>
          <a:endParaRPr lang="en-US"/>
        </a:p>
      </dgm:t>
    </dgm:pt>
    <dgm:pt modelId="{5C389B41-30D6-4073-BBDE-0DD5E7388BAD}" type="sibTrans" cxnId="{4889055C-DCA5-4335-95A0-508C603FC30D}">
      <dgm:prSet/>
      <dgm:spPr/>
      <dgm:t>
        <a:bodyPr/>
        <a:lstStyle/>
        <a:p>
          <a:endParaRPr lang="en-US"/>
        </a:p>
      </dgm:t>
    </dgm:pt>
    <dgm:pt modelId="{B5074FF9-5035-445A-AA20-EBEE3C0D4E11}">
      <dgm:prSet/>
      <dgm:spPr/>
      <dgm:t>
        <a:bodyPr/>
        <a:lstStyle/>
        <a:p>
          <a:r>
            <a:rPr lang="en-US"/>
            <a:t>The recidivism rates for the HRHN samples are based on combining all the above</a:t>
          </a:r>
        </a:p>
      </dgm:t>
    </dgm:pt>
    <dgm:pt modelId="{DFD1D15C-9A95-4F10-B999-943832ADED08}" type="parTrans" cxnId="{3CE9B1A5-01A4-4523-98BC-25C853801656}">
      <dgm:prSet/>
      <dgm:spPr/>
      <dgm:t>
        <a:bodyPr/>
        <a:lstStyle/>
        <a:p>
          <a:endParaRPr lang="en-US"/>
        </a:p>
      </dgm:t>
    </dgm:pt>
    <dgm:pt modelId="{97A93EDA-4967-4EB5-BBD2-D6EA9BDC280E}" type="sibTrans" cxnId="{3CE9B1A5-01A4-4523-98BC-25C853801656}">
      <dgm:prSet/>
      <dgm:spPr/>
      <dgm:t>
        <a:bodyPr/>
        <a:lstStyle/>
        <a:p>
          <a:endParaRPr lang="en-US"/>
        </a:p>
      </dgm:t>
    </dgm:pt>
    <dgm:pt modelId="{F72BB0BC-63F1-48ED-9C83-946C1BCCCE0B}">
      <dgm:prSet/>
      <dgm:spPr/>
      <dgm:t>
        <a:bodyPr/>
        <a:lstStyle/>
        <a:p>
          <a:r>
            <a:rPr lang="en-US"/>
            <a:t>This means that those who just make it into the HRHN category likely have a risk that is a bit lower than category as a whole</a:t>
          </a:r>
        </a:p>
      </dgm:t>
    </dgm:pt>
    <dgm:pt modelId="{509D8E4F-1C92-460C-BE3C-EF4833216093}" type="parTrans" cxnId="{482FD031-1AB0-42D2-92D8-970F563038BD}">
      <dgm:prSet/>
      <dgm:spPr/>
      <dgm:t>
        <a:bodyPr/>
        <a:lstStyle/>
        <a:p>
          <a:endParaRPr lang="en-US"/>
        </a:p>
      </dgm:t>
    </dgm:pt>
    <dgm:pt modelId="{1BABD72D-0AEB-48D9-AA2E-1B6E701AF27A}" type="sibTrans" cxnId="{482FD031-1AB0-42D2-92D8-970F563038BD}">
      <dgm:prSet/>
      <dgm:spPr/>
      <dgm:t>
        <a:bodyPr/>
        <a:lstStyle/>
        <a:p>
          <a:endParaRPr lang="en-US"/>
        </a:p>
      </dgm:t>
    </dgm:pt>
    <dgm:pt modelId="{36EC285C-338C-CA42-973B-9835B8A185A5}" type="pres">
      <dgm:prSet presAssocID="{078F5E18-374B-411C-8E8A-1CF6166550C6}" presName="Name0" presStyleCnt="0">
        <dgm:presLayoutVars>
          <dgm:dir/>
          <dgm:animLvl val="lvl"/>
          <dgm:resizeHandles val="exact"/>
        </dgm:presLayoutVars>
      </dgm:prSet>
      <dgm:spPr/>
    </dgm:pt>
    <dgm:pt modelId="{F904157B-1EC9-A949-872C-270CAB9C1D2C}" type="pres">
      <dgm:prSet presAssocID="{04EA6814-AB18-4EAF-9052-9A5C6BD0A6AA}" presName="linNode" presStyleCnt="0"/>
      <dgm:spPr/>
    </dgm:pt>
    <dgm:pt modelId="{06020900-E21B-5F48-9BD9-3FE513A28688}" type="pres">
      <dgm:prSet presAssocID="{04EA6814-AB18-4EAF-9052-9A5C6BD0A6AA}" presName="parentText" presStyleLbl="node1" presStyleIdx="0" presStyleCnt="3">
        <dgm:presLayoutVars>
          <dgm:chMax val="1"/>
          <dgm:bulletEnabled val="1"/>
        </dgm:presLayoutVars>
      </dgm:prSet>
      <dgm:spPr/>
    </dgm:pt>
    <dgm:pt modelId="{DC4C19AA-B9EC-6B40-83E6-E5080F94F5BB}" type="pres">
      <dgm:prSet presAssocID="{04EA6814-AB18-4EAF-9052-9A5C6BD0A6AA}" presName="descendantText" presStyleLbl="alignAccFollowNode1" presStyleIdx="0" presStyleCnt="1">
        <dgm:presLayoutVars>
          <dgm:bulletEnabled val="1"/>
        </dgm:presLayoutVars>
      </dgm:prSet>
      <dgm:spPr/>
    </dgm:pt>
    <dgm:pt modelId="{B14D3415-0F8A-B740-94BE-BCABF2276D82}" type="pres">
      <dgm:prSet presAssocID="{0AD46012-0EA8-44C1-B107-F04F37FACCD5}" presName="sp" presStyleCnt="0"/>
      <dgm:spPr/>
    </dgm:pt>
    <dgm:pt modelId="{627BE3CD-E416-C84E-83EC-166FE36401D4}" type="pres">
      <dgm:prSet presAssocID="{B5074FF9-5035-445A-AA20-EBEE3C0D4E11}" presName="linNode" presStyleCnt="0"/>
      <dgm:spPr/>
    </dgm:pt>
    <dgm:pt modelId="{0B0057FE-0859-EC4C-AA7A-B82394DE9915}" type="pres">
      <dgm:prSet presAssocID="{B5074FF9-5035-445A-AA20-EBEE3C0D4E11}" presName="parentText" presStyleLbl="node1" presStyleIdx="1" presStyleCnt="3">
        <dgm:presLayoutVars>
          <dgm:chMax val="1"/>
          <dgm:bulletEnabled val="1"/>
        </dgm:presLayoutVars>
      </dgm:prSet>
      <dgm:spPr/>
    </dgm:pt>
    <dgm:pt modelId="{0C7360C3-CFF4-5D4F-BC43-9E55E2A3742E}" type="pres">
      <dgm:prSet presAssocID="{97A93EDA-4967-4EB5-BBD2-D6EA9BDC280E}" presName="sp" presStyleCnt="0"/>
      <dgm:spPr/>
    </dgm:pt>
    <dgm:pt modelId="{F0D23B56-0EB1-1841-A255-446F7C56B8D7}" type="pres">
      <dgm:prSet presAssocID="{F72BB0BC-63F1-48ED-9C83-946C1BCCCE0B}" presName="linNode" presStyleCnt="0"/>
      <dgm:spPr/>
    </dgm:pt>
    <dgm:pt modelId="{B74826C3-90A0-1A44-90D8-8F5DC8F10734}" type="pres">
      <dgm:prSet presAssocID="{F72BB0BC-63F1-48ED-9C83-946C1BCCCE0B}" presName="parentText" presStyleLbl="node1" presStyleIdx="2" presStyleCnt="3">
        <dgm:presLayoutVars>
          <dgm:chMax val="1"/>
          <dgm:bulletEnabled val="1"/>
        </dgm:presLayoutVars>
      </dgm:prSet>
      <dgm:spPr/>
    </dgm:pt>
  </dgm:ptLst>
  <dgm:cxnLst>
    <dgm:cxn modelId="{07756D06-560C-C143-99C6-169C6CF0CCC9}" type="presOf" srcId="{F72BB0BC-63F1-48ED-9C83-946C1BCCCE0B}" destId="{B74826C3-90A0-1A44-90D8-8F5DC8F10734}" srcOrd="0" destOrd="0" presId="urn:microsoft.com/office/officeart/2005/8/layout/vList5"/>
    <dgm:cxn modelId="{D0A97D06-3BB4-7C4C-9041-6F55814D4402}" type="presOf" srcId="{04EA6814-AB18-4EAF-9052-9A5C6BD0A6AA}" destId="{06020900-E21B-5F48-9BD9-3FE513A28688}" srcOrd="0" destOrd="0" presId="urn:microsoft.com/office/officeart/2005/8/layout/vList5"/>
    <dgm:cxn modelId="{8E510F0D-3A3C-4B08-A6A9-CEC4FBF6EC7F}" srcId="{04EA6814-AB18-4EAF-9052-9A5C6BD0A6AA}" destId="{E8F162AC-A5D8-42A6-8B8E-AC993AF11CBD}" srcOrd="0" destOrd="0" parTransId="{CF69B1ED-DFB1-4F37-BED9-5FB61B3D37A6}" sibTransId="{AC232804-A80D-426D-91D0-D90D8DAC3D60}"/>
    <dgm:cxn modelId="{482FD031-1AB0-42D2-92D8-970F563038BD}" srcId="{078F5E18-374B-411C-8E8A-1CF6166550C6}" destId="{F72BB0BC-63F1-48ED-9C83-946C1BCCCE0B}" srcOrd="2" destOrd="0" parTransId="{509D8E4F-1C92-460C-BE3C-EF4833216093}" sibTransId="{1BABD72D-0AEB-48D9-AA2E-1B6E701AF27A}"/>
    <dgm:cxn modelId="{4889055C-DCA5-4335-95A0-508C603FC30D}" srcId="{04EA6814-AB18-4EAF-9052-9A5C6BD0A6AA}" destId="{CDE99D8C-CCDC-4382-A5D3-EC4B4CF6E95D}" srcOrd="2" destOrd="0" parTransId="{ABF044E1-B93E-4F85-9CA4-C1F82C31B571}" sibTransId="{5C389B41-30D6-4073-BBDE-0DD5E7388BAD}"/>
    <dgm:cxn modelId="{06BCC982-6D05-43B8-83E4-800F4EB702D1}" srcId="{078F5E18-374B-411C-8E8A-1CF6166550C6}" destId="{04EA6814-AB18-4EAF-9052-9A5C6BD0A6AA}" srcOrd="0" destOrd="0" parTransId="{A04B0889-C1AF-4791-9A1E-7BD16B8507A1}" sibTransId="{0AD46012-0EA8-44C1-B107-F04F37FACCD5}"/>
    <dgm:cxn modelId="{9764D685-413A-4CB9-862B-7AD43603788E}" srcId="{04EA6814-AB18-4EAF-9052-9A5C6BD0A6AA}" destId="{65BAF8D4-283D-4358-B5A3-E8724C0C8E49}" srcOrd="1" destOrd="0" parTransId="{5976DB92-38A0-4F9B-B06E-3719A9F439C3}" sibTransId="{2E138F27-4C31-47FC-B735-EE9CA27D003D}"/>
    <dgm:cxn modelId="{87A2DBA3-7F97-5E4E-9909-E4C4DCA721DC}" type="presOf" srcId="{E8F162AC-A5D8-42A6-8B8E-AC993AF11CBD}" destId="{DC4C19AA-B9EC-6B40-83E6-E5080F94F5BB}" srcOrd="0" destOrd="0" presId="urn:microsoft.com/office/officeart/2005/8/layout/vList5"/>
    <dgm:cxn modelId="{3CE9B1A5-01A4-4523-98BC-25C853801656}" srcId="{078F5E18-374B-411C-8E8A-1CF6166550C6}" destId="{B5074FF9-5035-445A-AA20-EBEE3C0D4E11}" srcOrd="1" destOrd="0" parTransId="{DFD1D15C-9A95-4F10-B999-943832ADED08}" sibTransId="{97A93EDA-4967-4EB5-BBD2-D6EA9BDC280E}"/>
    <dgm:cxn modelId="{E4490EA8-9ECA-D644-91C0-BD2789A2378B}" type="presOf" srcId="{65BAF8D4-283D-4358-B5A3-E8724C0C8E49}" destId="{DC4C19AA-B9EC-6B40-83E6-E5080F94F5BB}" srcOrd="0" destOrd="1" presId="urn:microsoft.com/office/officeart/2005/8/layout/vList5"/>
    <dgm:cxn modelId="{7F0B17B3-E79E-044E-9F43-1495DB29729B}" type="presOf" srcId="{078F5E18-374B-411C-8E8A-1CF6166550C6}" destId="{36EC285C-338C-CA42-973B-9835B8A185A5}" srcOrd="0" destOrd="0" presId="urn:microsoft.com/office/officeart/2005/8/layout/vList5"/>
    <dgm:cxn modelId="{09001EE1-3B30-0240-9BD8-F53DD3619C78}" type="presOf" srcId="{CDE99D8C-CCDC-4382-A5D3-EC4B4CF6E95D}" destId="{DC4C19AA-B9EC-6B40-83E6-E5080F94F5BB}" srcOrd="0" destOrd="2" presId="urn:microsoft.com/office/officeart/2005/8/layout/vList5"/>
    <dgm:cxn modelId="{7F5A40E7-F204-6142-A356-9753641D29B5}" type="presOf" srcId="{B5074FF9-5035-445A-AA20-EBEE3C0D4E11}" destId="{0B0057FE-0859-EC4C-AA7A-B82394DE9915}" srcOrd="0" destOrd="0" presId="urn:microsoft.com/office/officeart/2005/8/layout/vList5"/>
    <dgm:cxn modelId="{DC7C2F9A-4997-0A4D-8305-A8DDCFA500D7}" type="presParOf" srcId="{36EC285C-338C-CA42-973B-9835B8A185A5}" destId="{F904157B-1EC9-A949-872C-270CAB9C1D2C}" srcOrd="0" destOrd="0" presId="urn:microsoft.com/office/officeart/2005/8/layout/vList5"/>
    <dgm:cxn modelId="{231F25CE-0FD7-6D47-A7FB-4CCC11D10BDD}" type="presParOf" srcId="{F904157B-1EC9-A949-872C-270CAB9C1D2C}" destId="{06020900-E21B-5F48-9BD9-3FE513A28688}" srcOrd="0" destOrd="0" presId="urn:microsoft.com/office/officeart/2005/8/layout/vList5"/>
    <dgm:cxn modelId="{88348CEE-D506-7243-B217-B18E0B2DA497}" type="presParOf" srcId="{F904157B-1EC9-A949-872C-270CAB9C1D2C}" destId="{DC4C19AA-B9EC-6B40-83E6-E5080F94F5BB}" srcOrd="1" destOrd="0" presId="urn:microsoft.com/office/officeart/2005/8/layout/vList5"/>
    <dgm:cxn modelId="{AA8E60E6-C150-0D41-8724-641C72073D6A}" type="presParOf" srcId="{36EC285C-338C-CA42-973B-9835B8A185A5}" destId="{B14D3415-0F8A-B740-94BE-BCABF2276D82}" srcOrd="1" destOrd="0" presId="urn:microsoft.com/office/officeart/2005/8/layout/vList5"/>
    <dgm:cxn modelId="{5A48008A-B4F3-0A43-BED9-0120F41D8C13}" type="presParOf" srcId="{36EC285C-338C-CA42-973B-9835B8A185A5}" destId="{627BE3CD-E416-C84E-83EC-166FE36401D4}" srcOrd="2" destOrd="0" presId="urn:microsoft.com/office/officeart/2005/8/layout/vList5"/>
    <dgm:cxn modelId="{3B193C26-06E3-4B40-B794-46A29164E723}" type="presParOf" srcId="{627BE3CD-E416-C84E-83EC-166FE36401D4}" destId="{0B0057FE-0859-EC4C-AA7A-B82394DE9915}" srcOrd="0" destOrd="0" presId="urn:microsoft.com/office/officeart/2005/8/layout/vList5"/>
    <dgm:cxn modelId="{28358F5F-D897-F347-A1F3-7F7FB801C263}" type="presParOf" srcId="{36EC285C-338C-CA42-973B-9835B8A185A5}" destId="{0C7360C3-CFF4-5D4F-BC43-9E55E2A3742E}" srcOrd="3" destOrd="0" presId="urn:microsoft.com/office/officeart/2005/8/layout/vList5"/>
    <dgm:cxn modelId="{3AA1C817-AD37-234A-BB53-57023E6A18D7}" type="presParOf" srcId="{36EC285C-338C-CA42-973B-9835B8A185A5}" destId="{F0D23B56-0EB1-1841-A255-446F7C56B8D7}" srcOrd="4" destOrd="0" presId="urn:microsoft.com/office/officeart/2005/8/layout/vList5"/>
    <dgm:cxn modelId="{61103865-EEAA-414B-9F0C-BF8F2FF76608}" type="presParOf" srcId="{F0D23B56-0EB1-1841-A255-446F7C56B8D7}" destId="{B74826C3-90A0-1A44-90D8-8F5DC8F10734}" srcOrd="0" destOrd="0" presId="urn:microsoft.com/office/officeart/2005/8/layout/vList5"/>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4E257E35-2410-4E1B-AFFF-8FD919A802FE}" type="doc">
      <dgm:prSet loTypeId="urn:microsoft.com/office/officeart/2005/8/layout/hList1" loCatId="list" qsTypeId="urn:microsoft.com/office/officeart/2005/8/quickstyle/simple1#7" qsCatId="simple" csTypeId="urn:microsoft.com/office/officeart/2005/8/colors/accent1_2#4" csCatId="accent1"/>
      <dgm:spPr/>
      <dgm:t>
        <a:bodyPr/>
        <a:lstStyle/>
        <a:p>
          <a:endParaRPr lang="en-US"/>
        </a:p>
      </dgm:t>
    </dgm:pt>
    <dgm:pt modelId="{01F882D0-473F-476B-A984-41300F4B9B28}">
      <dgm:prSet/>
      <dgm:spPr/>
      <dgm:t>
        <a:bodyPr/>
        <a:lstStyle/>
        <a:p>
          <a:r>
            <a:rPr lang="en-US"/>
            <a:t>Using the STABLE Calculator instead of the tables in the workbook can give results that some evaluators don’t like</a:t>
          </a:r>
        </a:p>
      </dgm:t>
    </dgm:pt>
    <dgm:pt modelId="{621793E7-C9A8-48F8-977E-5C31472FE40A}" type="parTrans" cxnId="{A94909F8-324E-486A-BF23-F17A3F89EED2}">
      <dgm:prSet/>
      <dgm:spPr/>
      <dgm:t>
        <a:bodyPr/>
        <a:lstStyle/>
        <a:p>
          <a:endParaRPr lang="en-US"/>
        </a:p>
      </dgm:t>
    </dgm:pt>
    <dgm:pt modelId="{710C2457-11DE-496A-AB3D-06744AEEAAE7}" type="sibTrans" cxnId="{A94909F8-324E-486A-BF23-F17A3F89EED2}">
      <dgm:prSet/>
      <dgm:spPr/>
      <dgm:t>
        <a:bodyPr/>
        <a:lstStyle/>
        <a:p>
          <a:endParaRPr lang="en-US"/>
        </a:p>
      </dgm:t>
    </dgm:pt>
    <dgm:pt modelId="{991337F3-A0F2-42A5-B101-8A334CBA6DBB}">
      <dgm:prSet/>
      <dgm:spPr/>
      <dgm:t>
        <a:bodyPr/>
        <a:lstStyle/>
        <a:p>
          <a:r>
            <a:rPr lang="en-US"/>
            <a:t>Defense experts sometimes object to the higher recidivism estimates produced by the Calculator</a:t>
          </a:r>
        </a:p>
      </dgm:t>
    </dgm:pt>
    <dgm:pt modelId="{C10F2FB9-4DEB-4FBC-AD8A-53114F36716D}" type="parTrans" cxnId="{41F26929-5366-4723-9796-1F9ECDC5180D}">
      <dgm:prSet/>
      <dgm:spPr/>
      <dgm:t>
        <a:bodyPr/>
        <a:lstStyle/>
        <a:p>
          <a:endParaRPr lang="en-US"/>
        </a:p>
      </dgm:t>
    </dgm:pt>
    <dgm:pt modelId="{21D53F6B-F592-4614-AA57-E44662D884E4}" type="sibTrans" cxnId="{41F26929-5366-4723-9796-1F9ECDC5180D}">
      <dgm:prSet/>
      <dgm:spPr/>
      <dgm:t>
        <a:bodyPr/>
        <a:lstStyle/>
        <a:p>
          <a:endParaRPr lang="en-US"/>
        </a:p>
      </dgm:t>
    </dgm:pt>
    <dgm:pt modelId="{47831125-A449-4B2D-A604-E0571BDE04E5}">
      <dgm:prSet/>
      <dgm:spPr/>
      <dgm:t>
        <a:bodyPr/>
        <a:lstStyle/>
        <a:p>
          <a:r>
            <a:rPr lang="en-US"/>
            <a:t>Prosecution experts sometimes object to the lower recidivism estimates produced for individuals who just get into Ivb</a:t>
          </a:r>
        </a:p>
      </dgm:t>
    </dgm:pt>
    <dgm:pt modelId="{3E64F12E-BE31-4800-B57E-3B233F7DE41F}" type="parTrans" cxnId="{69837814-211E-42AE-8A8A-71E0D25E545B}">
      <dgm:prSet/>
      <dgm:spPr/>
      <dgm:t>
        <a:bodyPr/>
        <a:lstStyle/>
        <a:p>
          <a:endParaRPr lang="en-US"/>
        </a:p>
      </dgm:t>
    </dgm:pt>
    <dgm:pt modelId="{F27F2649-22D0-48BD-B216-960F6576B969}" type="sibTrans" cxnId="{69837814-211E-42AE-8A8A-71E0D25E545B}">
      <dgm:prSet/>
      <dgm:spPr/>
      <dgm:t>
        <a:bodyPr/>
        <a:lstStyle/>
        <a:p>
          <a:endParaRPr lang="en-US"/>
        </a:p>
      </dgm:t>
    </dgm:pt>
    <dgm:pt modelId="{253D3242-C74F-43EA-B68F-148527C982CA}">
      <dgm:prSet/>
      <dgm:spPr/>
      <dgm:t>
        <a:bodyPr/>
        <a:lstStyle/>
        <a:p>
          <a:r>
            <a:rPr lang="en-US"/>
            <a:t>This has led to four challenges</a:t>
          </a:r>
        </a:p>
      </dgm:t>
    </dgm:pt>
    <dgm:pt modelId="{F4006704-1D56-43FC-8404-6914A70C1D6D}" type="parTrans" cxnId="{E9091BC6-800E-42E3-BB80-8FD187FDCE26}">
      <dgm:prSet/>
      <dgm:spPr/>
      <dgm:t>
        <a:bodyPr/>
        <a:lstStyle/>
        <a:p>
          <a:endParaRPr lang="en-US"/>
        </a:p>
      </dgm:t>
    </dgm:pt>
    <dgm:pt modelId="{0FD04AF3-E9AE-4BED-999C-C8E86DC968D6}" type="sibTrans" cxnId="{E9091BC6-800E-42E3-BB80-8FD187FDCE26}">
      <dgm:prSet/>
      <dgm:spPr/>
      <dgm:t>
        <a:bodyPr/>
        <a:lstStyle/>
        <a:p>
          <a:endParaRPr lang="en-US"/>
        </a:p>
      </dgm:t>
    </dgm:pt>
    <dgm:pt modelId="{E887913F-293F-4D4F-BB21-E48B7F5ACF03}">
      <dgm:prSet/>
      <dgm:spPr/>
      <dgm:t>
        <a:bodyPr/>
        <a:lstStyle/>
        <a:p>
          <a:r>
            <a:rPr lang="en-US"/>
            <a:t>The Calculator hasn’t been replicated</a:t>
          </a:r>
        </a:p>
      </dgm:t>
    </dgm:pt>
    <dgm:pt modelId="{40F94860-80FA-4ED9-AC6D-EB24FF6573E3}" type="parTrans" cxnId="{160B4082-8C37-4920-83D1-9650B96A978E}">
      <dgm:prSet/>
      <dgm:spPr/>
      <dgm:t>
        <a:bodyPr/>
        <a:lstStyle/>
        <a:p>
          <a:endParaRPr lang="en-US"/>
        </a:p>
      </dgm:t>
    </dgm:pt>
    <dgm:pt modelId="{7F787082-4351-4D82-9D40-BD9E2E29A33C}" type="sibTrans" cxnId="{160B4082-8C37-4920-83D1-9650B96A978E}">
      <dgm:prSet/>
      <dgm:spPr/>
      <dgm:t>
        <a:bodyPr/>
        <a:lstStyle/>
        <a:p>
          <a:endParaRPr lang="en-US"/>
        </a:p>
      </dgm:t>
    </dgm:pt>
    <dgm:pt modelId="{5850422F-0FA7-4637-96DA-D01170572877}">
      <dgm:prSet/>
      <dgm:spPr/>
      <dgm:t>
        <a:bodyPr/>
        <a:lstStyle/>
        <a:p>
          <a:r>
            <a:rPr lang="en-US"/>
            <a:t>The Calculator hasn’t been published</a:t>
          </a:r>
        </a:p>
      </dgm:t>
    </dgm:pt>
    <dgm:pt modelId="{D354C771-5C8C-4C3A-AC16-E94A74393D07}" type="parTrans" cxnId="{D712CB01-02C5-4F19-A4F1-E5E2D3982A9F}">
      <dgm:prSet/>
      <dgm:spPr/>
      <dgm:t>
        <a:bodyPr/>
        <a:lstStyle/>
        <a:p>
          <a:endParaRPr lang="en-US"/>
        </a:p>
      </dgm:t>
    </dgm:pt>
    <dgm:pt modelId="{0DAAF4A3-FDCC-45C4-AC06-32E91BC231CD}" type="sibTrans" cxnId="{D712CB01-02C5-4F19-A4F1-E5E2D3982A9F}">
      <dgm:prSet/>
      <dgm:spPr/>
      <dgm:t>
        <a:bodyPr/>
        <a:lstStyle/>
        <a:p>
          <a:endParaRPr lang="en-US"/>
        </a:p>
      </dgm:t>
    </dgm:pt>
    <dgm:pt modelId="{B10FC932-9638-439A-B989-FC288174C9CC}">
      <dgm:prSet/>
      <dgm:spPr/>
      <dgm:t>
        <a:bodyPr/>
        <a:lstStyle/>
        <a:p>
          <a:r>
            <a:rPr lang="en-US"/>
            <a:t>The Calculator will underestimate risk if someone is a High Risk / High Need case because it is based on Routine Norms </a:t>
          </a:r>
        </a:p>
      </dgm:t>
    </dgm:pt>
    <dgm:pt modelId="{2A69FB4C-FAE7-4D8A-B04A-C55FD0DE7519}" type="parTrans" cxnId="{512AA591-8F0A-42C1-8515-EB03158B94F2}">
      <dgm:prSet/>
      <dgm:spPr/>
      <dgm:t>
        <a:bodyPr/>
        <a:lstStyle/>
        <a:p>
          <a:endParaRPr lang="en-US"/>
        </a:p>
      </dgm:t>
    </dgm:pt>
    <dgm:pt modelId="{D7BA2AEA-FF86-4DE1-AF6A-E04628542033}" type="sibTrans" cxnId="{512AA591-8F0A-42C1-8515-EB03158B94F2}">
      <dgm:prSet/>
      <dgm:spPr/>
      <dgm:t>
        <a:bodyPr/>
        <a:lstStyle/>
        <a:p>
          <a:endParaRPr lang="en-US"/>
        </a:p>
      </dgm:t>
    </dgm:pt>
    <dgm:pt modelId="{564A2609-8652-499B-9A88-A4C9897BFA8D}">
      <dgm:prSet/>
      <dgm:spPr/>
      <dgm:t>
        <a:bodyPr/>
        <a:lstStyle/>
        <a:p>
          <a:r>
            <a:rPr lang="en-US"/>
            <a:t>You cannot rely on it because you cannot calculate a confidence interval</a:t>
          </a:r>
        </a:p>
      </dgm:t>
    </dgm:pt>
    <dgm:pt modelId="{76B8F731-BC22-4E44-9B05-D654C83D174B}" type="parTrans" cxnId="{C8F96068-78FF-4082-816D-4D4B1E6E3CFB}">
      <dgm:prSet/>
      <dgm:spPr/>
      <dgm:t>
        <a:bodyPr/>
        <a:lstStyle/>
        <a:p>
          <a:endParaRPr lang="en-US"/>
        </a:p>
      </dgm:t>
    </dgm:pt>
    <dgm:pt modelId="{9A90B949-CCDE-4F42-87ED-D03C63BD1296}" type="sibTrans" cxnId="{C8F96068-78FF-4082-816D-4D4B1E6E3CFB}">
      <dgm:prSet/>
      <dgm:spPr/>
      <dgm:t>
        <a:bodyPr/>
        <a:lstStyle/>
        <a:p>
          <a:endParaRPr lang="en-US"/>
        </a:p>
      </dgm:t>
    </dgm:pt>
    <dgm:pt modelId="{82B52A53-24D5-0641-B375-406337B5981B}" type="pres">
      <dgm:prSet presAssocID="{4E257E35-2410-4E1B-AFFF-8FD919A802FE}" presName="Name0" presStyleCnt="0">
        <dgm:presLayoutVars>
          <dgm:dir/>
          <dgm:animLvl val="lvl"/>
          <dgm:resizeHandles val="exact"/>
        </dgm:presLayoutVars>
      </dgm:prSet>
      <dgm:spPr/>
    </dgm:pt>
    <dgm:pt modelId="{DB25FAC8-BBB0-824F-9519-CB4E8CCCC4A7}" type="pres">
      <dgm:prSet presAssocID="{01F882D0-473F-476B-A984-41300F4B9B28}" presName="composite" presStyleCnt="0"/>
      <dgm:spPr/>
    </dgm:pt>
    <dgm:pt modelId="{E28051B0-43B9-FF4A-99E2-662009B6EA00}" type="pres">
      <dgm:prSet presAssocID="{01F882D0-473F-476B-A984-41300F4B9B28}" presName="parTx" presStyleLbl="alignNode1" presStyleIdx="0" presStyleCnt="2">
        <dgm:presLayoutVars>
          <dgm:chMax val="0"/>
          <dgm:chPref val="0"/>
          <dgm:bulletEnabled val="1"/>
        </dgm:presLayoutVars>
      </dgm:prSet>
      <dgm:spPr/>
    </dgm:pt>
    <dgm:pt modelId="{0E6152F2-7337-DF4A-B183-BC29BA56FBEE}" type="pres">
      <dgm:prSet presAssocID="{01F882D0-473F-476B-A984-41300F4B9B28}" presName="desTx" presStyleLbl="alignAccFollowNode1" presStyleIdx="0" presStyleCnt="2">
        <dgm:presLayoutVars>
          <dgm:bulletEnabled val="1"/>
        </dgm:presLayoutVars>
      </dgm:prSet>
      <dgm:spPr/>
    </dgm:pt>
    <dgm:pt modelId="{5272DCDD-86F4-864A-9DA0-DCB6402A01F8}" type="pres">
      <dgm:prSet presAssocID="{710C2457-11DE-496A-AB3D-06744AEEAAE7}" presName="space" presStyleCnt="0"/>
      <dgm:spPr/>
    </dgm:pt>
    <dgm:pt modelId="{6B699E2C-C834-D44B-AAFF-3D9867669CD0}" type="pres">
      <dgm:prSet presAssocID="{253D3242-C74F-43EA-B68F-148527C982CA}" presName="composite" presStyleCnt="0"/>
      <dgm:spPr/>
    </dgm:pt>
    <dgm:pt modelId="{F61CC2A3-6A7B-3047-BD11-EF1D198DA1B7}" type="pres">
      <dgm:prSet presAssocID="{253D3242-C74F-43EA-B68F-148527C982CA}" presName="parTx" presStyleLbl="alignNode1" presStyleIdx="1" presStyleCnt="2">
        <dgm:presLayoutVars>
          <dgm:chMax val="0"/>
          <dgm:chPref val="0"/>
          <dgm:bulletEnabled val="1"/>
        </dgm:presLayoutVars>
      </dgm:prSet>
      <dgm:spPr/>
    </dgm:pt>
    <dgm:pt modelId="{A4BE7667-394B-1D4E-9C4E-FA3659A81460}" type="pres">
      <dgm:prSet presAssocID="{253D3242-C74F-43EA-B68F-148527C982CA}" presName="desTx" presStyleLbl="alignAccFollowNode1" presStyleIdx="1" presStyleCnt="2">
        <dgm:presLayoutVars>
          <dgm:bulletEnabled val="1"/>
        </dgm:presLayoutVars>
      </dgm:prSet>
      <dgm:spPr/>
    </dgm:pt>
  </dgm:ptLst>
  <dgm:cxnLst>
    <dgm:cxn modelId="{D712CB01-02C5-4F19-A4F1-E5E2D3982A9F}" srcId="{253D3242-C74F-43EA-B68F-148527C982CA}" destId="{5850422F-0FA7-4637-96DA-D01170572877}" srcOrd="1" destOrd="0" parTransId="{D354C771-5C8C-4C3A-AC16-E94A74393D07}" sibTransId="{0DAAF4A3-FDCC-45C4-AC06-32E91BC231CD}"/>
    <dgm:cxn modelId="{37D36606-F603-E646-A0C1-3A9F4F8F9011}" type="presOf" srcId="{4E257E35-2410-4E1B-AFFF-8FD919A802FE}" destId="{82B52A53-24D5-0641-B375-406337B5981B}" srcOrd="0" destOrd="0" presId="urn:microsoft.com/office/officeart/2005/8/layout/hList1"/>
    <dgm:cxn modelId="{85A07006-744F-6A4A-92C8-E1C6F79E3A88}" type="presOf" srcId="{47831125-A449-4B2D-A604-E0571BDE04E5}" destId="{0E6152F2-7337-DF4A-B183-BC29BA56FBEE}" srcOrd="0" destOrd="1" presId="urn:microsoft.com/office/officeart/2005/8/layout/hList1"/>
    <dgm:cxn modelId="{A0C2210E-3241-BD49-AF09-38FF6814CAE1}" type="presOf" srcId="{B10FC932-9638-439A-B989-FC288174C9CC}" destId="{A4BE7667-394B-1D4E-9C4E-FA3659A81460}" srcOrd="0" destOrd="2" presId="urn:microsoft.com/office/officeart/2005/8/layout/hList1"/>
    <dgm:cxn modelId="{69837814-211E-42AE-8A8A-71E0D25E545B}" srcId="{01F882D0-473F-476B-A984-41300F4B9B28}" destId="{47831125-A449-4B2D-A604-E0571BDE04E5}" srcOrd="1" destOrd="0" parTransId="{3E64F12E-BE31-4800-B57E-3B233F7DE41F}" sibTransId="{F27F2649-22D0-48BD-B216-960F6576B969}"/>
    <dgm:cxn modelId="{EA464F17-7D3D-5045-BC1D-471392BEDB76}" type="presOf" srcId="{01F882D0-473F-476B-A984-41300F4B9B28}" destId="{E28051B0-43B9-FF4A-99E2-662009B6EA00}" srcOrd="0" destOrd="0" presId="urn:microsoft.com/office/officeart/2005/8/layout/hList1"/>
    <dgm:cxn modelId="{41F26929-5366-4723-9796-1F9ECDC5180D}" srcId="{01F882D0-473F-476B-A984-41300F4B9B28}" destId="{991337F3-A0F2-42A5-B101-8A334CBA6DBB}" srcOrd="0" destOrd="0" parTransId="{C10F2FB9-4DEB-4FBC-AD8A-53114F36716D}" sibTransId="{21D53F6B-F592-4614-AA57-E44662D884E4}"/>
    <dgm:cxn modelId="{26AAD542-3CF3-8940-8266-8E5FFDCB2609}" type="presOf" srcId="{5850422F-0FA7-4637-96DA-D01170572877}" destId="{A4BE7667-394B-1D4E-9C4E-FA3659A81460}" srcOrd="0" destOrd="1" presId="urn:microsoft.com/office/officeart/2005/8/layout/hList1"/>
    <dgm:cxn modelId="{0B98B460-B615-8847-8F6A-12E5EE193C41}" type="presOf" srcId="{564A2609-8652-499B-9A88-A4C9897BFA8D}" destId="{A4BE7667-394B-1D4E-9C4E-FA3659A81460}" srcOrd="0" destOrd="3" presId="urn:microsoft.com/office/officeart/2005/8/layout/hList1"/>
    <dgm:cxn modelId="{C8F96068-78FF-4082-816D-4D4B1E6E3CFB}" srcId="{253D3242-C74F-43EA-B68F-148527C982CA}" destId="{564A2609-8652-499B-9A88-A4C9897BFA8D}" srcOrd="3" destOrd="0" parTransId="{76B8F731-BC22-4E44-9B05-D654C83D174B}" sibTransId="{9A90B949-CCDE-4F42-87ED-D03C63BD1296}"/>
    <dgm:cxn modelId="{160B4082-8C37-4920-83D1-9650B96A978E}" srcId="{253D3242-C74F-43EA-B68F-148527C982CA}" destId="{E887913F-293F-4D4F-BB21-E48B7F5ACF03}" srcOrd="0" destOrd="0" parTransId="{40F94860-80FA-4ED9-AC6D-EB24FF6573E3}" sibTransId="{7F787082-4351-4D82-9D40-BD9E2E29A33C}"/>
    <dgm:cxn modelId="{50508490-DEF5-C047-A107-532A85018455}" type="presOf" srcId="{991337F3-A0F2-42A5-B101-8A334CBA6DBB}" destId="{0E6152F2-7337-DF4A-B183-BC29BA56FBEE}" srcOrd="0" destOrd="0" presId="urn:microsoft.com/office/officeart/2005/8/layout/hList1"/>
    <dgm:cxn modelId="{512AA591-8F0A-42C1-8515-EB03158B94F2}" srcId="{253D3242-C74F-43EA-B68F-148527C982CA}" destId="{B10FC932-9638-439A-B989-FC288174C9CC}" srcOrd="2" destOrd="0" parTransId="{2A69FB4C-FAE7-4D8A-B04A-C55FD0DE7519}" sibTransId="{D7BA2AEA-FF86-4DE1-AF6A-E04628542033}"/>
    <dgm:cxn modelId="{23C877C4-780C-3940-B731-E0B0529FA75D}" type="presOf" srcId="{E887913F-293F-4D4F-BB21-E48B7F5ACF03}" destId="{A4BE7667-394B-1D4E-9C4E-FA3659A81460}" srcOrd="0" destOrd="0" presId="urn:microsoft.com/office/officeart/2005/8/layout/hList1"/>
    <dgm:cxn modelId="{E9091BC6-800E-42E3-BB80-8FD187FDCE26}" srcId="{4E257E35-2410-4E1B-AFFF-8FD919A802FE}" destId="{253D3242-C74F-43EA-B68F-148527C982CA}" srcOrd="1" destOrd="0" parTransId="{F4006704-1D56-43FC-8404-6914A70C1D6D}" sibTransId="{0FD04AF3-E9AE-4BED-999C-C8E86DC968D6}"/>
    <dgm:cxn modelId="{410E3DEE-2332-404C-A2BE-C6A21BA7105F}" type="presOf" srcId="{253D3242-C74F-43EA-B68F-148527C982CA}" destId="{F61CC2A3-6A7B-3047-BD11-EF1D198DA1B7}" srcOrd="0" destOrd="0" presId="urn:microsoft.com/office/officeart/2005/8/layout/hList1"/>
    <dgm:cxn modelId="{A94909F8-324E-486A-BF23-F17A3F89EED2}" srcId="{4E257E35-2410-4E1B-AFFF-8FD919A802FE}" destId="{01F882D0-473F-476B-A984-41300F4B9B28}" srcOrd="0" destOrd="0" parTransId="{621793E7-C9A8-48F8-977E-5C31472FE40A}" sibTransId="{710C2457-11DE-496A-AB3D-06744AEEAAE7}"/>
    <dgm:cxn modelId="{5D705A17-1F58-224C-856B-0CE3D8739087}" type="presParOf" srcId="{82B52A53-24D5-0641-B375-406337B5981B}" destId="{DB25FAC8-BBB0-824F-9519-CB4E8CCCC4A7}" srcOrd="0" destOrd="0" presId="urn:microsoft.com/office/officeart/2005/8/layout/hList1"/>
    <dgm:cxn modelId="{C8731119-9CDD-E346-A9C1-7EFA8B99D675}" type="presParOf" srcId="{DB25FAC8-BBB0-824F-9519-CB4E8CCCC4A7}" destId="{E28051B0-43B9-FF4A-99E2-662009B6EA00}" srcOrd="0" destOrd="0" presId="urn:microsoft.com/office/officeart/2005/8/layout/hList1"/>
    <dgm:cxn modelId="{C59A61D1-BD3E-D944-B881-772D7C8E0652}" type="presParOf" srcId="{DB25FAC8-BBB0-824F-9519-CB4E8CCCC4A7}" destId="{0E6152F2-7337-DF4A-B183-BC29BA56FBEE}" srcOrd="1" destOrd="0" presId="urn:microsoft.com/office/officeart/2005/8/layout/hList1"/>
    <dgm:cxn modelId="{FB5A7E14-DECC-7D4E-BF73-44FF5DA3B611}" type="presParOf" srcId="{82B52A53-24D5-0641-B375-406337B5981B}" destId="{5272DCDD-86F4-864A-9DA0-DCB6402A01F8}" srcOrd="1" destOrd="0" presId="urn:microsoft.com/office/officeart/2005/8/layout/hList1"/>
    <dgm:cxn modelId="{185D983F-6819-3044-8CAF-D3E8AD575A23}" type="presParOf" srcId="{82B52A53-24D5-0641-B375-406337B5981B}" destId="{6B699E2C-C834-D44B-AAFF-3D9867669CD0}" srcOrd="2" destOrd="0" presId="urn:microsoft.com/office/officeart/2005/8/layout/hList1"/>
    <dgm:cxn modelId="{9E2913A2-7B0D-9E45-B2A8-0D15B8C0B714}" type="presParOf" srcId="{6B699E2C-C834-D44B-AAFF-3D9867669CD0}" destId="{F61CC2A3-6A7B-3047-BD11-EF1D198DA1B7}" srcOrd="0" destOrd="0" presId="urn:microsoft.com/office/officeart/2005/8/layout/hList1"/>
    <dgm:cxn modelId="{CD805154-FDF5-9F42-9B03-699CE5DC71A4}" type="presParOf" srcId="{6B699E2C-C834-D44B-AAFF-3D9867669CD0}" destId="{A4BE7667-394B-1D4E-9C4E-FA3659A81460}" srcOrd="1" destOrd="0" presId="urn:microsoft.com/office/officeart/2005/8/layout/h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BDE05F5A-2F03-4B60-9FC0-C9DFB52C6473}" type="doc">
      <dgm:prSet loTypeId="urn:microsoft.com/office/officeart/2005/8/layout/orgChart1" loCatId="hierarchy" qsTypeId="urn:microsoft.com/office/officeart/2005/8/quickstyle/simple2#1" qsCatId="simple" csTypeId="urn:microsoft.com/office/officeart/2005/8/colors/colorful5#3" csCatId="colorful" phldr="1"/>
      <dgm:spPr/>
      <dgm:t>
        <a:bodyPr/>
        <a:lstStyle/>
        <a:p>
          <a:endParaRPr lang="en-US"/>
        </a:p>
      </dgm:t>
    </dgm:pt>
    <dgm:pt modelId="{498689A0-FAC3-45FE-B7BD-83F7919D66BD}">
      <dgm:prSet/>
      <dgm:spPr/>
      <dgm:t>
        <a:bodyPr/>
        <a:lstStyle/>
        <a:p>
          <a:r>
            <a:rPr lang="en-US"/>
            <a:t>Replication means I found XX in sample 1, can I find it in sample 2, if YES, it is replicated</a:t>
          </a:r>
        </a:p>
      </dgm:t>
    </dgm:pt>
    <dgm:pt modelId="{099F3EB8-625E-4073-A02F-72CE5B76C436}" type="parTrans" cxnId="{854EE051-80EB-4E30-9D69-859421D1CA24}">
      <dgm:prSet/>
      <dgm:spPr/>
      <dgm:t>
        <a:bodyPr/>
        <a:lstStyle/>
        <a:p>
          <a:endParaRPr lang="en-US"/>
        </a:p>
      </dgm:t>
    </dgm:pt>
    <dgm:pt modelId="{078A2D6E-0793-4415-AE3B-A48357DF4850}" type="sibTrans" cxnId="{854EE051-80EB-4E30-9D69-859421D1CA24}">
      <dgm:prSet/>
      <dgm:spPr/>
      <dgm:t>
        <a:bodyPr/>
        <a:lstStyle/>
        <a:p>
          <a:endParaRPr lang="en-US"/>
        </a:p>
      </dgm:t>
    </dgm:pt>
    <dgm:pt modelId="{B8DC2585-E51E-4275-ABB0-68782F671AC1}">
      <dgm:prSet/>
      <dgm:spPr/>
      <dgm:t>
        <a:bodyPr/>
        <a:lstStyle/>
        <a:p>
          <a:r>
            <a:rPr lang="en-US"/>
            <a:t>Two key parameters that the STABLE Calculator is based on come from meta-analysis</a:t>
          </a:r>
        </a:p>
      </dgm:t>
    </dgm:pt>
    <dgm:pt modelId="{43614D29-4ED8-4F69-BC42-3BDB3FFECA46}" type="parTrans" cxnId="{9E9DC0DF-D2A2-4282-9E51-6D9777C969ED}">
      <dgm:prSet/>
      <dgm:spPr/>
      <dgm:t>
        <a:bodyPr/>
        <a:lstStyle/>
        <a:p>
          <a:endParaRPr lang="en-US"/>
        </a:p>
      </dgm:t>
    </dgm:pt>
    <dgm:pt modelId="{459A7414-2862-4C90-B290-519D55F4CC40}" type="sibTrans" cxnId="{9E9DC0DF-D2A2-4282-9E51-6D9777C969ED}">
      <dgm:prSet/>
      <dgm:spPr/>
      <dgm:t>
        <a:bodyPr/>
        <a:lstStyle/>
        <a:p>
          <a:endParaRPr lang="en-US"/>
        </a:p>
      </dgm:t>
    </dgm:pt>
    <dgm:pt modelId="{D71865B5-86EB-4310-A2CE-4B9769012E79}">
      <dgm:prSet/>
      <dgm:spPr/>
      <dgm:t>
        <a:bodyPr/>
        <a:lstStyle/>
        <a:p>
          <a:r>
            <a:rPr lang="en-US"/>
            <a:t>This means it is the average result from multiple samples, This is better than merely “replicated” </a:t>
          </a:r>
        </a:p>
      </dgm:t>
    </dgm:pt>
    <dgm:pt modelId="{91DCC9E2-66B5-4C91-9F75-B79466300EF2}" type="parTrans" cxnId="{E8E7427C-D10A-41DC-BA90-369B7EE50723}">
      <dgm:prSet/>
      <dgm:spPr/>
      <dgm:t>
        <a:bodyPr/>
        <a:lstStyle/>
        <a:p>
          <a:endParaRPr lang="en-US"/>
        </a:p>
      </dgm:t>
    </dgm:pt>
    <dgm:pt modelId="{7A5EB75C-1793-4AD0-8211-D7F66DBFB9AA}" type="sibTrans" cxnId="{E8E7427C-D10A-41DC-BA90-369B7EE50723}">
      <dgm:prSet/>
      <dgm:spPr/>
      <dgm:t>
        <a:bodyPr/>
        <a:lstStyle/>
        <a:p>
          <a:endParaRPr lang="en-US"/>
        </a:p>
      </dgm:t>
    </dgm:pt>
    <dgm:pt modelId="{2CF38965-4A75-44F4-90EE-44950CFEB8CE}">
      <dgm:prSet/>
      <dgm:spPr/>
      <dgm:t>
        <a:bodyPr/>
        <a:lstStyle/>
        <a:p>
          <a:r>
            <a:rPr lang="en-US"/>
            <a:t>Brankley Meta-Analysis has a cumulative N of 6,955 based on 12 unique samples </a:t>
          </a:r>
        </a:p>
      </dgm:t>
    </dgm:pt>
    <dgm:pt modelId="{D16B0AB5-A5AF-4383-B7C2-D6BB7D46E1AE}" type="parTrans" cxnId="{B927029D-3FDC-41D1-AC8B-56CBF2986F87}">
      <dgm:prSet/>
      <dgm:spPr/>
      <dgm:t>
        <a:bodyPr/>
        <a:lstStyle/>
        <a:p>
          <a:endParaRPr lang="en-US"/>
        </a:p>
      </dgm:t>
    </dgm:pt>
    <dgm:pt modelId="{B5F89341-9096-4D05-9DDE-11A49CD45E4A}" type="sibTrans" cxnId="{B927029D-3FDC-41D1-AC8B-56CBF2986F87}">
      <dgm:prSet/>
      <dgm:spPr/>
      <dgm:t>
        <a:bodyPr/>
        <a:lstStyle/>
        <a:p>
          <a:endParaRPr lang="en-US"/>
        </a:p>
      </dgm:t>
    </dgm:pt>
    <dgm:pt modelId="{74802B18-715D-F84A-A6F7-2B8268519506}" type="pres">
      <dgm:prSet presAssocID="{BDE05F5A-2F03-4B60-9FC0-C9DFB52C6473}" presName="hierChild1" presStyleCnt="0">
        <dgm:presLayoutVars>
          <dgm:orgChart val="1"/>
          <dgm:chPref val="1"/>
          <dgm:dir/>
          <dgm:animOne val="branch"/>
          <dgm:animLvl val="lvl"/>
          <dgm:resizeHandles/>
        </dgm:presLayoutVars>
      </dgm:prSet>
      <dgm:spPr/>
    </dgm:pt>
    <dgm:pt modelId="{EB5FA78A-E8A7-1346-9A40-B51442C59E02}" type="pres">
      <dgm:prSet presAssocID="{498689A0-FAC3-45FE-B7BD-83F7919D66BD}" presName="hierRoot1" presStyleCnt="0">
        <dgm:presLayoutVars>
          <dgm:hierBranch val="init"/>
        </dgm:presLayoutVars>
      </dgm:prSet>
      <dgm:spPr/>
    </dgm:pt>
    <dgm:pt modelId="{AA26C4AB-C07C-E44F-BC82-3AE49D4E11BE}" type="pres">
      <dgm:prSet presAssocID="{498689A0-FAC3-45FE-B7BD-83F7919D66BD}" presName="rootComposite1" presStyleCnt="0"/>
      <dgm:spPr/>
    </dgm:pt>
    <dgm:pt modelId="{E8B435BE-432A-F340-A18D-8B0100A4C2CA}" type="pres">
      <dgm:prSet presAssocID="{498689A0-FAC3-45FE-B7BD-83F7919D66BD}" presName="rootText1" presStyleLbl="node0" presStyleIdx="0" presStyleCnt="2">
        <dgm:presLayoutVars>
          <dgm:chPref val="3"/>
        </dgm:presLayoutVars>
      </dgm:prSet>
      <dgm:spPr/>
    </dgm:pt>
    <dgm:pt modelId="{4A5BA236-AE2D-404F-99DE-623E58C594D3}" type="pres">
      <dgm:prSet presAssocID="{498689A0-FAC3-45FE-B7BD-83F7919D66BD}" presName="rootConnector1" presStyleLbl="node1" presStyleIdx="0" presStyleCnt="0"/>
      <dgm:spPr/>
    </dgm:pt>
    <dgm:pt modelId="{7AAB10CA-6C36-D449-98B6-C89363A2B6B6}" type="pres">
      <dgm:prSet presAssocID="{498689A0-FAC3-45FE-B7BD-83F7919D66BD}" presName="hierChild2" presStyleCnt="0"/>
      <dgm:spPr/>
    </dgm:pt>
    <dgm:pt modelId="{B60B0A56-18DF-BF44-8BEE-CAC9C9A1C943}" type="pres">
      <dgm:prSet presAssocID="{498689A0-FAC3-45FE-B7BD-83F7919D66BD}" presName="hierChild3" presStyleCnt="0"/>
      <dgm:spPr/>
    </dgm:pt>
    <dgm:pt modelId="{F699BD5A-6109-8540-94F3-772916F2E66C}" type="pres">
      <dgm:prSet presAssocID="{B8DC2585-E51E-4275-ABB0-68782F671AC1}" presName="hierRoot1" presStyleCnt="0">
        <dgm:presLayoutVars>
          <dgm:hierBranch val="init"/>
        </dgm:presLayoutVars>
      </dgm:prSet>
      <dgm:spPr/>
    </dgm:pt>
    <dgm:pt modelId="{34A9CF93-F163-C744-95B6-D897C2FB69DF}" type="pres">
      <dgm:prSet presAssocID="{B8DC2585-E51E-4275-ABB0-68782F671AC1}" presName="rootComposite1" presStyleCnt="0"/>
      <dgm:spPr/>
    </dgm:pt>
    <dgm:pt modelId="{46F1A219-ABFD-C44F-82E8-B2515F7D2A3B}" type="pres">
      <dgm:prSet presAssocID="{B8DC2585-E51E-4275-ABB0-68782F671AC1}" presName="rootText1" presStyleLbl="node0" presStyleIdx="1" presStyleCnt="2">
        <dgm:presLayoutVars>
          <dgm:chPref val="3"/>
        </dgm:presLayoutVars>
      </dgm:prSet>
      <dgm:spPr/>
    </dgm:pt>
    <dgm:pt modelId="{B1042341-8219-F14D-A905-B2AD598389AC}" type="pres">
      <dgm:prSet presAssocID="{B8DC2585-E51E-4275-ABB0-68782F671AC1}" presName="rootConnector1" presStyleLbl="node1" presStyleIdx="0" presStyleCnt="0"/>
      <dgm:spPr/>
    </dgm:pt>
    <dgm:pt modelId="{DA522746-C410-6F42-A664-76D963C40AEF}" type="pres">
      <dgm:prSet presAssocID="{B8DC2585-E51E-4275-ABB0-68782F671AC1}" presName="hierChild2" presStyleCnt="0"/>
      <dgm:spPr/>
    </dgm:pt>
    <dgm:pt modelId="{F80F74A5-674D-1242-8737-AC2B82A2D534}" type="pres">
      <dgm:prSet presAssocID="{91DCC9E2-66B5-4C91-9F75-B79466300EF2}" presName="Name37" presStyleLbl="parChTrans1D2" presStyleIdx="0" presStyleCnt="2"/>
      <dgm:spPr/>
    </dgm:pt>
    <dgm:pt modelId="{D53B5E97-0B18-C441-9906-0280E80A6429}" type="pres">
      <dgm:prSet presAssocID="{D71865B5-86EB-4310-A2CE-4B9769012E79}" presName="hierRoot2" presStyleCnt="0">
        <dgm:presLayoutVars>
          <dgm:hierBranch val="init"/>
        </dgm:presLayoutVars>
      </dgm:prSet>
      <dgm:spPr/>
    </dgm:pt>
    <dgm:pt modelId="{2897D817-E459-474F-A321-C6A05255BAD1}" type="pres">
      <dgm:prSet presAssocID="{D71865B5-86EB-4310-A2CE-4B9769012E79}" presName="rootComposite" presStyleCnt="0"/>
      <dgm:spPr/>
    </dgm:pt>
    <dgm:pt modelId="{EA6D5277-11FF-CC43-8D1B-7C943C9A6440}" type="pres">
      <dgm:prSet presAssocID="{D71865B5-86EB-4310-A2CE-4B9769012E79}" presName="rootText" presStyleLbl="node2" presStyleIdx="0" presStyleCnt="2">
        <dgm:presLayoutVars>
          <dgm:chPref val="3"/>
        </dgm:presLayoutVars>
      </dgm:prSet>
      <dgm:spPr/>
    </dgm:pt>
    <dgm:pt modelId="{28ECC5A5-0287-DB41-9259-3979A0BE0203}" type="pres">
      <dgm:prSet presAssocID="{D71865B5-86EB-4310-A2CE-4B9769012E79}" presName="rootConnector" presStyleLbl="node2" presStyleIdx="0" presStyleCnt="2"/>
      <dgm:spPr/>
    </dgm:pt>
    <dgm:pt modelId="{6B1F9A9B-3D9C-E741-B848-3091C16F9B9E}" type="pres">
      <dgm:prSet presAssocID="{D71865B5-86EB-4310-A2CE-4B9769012E79}" presName="hierChild4" presStyleCnt="0"/>
      <dgm:spPr/>
    </dgm:pt>
    <dgm:pt modelId="{29D9EF5A-D8D3-E042-9081-5ED92F0B1DDC}" type="pres">
      <dgm:prSet presAssocID="{D71865B5-86EB-4310-A2CE-4B9769012E79}" presName="hierChild5" presStyleCnt="0"/>
      <dgm:spPr/>
    </dgm:pt>
    <dgm:pt modelId="{2B88AE9B-B52C-F14C-AD5A-1C295F148D6E}" type="pres">
      <dgm:prSet presAssocID="{D16B0AB5-A5AF-4383-B7C2-D6BB7D46E1AE}" presName="Name37" presStyleLbl="parChTrans1D2" presStyleIdx="1" presStyleCnt="2"/>
      <dgm:spPr/>
    </dgm:pt>
    <dgm:pt modelId="{A8859532-3A35-F24E-BB09-065A4D6DD720}" type="pres">
      <dgm:prSet presAssocID="{2CF38965-4A75-44F4-90EE-44950CFEB8CE}" presName="hierRoot2" presStyleCnt="0">
        <dgm:presLayoutVars>
          <dgm:hierBranch val="init"/>
        </dgm:presLayoutVars>
      </dgm:prSet>
      <dgm:spPr/>
    </dgm:pt>
    <dgm:pt modelId="{F43EB0ED-26B1-8242-B65D-EE0345116793}" type="pres">
      <dgm:prSet presAssocID="{2CF38965-4A75-44F4-90EE-44950CFEB8CE}" presName="rootComposite" presStyleCnt="0"/>
      <dgm:spPr/>
    </dgm:pt>
    <dgm:pt modelId="{95D862FE-F546-FA40-A3DA-5A075B104A0F}" type="pres">
      <dgm:prSet presAssocID="{2CF38965-4A75-44F4-90EE-44950CFEB8CE}" presName="rootText" presStyleLbl="node2" presStyleIdx="1" presStyleCnt="2">
        <dgm:presLayoutVars>
          <dgm:chPref val="3"/>
        </dgm:presLayoutVars>
      </dgm:prSet>
      <dgm:spPr/>
    </dgm:pt>
    <dgm:pt modelId="{24C9B2EE-46C0-6E48-BC8D-53BEB2CB749F}" type="pres">
      <dgm:prSet presAssocID="{2CF38965-4A75-44F4-90EE-44950CFEB8CE}" presName="rootConnector" presStyleLbl="node2" presStyleIdx="1" presStyleCnt="2"/>
      <dgm:spPr/>
    </dgm:pt>
    <dgm:pt modelId="{934C6836-C573-4D47-9138-64BCDF899C73}" type="pres">
      <dgm:prSet presAssocID="{2CF38965-4A75-44F4-90EE-44950CFEB8CE}" presName="hierChild4" presStyleCnt="0"/>
      <dgm:spPr/>
    </dgm:pt>
    <dgm:pt modelId="{544E73DA-7299-6844-9296-F52242FDBA6A}" type="pres">
      <dgm:prSet presAssocID="{2CF38965-4A75-44F4-90EE-44950CFEB8CE}" presName="hierChild5" presStyleCnt="0"/>
      <dgm:spPr/>
    </dgm:pt>
    <dgm:pt modelId="{C146F272-45E0-A940-9333-C704A3FF03BA}" type="pres">
      <dgm:prSet presAssocID="{B8DC2585-E51E-4275-ABB0-68782F671AC1}" presName="hierChild3" presStyleCnt="0"/>
      <dgm:spPr/>
    </dgm:pt>
  </dgm:ptLst>
  <dgm:cxnLst>
    <dgm:cxn modelId="{1E37C808-30B1-7D45-8365-0D8B082C53AF}" type="presOf" srcId="{D71865B5-86EB-4310-A2CE-4B9769012E79}" destId="{28ECC5A5-0287-DB41-9259-3979A0BE0203}" srcOrd="1" destOrd="0" presId="urn:microsoft.com/office/officeart/2005/8/layout/orgChart1"/>
    <dgm:cxn modelId="{A493482B-6AB7-264E-8A8C-B1970363F9E0}" type="presOf" srcId="{B8DC2585-E51E-4275-ABB0-68782F671AC1}" destId="{B1042341-8219-F14D-A905-B2AD598389AC}" srcOrd="1" destOrd="0" presId="urn:microsoft.com/office/officeart/2005/8/layout/orgChart1"/>
    <dgm:cxn modelId="{6CDA4D45-9472-F64F-A43B-29A4E3750516}" type="presOf" srcId="{D16B0AB5-A5AF-4383-B7C2-D6BB7D46E1AE}" destId="{2B88AE9B-B52C-F14C-AD5A-1C295F148D6E}" srcOrd="0" destOrd="0" presId="urn:microsoft.com/office/officeart/2005/8/layout/orgChart1"/>
    <dgm:cxn modelId="{854EE051-80EB-4E30-9D69-859421D1CA24}" srcId="{BDE05F5A-2F03-4B60-9FC0-C9DFB52C6473}" destId="{498689A0-FAC3-45FE-B7BD-83F7919D66BD}" srcOrd="0" destOrd="0" parTransId="{099F3EB8-625E-4073-A02F-72CE5B76C436}" sibTransId="{078A2D6E-0793-4415-AE3B-A48357DF4850}"/>
    <dgm:cxn modelId="{91EAFC54-1D7D-DD45-B48F-2AA57EC0B338}" type="presOf" srcId="{D71865B5-86EB-4310-A2CE-4B9769012E79}" destId="{EA6D5277-11FF-CC43-8D1B-7C943C9A6440}" srcOrd="0" destOrd="0" presId="urn:microsoft.com/office/officeart/2005/8/layout/orgChart1"/>
    <dgm:cxn modelId="{4030B959-68CC-DB48-8F62-A5EFFE155749}" type="presOf" srcId="{BDE05F5A-2F03-4B60-9FC0-C9DFB52C6473}" destId="{74802B18-715D-F84A-A6F7-2B8268519506}" srcOrd="0" destOrd="0" presId="urn:microsoft.com/office/officeart/2005/8/layout/orgChart1"/>
    <dgm:cxn modelId="{6A3E035B-2166-1944-AE7A-D7AFBE790455}" type="presOf" srcId="{498689A0-FAC3-45FE-B7BD-83F7919D66BD}" destId="{E8B435BE-432A-F340-A18D-8B0100A4C2CA}" srcOrd="0" destOrd="0" presId="urn:microsoft.com/office/officeart/2005/8/layout/orgChart1"/>
    <dgm:cxn modelId="{E353C35D-03BC-1247-B7B6-4034F0C055A9}" type="presOf" srcId="{2CF38965-4A75-44F4-90EE-44950CFEB8CE}" destId="{95D862FE-F546-FA40-A3DA-5A075B104A0F}" srcOrd="0" destOrd="0" presId="urn:microsoft.com/office/officeart/2005/8/layout/orgChart1"/>
    <dgm:cxn modelId="{640D4375-D341-A249-AC95-0A2D15A8810B}" type="presOf" srcId="{91DCC9E2-66B5-4C91-9F75-B79466300EF2}" destId="{F80F74A5-674D-1242-8737-AC2B82A2D534}" srcOrd="0" destOrd="0" presId="urn:microsoft.com/office/officeart/2005/8/layout/orgChart1"/>
    <dgm:cxn modelId="{E8E7427C-D10A-41DC-BA90-369B7EE50723}" srcId="{B8DC2585-E51E-4275-ABB0-68782F671AC1}" destId="{D71865B5-86EB-4310-A2CE-4B9769012E79}" srcOrd="0" destOrd="0" parTransId="{91DCC9E2-66B5-4C91-9F75-B79466300EF2}" sibTransId="{7A5EB75C-1793-4AD0-8211-D7F66DBFB9AA}"/>
    <dgm:cxn modelId="{B927029D-3FDC-41D1-AC8B-56CBF2986F87}" srcId="{B8DC2585-E51E-4275-ABB0-68782F671AC1}" destId="{2CF38965-4A75-44F4-90EE-44950CFEB8CE}" srcOrd="1" destOrd="0" parTransId="{D16B0AB5-A5AF-4383-B7C2-D6BB7D46E1AE}" sibTransId="{B5F89341-9096-4D05-9DDE-11A49CD45E4A}"/>
    <dgm:cxn modelId="{22AC309F-E7F2-5244-BF53-461C9C1E896B}" type="presOf" srcId="{B8DC2585-E51E-4275-ABB0-68782F671AC1}" destId="{46F1A219-ABFD-C44F-82E8-B2515F7D2A3B}" srcOrd="0" destOrd="0" presId="urn:microsoft.com/office/officeart/2005/8/layout/orgChart1"/>
    <dgm:cxn modelId="{E85CE4C7-FA9E-1547-A448-8BFB78BE82D0}" type="presOf" srcId="{498689A0-FAC3-45FE-B7BD-83F7919D66BD}" destId="{4A5BA236-AE2D-404F-99DE-623E58C594D3}" srcOrd="1" destOrd="0" presId="urn:microsoft.com/office/officeart/2005/8/layout/orgChart1"/>
    <dgm:cxn modelId="{719BB7DE-0659-0D47-B9E7-653ABD2BFCCA}" type="presOf" srcId="{2CF38965-4A75-44F4-90EE-44950CFEB8CE}" destId="{24C9B2EE-46C0-6E48-BC8D-53BEB2CB749F}" srcOrd="1" destOrd="0" presId="urn:microsoft.com/office/officeart/2005/8/layout/orgChart1"/>
    <dgm:cxn modelId="{9E9DC0DF-D2A2-4282-9E51-6D9777C969ED}" srcId="{BDE05F5A-2F03-4B60-9FC0-C9DFB52C6473}" destId="{B8DC2585-E51E-4275-ABB0-68782F671AC1}" srcOrd="1" destOrd="0" parTransId="{43614D29-4ED8-4F69-BC42-3BDB3FFECA46}" sibTransId="{459A7414-2862-4C90-B290-519D55F4CC40}"/>
    <dgm:cxn modelId="{3B9C230D-36BF-0B47-B1F8-4B21568224F0}" type="presParOf" srcId="{74802B18-715D-F84A-A6F7-2B8268519506}" destId="{EB5FA78A-E8A7-1346-9A40-B51442C59E02}" srcOrd="0" destOrd="0" presId="urn:microsoft.com/office/officeart/2005/8/layout/orgChart1"/>
    <dgm:cxn modelId="{03FC6485-4D24-6249-81B0-DCEF408289B3}" type="presParOf" srcId="{EB5FA78A-E8A7-1346-9A40-B51442C59E02}" destId="{AA26C4AB-C07C-E44F-BC82-3AE49D4E11BE}" srcOrd="0" destOrd="0" presId="urn:microsoft.com/office/officeart/2005/8/layout/orgChart1"/>
    <dgm:cxn modelId="{EFB84387-9C2C-634D-88F8-0F65CCEB328B}" type="presParOf" srcId="{AA26C4AB-C07C-E44F-BC82-3AE49D4E11BE}" destId="{E8B435BE-432A-F340-A18D-8B0100A4C2CA}" srcOrd="0" destOrd="0" presId="urn:microsoft.com/office/officeart/2005/8/layout/orgChart1"/>
    <dgm:cxn modelId="{7572B625-DF2A-074D-89DF-CDD8A19D716D}" type="presParOf" srcId="{AA26C4AB-C07C-E44F-BC82-3AE49D4E11BE}" destId="{4A5BA236-AE2D-404F-99DE-623E58C594D3}" srcOrd="1" destOrd="0" presId="urn:microsoft.com/office/officeart/2005/8/layout/orgChart1"/>
    <dgm:cxn modelId="{7AF179BC-6125-5246-BB9B-F7183F6CDDAC}" type="presParOf" srcId="{EB5FA78A-E8A7-1346-9A40-B51442C59E02}" destId="{7AAB10CA-6C36-D449-98B6-C89363A2B6B6}" srcOrd="1" destOrd="0" presId="urn:microsoft.com/office/officeart/2005/8/layout/orgChart1"/>
    <dgm:cxn modelId="{08203244-53C1-8846-ACAF-12C05F5BA771}" type="presParOf" srcId="{EB5FA78A-E8A7-1346-9A40-B51442C59E02}" destId="{B60B0A56-18DF-BF44-8BEE-CAC9C9A1C943}" srcOrd="2" destOrd="0" presId="urn:microsoft.com/office/officeart/2005/8/layout/orgChart1"/>
    <dgm:cxn modelId="{431B8F98-574B-3D4E-B7EE-EB145DBA6F78}" type="presParOf" srcId="{74802B18-715D-F84A-A6F7-2B8268519506}" destId="{F699BD5A-6109-8540-94F3-772916F2E66C}" srcOrd="1" destOrd="0" presId="urn:microsoft.com/office/officeart/2005/8/layout/orgChart1"/>
    <dgm:cxn modelId="{6D8C236C-4A3F-1844-A966-ED675892DDE3}" type="presParOf" srcId="{F699BD5A-6109-8540-94F3-772916F2E66C}" destId="{34A9CF93-F163-C744-95B6-D897C2FB69DF}" srcOrd="0" destOrd="0" presId="urn:microsoft.com/office/officeart/2005/8/layout/orgChart1"/>
    <dgm:cxn modelId="{9D9E48B9-2A46-B24B-B732-9F85DFDE86C4}" type="presParOf" srcId="{34A9CF93-F163-C744-95B6-D897C2FB69DF}" destId="{46F1A219-ABFD-C44F-82E8-B2515F7D2A3B}" srcOrd="0" destOrd="0" presId="urn:microsoft.com/office/officeart/2005/8/layout/orgChart1"/>
    <dgm:cxn modelId="{064A105B-1F32-A94E-9F1E-D821E7F0B042}" type="presParOf" srcId="{34A9CF93-F163-C744-95B6-D897C2FB69DF}" destId="{B1042341-8219-F14D-A905-B2AD598389AC}" srcOrd="1" destOrd="0" presId="urn:microsoft.com/office/officeart/2005/8/layout/orgChart1"/>
    <dgm:cxn modelId="{795506F8-BE34-2346-B85B-4D244356DDE5}" type="presParOf" srcId="{F699BD5A-6109-8540-94F3-772916F2E66C}" destId="{DA522746-C410-6F42-A664-76D963C40AEF}" srcOrd="1" destOrd="0" presId="urn:microsoft.com/office/officeart/2005/8/layout/orgChart1"/>
    <dgm:cxn modelId="{8A667FBF-1869-AC4F-9D3A-FFD384991C33}" type="presParOf" srcId="{DA522746-C410-6F42-A664-76D963C40AEF}" destId="{F80F74A5-674D-1242-8737-AC2B82A2D534}" srcOrd="0" destOrd="0" presId="urn:microsoft.com/office/officeart/2005/8/layout/orgChart1"/>
    <dgm:cxn modelId="{AF8ACD68-BF9E-CC4F-BBEA-265CAFA3EED0}" type="presParOf" srcId="{DA522746-C410-6F42-A664-76D963C40AEF}" destId="{D53B5E97-0B18-C441-9906-0280E80A6429}" srcOrd="1" destOrd="0" presId="urn:microsoft.com/office/officeart/2005/8/layout/orgChart1"/>
    <dgm:cxn modelId="{1CCC1B5D-90A2-054E-BB3F-C15DAD001D45}" type="presParOf" srcId="{D53B5E97-0B18-C441-9906-0280E80A6429}" destId="{2897D817-E459-474F-A321-C6A05255BAD1}" srcOrd="0" destOrd="0" presId="urn:microsoft.com/office/officeart/2005/8/layout/orgChart1"/>
    <dgm:cxn modelId="{C558C65C-D37B-B749-BA8D-21F55D891C17}" type="presParOf" srcId="{2897D817-E459-474F-A321-C6A05255BAD1}" destId="{EA6D5277-11FF-CC43-8D1B-7C943C9A6440}" srcOrd="0" destOrd="0" presId="urn:microsoft.com/office/officeart/2005/8/layout/orgChart1"/>
    <dgm:cxn modelId="{FB72427A-C724-1742-8339-3A7922E2030C}" type="presParOf" srcId="{2897D817-E459-474F-A321-C6A05255BAD1}" destId="{28ECC5A5-0287-DB41-9259-3979A0BE0203}" srcOrd="1" destOrd="0" presId="urn:microsoft.com/office/officeart/2005/8/layout/orgChart1"/>
    <dgm:cxn modelId="{C8D5A274-FB74-4D4A-B878-5671F680B65D}" type="presParOf" srcId="{D53B5E97-0B18-C441-9906-0280E80A6429}" destId="{6B1F9A9B-3D9C-E741-B848-3091C16F9B9E}" srcOrd="1" destOrd="0" presId="urn:microsoft.com/office/officeart/2005/8/layout/orgChart1"/>
    <dgm:cxn modelId="{B6B7B899-F2DD-5547-A8E7-FB76C6C5F5D9}" type="presParOf" srcId="{D53B5E97-0B18-C441-9906-0280E80A6429}" destId="{29D9EF5A-D8D3-E042-9081-5ED92F0B1DDC}" srcOrd="2" destOrd="0" presId="urn:microsoft.com/office/officeart/2005/8/layout/orgChart1"/>
    <dgm:cxn modelId="{B9AE8FFA-C927-604B-9CE1-D201DCB5555A}" type="presParOf" srcId="{DA522746-C410-6F42-A664-76D963C40AEF}" destId="{2B88AE9B-B52C-F14C-AD5A-1C295F148D6E}" srcOrd="2" destOrd="0" presId="urn:microsoft.com/office/officeart/2005/8/layout/orgChart1"/>
    <dgm:cxn modelId="{80A8144A-BD6A-DA4F-8FE8-64FE62E54FC6}" type="presParOf" srcId="{DA522746-C410-6F42-A664-76D963C40AEF}" destId="{A8859532-3A35-F24E-BB09-065A4D6DD720}" srcOrd="3" destOrd="0" presId="urn:microsoft.com/office/officeart/2005/8/layout/orgChart1"/>
    <dgm:cxn modelId="{916AE7B0-8C89-A149-AF24-BD2235A1B1FE}" type="presParOf" srcId="{A8859532-3A35-F24E-BB09-065A4D6DD720}" destId="{F43EB0ED-26B1-8242-B65D-EE0345116793}" srcOrd="0" destOrd="0" presId="urn:microsoft.com/office/officeart/2005/8/layout/orgChart1"/>
    <dgm:cxn modelId="{A76467B4-7142-594B-A2D0-987F58EB5179}" type="presParOf" srcId="{F43EB0ED-26B1-8242-B65D-EE0345116793}" destId="{95D862FE-F546-FA40-A3DA-5A075B104A0F}" srcOrd="0" destOrd="0" presId="urn:microsoft.com/office/officeart/2005/8/layout/orgChart1"/>
    <dgm:cxn modelId="{90F74ECA-C71C-6B44-A5CF-602A3C53C8B9}" type="presParOf" srcId="{F43EB0ED-26B1-8242-B65D-EE0345116793}" destId="{24C9B2EE-46C0-6E48-BC8D-53BEB2CB749F}" srcOrd="1" destOrd="0" presId="urn:microsoft.com/office/officeart/2005/8/layout/orgChart1"/>
    <dgm:cxn modelId="{EC4FB9E0-A39B-ED41-995C-51276A0F9317}" type="presParOf" srcId="{A8859532-3A35-F24E-BB09-065A4D6DD720}" destId="{934C6836-C573-4D47-9138-64BCDF899C73}" srcOrd="1" destOrd="0" presId="urn:microsoft.com/office/officeart/2005/8/layout/orgChart1"/>
    <dgm:cxn modelId="{FF9F1325-1084-E44A-9A87-4108E84AEEED}" type="presParOf" srcId="{A8859532-3A35-F24E-BB09-065A4D6DD720}" destId="{544E73DA-7299-6844-9296-F52242FDBA6A}" srcOrd="2" destOrd="0" presId="urn:microsoft.com/office/officeart/2005/8/layout/orgChart1"/>
    <dgm:cxn modelId="{01DD3686-3536-B943-A4C3-28DB7FE830C4}" type="presParOf" srcId="{F699BD5A-6109-8540-94F3-772916F2E66C}" destId="{C146F272-45E0-A940-9333-C704A3FF03BA}" srcOrd="2" destOrd="0" presId="urn:microsoft.com/office/officeart/2005/8/layout/orgChar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10AAAAB0-E1EE-47C4-AFA6-389FE95D409B}" type="doc">
      <dgm:prSet loTypeId="urn:microsoft.com/office/officeart/2005/8/layout/vList2" loCatId="list" qsTypeId="urn:microsoft.com/office/officeart/2005/8/quickstyle/simple4#3" qsCatId="simple" csTypeId="urn:microsoft.com/office/officeart/2005/8/colors/colorful2#4" csCatId="colorful"/>
      <dgm:spPr/>
      <dgm:t>
        <a:bodyPr/>
        <a:lstStyle/>
        <a:p>
          <a:endParaRPr lang="en-US"/>
        </a:p>
      </dgm:t>
    </dgm:pt>
    <dgm:pt modelId="{975017E1-D07D-4042-8EDF-5C5E1363E35E}">
      <dgm:prSet/>
      <dgm:spPr/>
      <dgm:t>
        <a:bodyPr/>
        <a:lstStyle/>
        <a:p>
          <a:r>
            <a:rPr lang="en-US"/>
            <a:t>The Calculator and the paper that explains its rationale are available on the SAARNA website, but it has not been published in a peer reviewed journal</a:t>
          </a:r>
        </a:p>
      </dgm:t>
    </dgm:pt>
    <dgm:pt modelId="{FCB3671F-2E23-43E7-AEF9-2F577D50535F}" type="parTrans" cxnId="{2EA6CB5E-7DDE-49B0-AB70-2EFC13A58334}">
      <dgm:prSet/>
      <dgm:spPr/>
      <dgm:t>
        <a:bodyPr/>
        <a:lstStyle/>
        <a:p>
          <a:endParaRPr lang="en-US"/>
        </a:p>
      </dgm:t>
    </dgm:pt>
    <dgm:pt modelId="{BBD24463-5ACB-4550-B028-BA13660F4013}" type="sibTrans" cxnId="{2EA6CB5E-7DDE-49B0-AB70-2EFC13A58334}">
      <dgm:prSet/>
      <dgm:spPr/>
      <dgm:t>
        <a:bodyPr/>
        <a:lstStyle/>
        <a:p>
          <a:endParaRPr lang="en-US"/>
        </a:p>
      </dgm:t>
    </dgm:pt>
    <dgm:pt modelId="{2F1F18AA-D393-4ED9-B78C-FA177EF29BA8}">
      <dgm:prSet/>
      <dgm:spPr/>
      <dgm:t>
        <a:bodyPr/>
        <a:lstStyle/>
        <a:p>
          <a:r>
            <a:rPr lang="en-US"/>
            <a:t>This is true </a:t>
          </a:r>
        </a:p>
      </dgm:t>
    </dgm:pt>
    <dgm:pt modelId="{17C43B15-BE84-44CE-A229-13CFB2D6FAF8}" type="parTrans" cxnId="{B60B1260-68E8-42FA-9562-139D55BE0891}">
      <dgm:prSet/>
      <dgm:spPr/>
      <dgm:t>
        <a:bodyPr/>
        <a:lstStyle/>
        <a:p>
          <a:endParaRPr lang="en-US"/>
        </a:p>
      </dgm:t>
    </dgm:pt>
    <dgm:pt modelId="{2C401EF9-0F0F-4CFE-830D-0740C8086A61}" type="sibTrans" cxnId="{B60B1260-68E8-42FA-9562-139D55BE0891}">
      <dgm:prSet/>
      <dgm:spPr/>
      <dgm:t>
        <a:bodyPr/>
        <a:lstStyle/>
        <a:p>
          <a:endParaRPr lang="en-US"/>
        </a:p>
      </dgm:t>
    </dgm:pt>
    <dgm:pt modelId="{50B34E01-2E09-41B8-8D07-306455E12735}">
      <dgm:prSet/>
      <dgm:spPr/>
      <dgm:t>
        <a:bodyPr/>
        <a:lstStyle/>
        <a:p>
          <a:r>
            <a:rPr lang="en-US"/>
            <a:t>But it is not a good reason for preferring to use the tables in the Workbook because the Workbook hasn’t been published in a peer journal either. In fact, the specifics of how the workbook tables were developed have never been published.</a:t>
          </a:r>
        </a:p>
      </dgm:t>
    </dgm:pt>
    <dgm:pt modelId="{8A95D1B2-B317-4053-9C41-E855888D2916}" type="parTrans" cxnId="{4049DDC6-3F2C-4503-BD68-1C62E62E83F0}">
      <dgm:prSet/>
      <dgm:spPr/>
      <dgm:t>
        <a:bodyPr/>
        <a:lstStyle/>
        <a:p>
          <a:endParaRPr lang="en-US"/>
        </a:p>
      </dgm:t>
    </dgm:pt>
    <dgm:pt modelId="{4EFFB64F-C3DF-4B84-94C9-F0B9626157C8}" type="sibTrans" cxnId="{4049DDC6-3F2C-4503-BD68-1C62E62E83F0}">
      <dgm:prSet/>
      <dgm:spPr/>
      <dgm:t>
        <a:bodyPr/>
        <a:lstStyle/>
        <a:p>
          <a:endParaRPr lang="en-US"/>
        </a:p>
      </dgm:t>
    </dgm:pt>
    <dgm:pt modelId="{2083DA7F-17DB-4C9D-8FEF-51C1CCBC9B3B}">
      <dgm:prSet/>
      <dgm:spPr/>
      <dgm:t>
        <a:bodyPr/>
        <a:lstStyle/>
        <a:p>
          <a:r>
            <a:rPr lang="en-US"/>
            <a:t>But if you are using (say) the STABLE scoring guide because that is how the authors tell you to score the items, maybe you should also follow the authors guidance on how to interpret the results!</a:t>
          </a:r>
        </a:p>
      </dgm:t>
    </dgm:pt>
    <dgm:pt modelId="{9F49EA01-21BD-496E-97D1-8E3AEA627152}" type="parTrans" cxnId="{D59DEBAF-224E-4646-8BBF-A175CCCFF5DB}">
      <dgm:prSet/>
      <dgm:spPr/>
      <dgm:t>
        <a:bodyPr/>
        <a:lstStyle/>
        <a:p>
          <a:endParaRPr lang="en-US"/>
        </a:p>
      </dgm:t>
    </dgm:pt>
    <dgm:pt modelId="{A18B7959-8581-4899-98AF-427B185A669D}" type="sibTrans" cxnId="{D59DEBAF-224E-4646-8BBF-A175CCCFF5DB}">
      <dgm:prSet/>
      <dgm:spPr/>
      <dgm:t>
        <a:bodyPr/>
        <a:lstStyle/>
        <a:p>
          <a:endParaRPr lang="en-US"/>
        </a:p>
      </dgm:t>
    </dgm:pt>
    <dgm:pt modelId="{42BC76CA-4DED-D543-A6A4-9C0C118AA7A7}" type="pres">
      <dgm:prSet presAssocID="{10AAAAB0-E1EE-47C4-AFA6-389FE95D409B}" presName="linear" presStyleCnt="0">
        <dgm:presLayoutVars>
          <dgm:animLvl val="lvl"/>
          <dgm:resizeHandles val="exact"/>
        </dgm:presLayoutVars>
      </dgm:prSet>
      <dgm:spPr/>
    </dgm:pt>
    <dgm:pt modelId="{85D5F49D-B5C1-AE4C-91CB-2ED5B360D775}" type="pres">
      <dgm:prSet presAssocID="{975017E1-D07D-4042-8EDF-5C5E1363E35E}" presName="parentText" presStyleLbl="node1" presStyleIdx="0" presStyleCnt="4">
        <dgm:presLayoutVars>
          <dgm:chMax val="0"/>
          <dgm:bulletEnabled val="1"/>
        </dgm:presLayoutVars>
      </dgm:prSet>
      <dgm:spPr/>
    </dgm:pt>
    <dgm:pt modelId="{506DC2BF-4FA9-534F-B4D4-03873C5EE2C6}" type="pres">
      <dgm:prSet presAssocID="{BBD24463-5ACB-4550-B028-BA13660F4013}" presName="spacer" presStyleCnt="0"/>
      <dgm:spPr/>
    </dgm:pt>
    <dgm:pt modelId="{B5CAFB80-10A0-AA45-A17D-038A688F48DE}" type="pres">
      <dgm:prSet presAssocID="{2F1F18AA-D393-4ED9-B78C-FA177EF29BA8}" presName="parentText" presStyleLbl="node1" presStyleIdx="1" presStyleCnt="4">
        <dgm:presLayoutVars>
          <dgm:chMax val="0"/>
          <dgm:bulletEnabled val="1"/>
        </dgm:presLayoutVars>
      </dgm:prSet>
      <dgm:spPr/>
    </dgm:pt>
    <dgm:pt modelId="{CB46A480-6FD0-1E41-9FB9-EFE86B3C2A22}" type="pres">
      <dgm:prSet presAssocID="{2C401EF9-0F0F-4CFE-830D-0740C8086A61}" presName="spacer" presStyleCnt="0"/>
      <dgm:spPr/>
    </dgm:pt>
    <dgm:pt modelId="{6240CB52-AA34-994B-8EF9-AEF100BBB9D7}" type="pres">
      <dgm:prSet presAssocID="{50B34E01-2E09-41B8-8D07-306455E12735}" presName="parentText" presStyleLbl="node1" presStyleIdx="2" presStyleCnt="4">
        <dgm:presLayoutVars>
          <dgm:chMax val="0"/>
          <dgm:bulletEnabled val="1"/>
        </dgm:presLayoutVars>
      </dgm:prSet>
      <dgm:spPr/>
    </dgm:pt>
    <dgm:pt modelId="{3547D0FD-7017-E045-AB56-F44E87888266}" type="pres">
      <dgm:prSet presAssocID="{4EFFB64F-C3DF-4B84-94C9-F0B9626157C8}" presName="spacer" presStyleCnt="0"/>
      <dgm:spPr/>
    </dgm:pt>
    <dgm:pt modelId="{43F5C269-5C96-7E4D-AD0A-7D47A9CD9B2B}" type="pres">
      <dgm:prSet presAssocID="{2083DA7F-17DB-4C9D-8FEF-51C1CCBC9B3B}" presName="parentText" presStyleLbl="node1" presStyleIdx="3" presStyleCnt="4">
        <dgm:presLayoutVars>
          <dgm:chMax val="0"/>
          <dgm:bulletEnabled val="1"/>
        </dgm:presLayoutVars>
      </dgm:prSet>
      <dgm:spPr/>
    </dgm:pt>
  </dgm:ptLst>
  <dgm:cxnLst>
    <dgm:cxn modelId="{A3835604-A5F8-0944-9993-9C5DCA55C948}" type="presOf" srcId="{2F1F18AA-D393-4ED9-B78C-FA177EF29BA8}" destId="{B5CAFB80-10A0-AA45-A17D-038A688F48DE}" srcOrd="0" destOrd="0" presId="urn:microsoft.com/office/officeart/2005/8/layout/vList2"/>
    <dgm:cxn modelId="{F69CF40E-EB6F-A649-AD46-D7EBB4D4037E}" type="presOf" srcId="{10AAAAB0-E1EE-47C4-AFA6-389FE95D409B}" destId="{42BC76CA-4DED-D543-A6A4-9C0C118AA7A7}" srcOrd="0" destOrd="0" presId="urn:microsoft.com/office/officeart/2005/8/layout/vList2"/>
    <dgm:cxn modelId="{9DC97214-594C-2F4A-A5B6-35991CAD8457}" type="presOf" srcId="{2083DA7F-17DB-4C9D-8FEF-51C1CCBC9B3B}" destId="{43F5C269-5C96-7E4D-AD0A-7D47A9CD9B2B}" srcOrd="0" destOrd="0" presId="urn:microsoft.com/office/officeart/2005/8/layout/vList2"/>
    <dgm:cxn modelId="{B4904928-68EC-4243-B6C2-55F1692445BC}" type="presOf" srcId="{50B34E01-2E09-41B8-8D07-306455E12735}" destId="{6240CB52-AA34-994B-8EF9-AEF100BBB9D7}" srcOrd="0" destOrd="0" presId="urn:microsoft.com/office/officeart/2005/8/layout/vList2"/>
    <dgm:cxn modelId="{2EA6CB5E-7DDE-49B0-AB70-2EFC13A58334}" srcId="{10AAAAB0-E1EE-47C4-AFA6-389FE95D409B}" destId="{975017E1-D07D-4042-8EDF-5C5E1363E35E}" srcOrd="0" destOrd="0" parTransId="{FCB3671F-2E23-43E7-AEF9-2F577D50535F}" sibTransId="{BBD24463-5ACB-4550-B028-BA13660F4013}"/>
    <dgm:cxn modelId="{B60B1260-68E8-42FA-9562-139D55BE0891}" srcId="{10AAAAB0-E1EE-47C4-AFA6-389FE95D409B}" destId="{2F1F18AA-D393-4ED9-B78C-FA177EF29BA8}" srcOrd="1" destOrd="0" parTransId="{17C43B15-BE84-44CE-A229-13CFB2D6FAF8}" sibTransId="{2C401EF9-0F0F-4CFE-830D-0740C8086A61}"/>
    <dgm:cxn modelId="{E4C156A2-DDA7-EE45-A854-76CA0B8A418E}" type="presOf" srcId="{975017E1-D07D-4042-8EDF-5C5E1363E35E}" destId="{85D5F49D-B5C1-AE4C-91CB-2ED5B360D775}" srcOrd="0" destOrd="0" presId="urn:microsoft.com/office/officeart/2005/8/layout/vList2"/>
    <dgm:cxn modelId="{D59DEBAF-224E-4646-8BBF-A175CCCFF5DB}" srcId="{10AAAAB0-E1EE-47C4-AFA6-389FE95D409B}" destId="{2083DA7F-17DB-4C9D-8FEF-51C1CCBC9B3B}" srcOrd="3" destOrd="0" parTransId="{9F49EA01-21BD-496E-97D1-8E3AEA627152}" sibTransId="{A18B7959-8581-4899-98AF-427B185A669D}"/>
    <dgm:cxn modelId="{4049DDC6-3F2C-4503-BD68-1C62E62E83F0}" srcId="{10AAAAB0-E1EE-47C4-AFA6-389FE95D409B}" destId="{50B34E01-2E09-41B8-8D07-306455E12735}" srcOrd="2" destOrd="0" parTransId="{8A95D1B2-B317-4053-9C41-E855888D2916}" sibTransId="{4EFFB64F-C3DF-4B84-94C9-F0B9626157C8}"/>
    <dgm:cxn modelId="{7207187F-9FF4-FE49-970E-E1BE9276ABF4}" type="presParOf" srcId="{42BC76CA-4DED-D543-A6A4-9C0C118AA7A7}" destId="{85D5F49D-B5C1-AE4C-91CB-2ED5B360D775}" srcOrd="0" destOrd="0" presId="urn:microsoft.com/office/officeart/2005/8/layout/vList2"/>
    <dgm:cxn modelId="{A6AEDDEF-CF45-3344-BA60-2337FDD930ED}" type="presParOf" srcId="{42BC76CA-4DED-D543-A6A4-9C0C118AA7A7}" destId="{506DC2BF-4FA9-534F-B4D4-03873C5EE2C6}" srcOrd="1" destOrd="0" presId="urn:microsoft.com/office/officeart/2005/8/layout/vList2"/>
    <dgm:cxn modelId="{26C4A286-2F40-A649-98AE-11A7DC27390F}" type="presParOf" srcId="{42BC76CA-4DED-D543-A6A4-9C0C118AA7A7}" destId="{B5CAFB80-10A0-AA45-A17D-038A688F48DE}" srcOrd="2" destOrd="0" presId="urn:microsoft.com/office/officeart/2005/8/layout/vList2"/>
    <dgm:cxn modelId="{8E8A7B59-42A0-9047-A0B0-511D1C80B512}" type="presParOf" srcId="{42BC76CA-4DED-D543-A6A4-9C0C118AA7A7}" destId="{CB46A480-6FD0-1E41-9FB9-EFE86B3C2A22}" srcOrd="3" destOrd="0" presId="urn:microsoft.com/office/officeart/2005/8/layout/vList2"/>
    <dgm:cxn modelId="{6EBE63BF-3A28-A84A-AB07-4AE7834A383D}" type="presParOf" srcId="{42BC76CA-4DED-D543-A6A4-9C0C118AA7A7}" destId="{6240CB52-AA34-994B-8EF9-AEF100BBB9D7}" srcOrd="4" destOrd="0" presId="urn:microsoft.com/office/officeart/2005/8/layout/vList2"/>
    <dgm:cxn modelId="{59BC94C2-805F-0A40-A3E6-977CEBF198E2}" type="presParOf" srcId="{42BC76CA-4DED-D543-A6A4-9C0C118AA7A7}" destId="{3547D0FD-7017-E045-AB56-F44E87888266}" srcOrd="5" destOrd="0" presId="urn:microsoft.com/office/officeart/2005/8/layout/vList2"/>
    <dgm:cxn modelId="{33109C70-C7ED-954E-99F8-A330578F8486}" type="presParOf" srcId="{42BC76CA-4DED-D543-A6A4-9C0C118AA7A7}" destId="{43F5C269-5C96-7E4D-AD0A-7D47A9CD9B2B}" srcOrd="6"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A08A8EC-F1BE-8B49-89E4-5571B51EEDA8}">
      <dsp:nvSpPr>
        <dsp:cNvPr id="0" name=""/>
        <dsp:cNvSpPr/>
      </dsp:nvSpPr>
      <dsp:spPr>
        <a:xfrm>
          <a:off x="0" y="33439"/>
          <a:ext cx="6666833" cy="1277640"/>
        </a:xfrm>
        <a:prstGeom prst="roundRect">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en-US" sz="3200" kern="1200"/>
            <a:t>Click Clear</a:t>
          </a:r>
        </a:p>
      </dsp:txBody>
      <dsp:txXfrm>
        <a:off x="62369" y="95808"/>
        <a:ext cx="6542095" cy="1152902"/>
      </dsp:txXfrm>
    </dsp:sp>
    <dsp:sp modelId="{83661374-6AC1-3644-BE57-7F00453C7295}">
      <dsp:nvSpPr>
        <dsp:cNvPr id="0" name=""/>
        <dsp:cNvSpPr/>
      </dsp:nvSpPr>
      <dsp:spPr>
        <a:xfrm>
          <a:off x="0" y="1403239"/>
          <a:ext cx="6666833" cy="1277640"/>
        </a:xfrm>
        <a:prstGeom prst="roundRect">
          <a:avLst/>
        </a:prstGeom>
        <a:gradFill rotWithShape="0">
          <a:gsLst>
            <a:gs pos="0">
              <a:schemeClr val="accent2">
                <a:hueOff val="2147871"/>
                <a:satOff val="-6164"/>
                <a:lumOff val="-9870"/>
                <a:alphaOff val="0"/>
                <a:satMod val="103000"/>
                <a:lumMod val="102000"/>
                <a:tint val="94000"/>
              </a:schemeClr>
            </a:gs>
            <a:gs pos="50000">
              <a:schemeClr val="accent2">
                <a:hueOff val="2147871"/>
                <a:satOff val="-6164"/>
                <a:lumOff val="-9870"/>
                <a:alphaOff val="0"/>
                <a:satMod val="110000"/>
                <a:lumMod val="100000"/>
                <a:shade val="100000"/>
              </a:schemeClr>
            </a:gs>
            <a:gs pos="100000">
              <a:schemeClr val="accent2">
                <a:hueOff val="2147871"/>
                <a:satOff val="-6164"/>
                <a:lumOff val="-9870"/>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en-US" sz="3200" kern="1200"/>
            <a:t>Enter Static-99R score</a:t>
          </a:r>
        </a:p>
      </dsp:txBody>
      <dsp:txXfrm>
        <a:off x="62369" y="1465608"/>
        <a:ext cx="6542095" cy="1152902"/>
      </dsp:txXfrm>
    </dsp:sp>
    <dsp:sp modelId="{35C9B732-3176-9F41-87B4-7522114A5956}">
      <dsp:nvSpPr>
        <dsp:cNvPr id="0" name=""/>
        <dsp:cNvSpPr/>
      </dsp:nvSpPr>
      <dsp:spPr>
        <a:xfrm>
          <a:off x="0" y="2773040"/>
          <a:ext cx="6666833" cy="1277640"/>
        </a:xfrm>
        <a:prstGeom prst="roundRect">
          <a:avLst/>
        </a:prstGeom>
        <a:gradFill rotWithShape="0">
          <a:gsLst>
            <a:gs pos="0">
              <a:schemeClr val="accent2">
                <a:hueOff val="4295742"/>
                <a:satOff val="-12329"/>
                <a:lumOff val="-19739"/>
                <a:alphaOff val="0"/>
                <a:satMod val="103000"/>
                <a:lumMod val="102000"/>
                <a:tint val="94000"/>
              </a:schemeClr>
            </a:gs>
            <a:gs pos="50000">
              <a:schemeClr val="accent2">
                <a:hueOff val="4295742"/>
                <a:satOff val="-12329"/>
                <a:lumOff val="-19739"/>
                <a:alphaOff val="0"/>
                <a:satMod val="110000"/>
                <a:lumMod val="100000"/>
                <a:shade val="100000"/>
              </a:schemeClr>
            </a:gs>
            <a:gs pos="100000">
              <a:schemeClr val="accent2">
                <a:hueOff val="4295742"/>
                <a:satOff val="-12329"/>
                <a:lumOff val="-19739"/>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en-US" sz="3200" kern="1200"/>
            <a:t>Enter STABLE-2007 score</a:t>
          </a:r>
        </a:p>
      </dsp:txBody>
      <dsp:txXfrm>
        <a:off x="62369" y="2835409"/>
        <a:ext cx="6542095" cy="1152902"/>
      </dsp:txXfrm>
    </dsp:sp>
    <dsp:sp modelId="{809B898D-9D94-1147-A8C8-637086499CA1}">
      <dsp:nvSpPr>
        <dsp:cNvPr id="0" name=""/>
        <dsp:cNvSpPr/>
      </dsp:nvSpPr>
      <dsp:spPr>
        <a:xfrm>
          <a:off x="0" y="4142840"/>
          <a:ext cx="6666833" cy="1277640"/>
        </a:xfrm>
        <a:prstGeom prst="roundRect">
          <a:avLst/>
        </a:prstGeom>
        <a:gradFill rotWithShape="0">
          <a:gsLst>
            <a:gs pos="0">
              <a:schemeClr val="accent2">
                <a:hueOff val="6443612"/>
                <a:satOff val="-18493"/>
                <a:lumOff val="-29609"/>
                <a:alphaOff val="0"/>
                <a:satMod val="103000"/>
                <a:lumMod val="102000"/>
                <a:tint val="94000"/>
              </a:schemeClr>
            </a:gs>
            <a:gs pos="50000">
              <a:schemeClr val="accent2">
                <a:hueOff val="6443612"/>
                <a:satOff val="-18493"/>
                <a:lumOff val="-29609"/>
                <a:alphaOff val="0"/>
                <a:satMod val="110000"/>
                <a:lumMod val="100000"/>
                <a:shade val="100000"/>
              </a:schemeClr>
            </a:gs>
            <a:gs pos="100000">
              <a:schemeClr val="accent2">
                <a:hueOff val="6443612"/>
                <a:satOff val="-18493"/>
                <a:lumOff val="-29609"/>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en-US" sz="3200" kern="1200"/>
            <a:t>Output is point-estimate plus margin of error</a:t>
          </a:r>
        </a:p>
      </dsp:txBody>
      <dsp:txXfrm>
        <a:off x="62369" y="4205209"/>
        <a:ext cx="6542095" cy="1152902"/>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6160291-EAA5-C64A-B776-21C5DA86110B}">
      <dsp:nvSpPr>
        <dsp:cNvPr id="0" name=""/>
        <dsp:cNvSpPr/>
      </dsp:nvSpPr>
      <dsp:spPr>
        <a:xfrm>
          <a:off x="1320" y="150224"/>
          <a:ext cx="4636182" cy="2943975"/>
        </a:xfrm>
        <a:prstGeom prst="roundRect">
          <a:avLst>
            <a:gd name="adj" fmla="val 10000"/>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6FA860E-F485-C24E-B5AB-61EC9AE34B57}">
      <dsp:nvSpPr>
        <dsp:cNvPr id="0" name=""/>
        <dsp:cNvSpPr/>
      </dsp:nvSpPr>
      <dsp:spPr>
        <a:xfrm>
          <a:off x="516452" y="639599"/>
          <a:ext cx="4636182" cy="2943975"/>
        </a:xfrm>
        <a:prstGeom prst="roundRect">
          <a:avLst>
            <a:gd name="adj" fmla="val 10000"/>
          </a:avLst>
        </a:prstGeom>
        <a:solidFill>
          <a:schemeClr val="lt1">
            <a:alpha val="90000"/>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02870" tIns="102870" rIns="102870" bIns="102870" numCol="1" spcCol="1270" anchor="ctr" anchorCtr="0">
          <a:noAutofit/>
        </a:bodyPr>
        <a:lstStyle/>
        <a:p>
          <a:pPr marL="0" lvl="0" indent="0" algn="ctr" defTabSz="1200150">
            <a:lnSpc>
              <a:spcPct val="90000"/>
            </a:lnSpc>
            <a:spcBef>
              <a:spcPct val="0"/>
            </a:spcBef>
            <a:spcAft>
              <a:spcPct val="35000"/>
            </a:spcAft>
            <a:buNone/>
          </a:pPr>
          <a:r>
            <a:rPr lang="en-US" sz="2700" kern="1200"/>
            <a:t>Sometimes treatment leads to meaningful change in STABLE scores (say, 8 points) without changing the risk level assigned (Note that the SD for STABLE is 4.7) </a:t>
          </a:r>
        </a:p>
      </dsp:txBody>
      <dsp:txXfrm>
        <a:off x="602678" y="725825"/>
        <a:ext cx="4463730" cy="2771523"/>
      </dsp:txXfrm>
    </dsp:sp>
    <dsp:sp modelId="{63829F28-DF7D-7C46-919A-DB8EE5D49FF6}">
      <dsp:nvSpPr>
        <dsp:cNvPr id="0" name=""/>
        <dsp:cNvSpPr/>
      </dsp:nvSpPr>
      <dsp:spPr>
        <a:xfrm>
          <a:off x="5667765" y="150224"/>
          <a:ext cx="4636182" cy="2943975"/>
        </a:xfrm>
        <a:prstGeom prst="roundRect">
          <a:avLst>
            <a:gd name="adj" fmla="val 10000"/>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50DB67B6-56AA-CF48-9B10-005381731D46}">
      <dsp:nvSpPr>
        <dsp:cNvPr id="0" name=""/>
        <dsp:cNvSpPr/>
      </dsp:nvSpPr>
      <dsp:spPr>
        <a:xfrm>
          <a:off x="6182897" y="639599"/>
          <a:ext cx="4636182" cy="2943975"/>
        </a:xfrm>
        <a:prstGeom prst="roundRect">
          <a:avLst>
            <a:gd name="adj" fmla="val 10000"/>
          </a:avLst>
        </a:prstGeom>
        <a:solidFill>
          <a:schemeClr val="lt1">
            <a:alpha val="90000"/>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02870" tIns="102870" rIns="102870" bIns="102870" numCol="1" spcCol="1270" anchor="ctr" anchorCtr="0">
          <a:noAutofit/>
        </a:bodyPr>
        <a:lstStyle/>
        <a:p>
          <a:pPr marL="0" lvl="0" indent="0" algn="ctr" defTabSz="1200150">
            <a:lnSpc>
              <a:spcPct val="90000"/>
            </a:lnSpc>
            <a:spcBef>
              <a:spcPct val="0"/>
            </a:spcBef>
            <a:spcAft>
              <a:spcPct val="35000"/>
            </a:spcAft>
            <a:buNone/>
          </a:pPr>
          <a:r>
            <a:rPr lang="en-US" sz="2700" kern="1200"/>
            <a:t>Other times a trivial change in STABLE scores (say, 1 or 2 points) leads to a different risk level being assigned </a:t>
          </a:r>
        </a:p>
      </dsp:txBody>
      <dsp:txXfrm>
        <a:off x="6269123" y="725825"/>
        <a:ext cx="4463730" cy="2771523"/>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5BFE9D-EC75-F745-989C-632EBBEDA5A2}">
      <dsp:nvSpPr>
        <dsp:cNvPr id="0" name=""/>
        <dsp:cNvSpPr/>
      </dsp:nvSpPr>
      <dsp:spPr>
        <a:xfrm>
          <a:off x="1677479" y="539"/>
          <a:ext cx="3317974" cy="1658987"/>
        </a:xfrm>
        <a:prstGeom prst="roundRect">
          <a:avLst>
            <a:gd name="adj" fmla="val 10000"/>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8575" tIns="19050" rIns="28575" bIns="19050" numCol="1" spcCol="1270" anchor="ctr" anchorCtr="0">
          <a:noAutofit/>
        </a:bodyPr>
        <a:lstStyle/>
        <a:p>
          <a:pPr marL="0" lvl="0" indent="0" algn="ctr" defTabSz="666750">
            <a:lnSpc>
              <a:spcPct val="90000"/>
            </a:lnSpc>
            <a:spcBef>
              <a:spcPct val="0"/>
            </a:spcBef>
            <a:spcAft>
              <a:spcPct val="35000"/>
            </a:spcAft>
            <a:buNone/>
          </a:pPr>
          <a:r>
            <a:rPr lang="en-US" sz="1500" kern="1200" dirty="0"/>
            <a:t>It is common for STABLE ratings by different evaluators based on the same information to differ by a couple of points. If the ratings straddle a risk level boundary this can halve or double the assigned risk</a:t>
          </a:r>
        </a:p>
      </dsp:txBody>
      <dsp:txXfrm>
        <a:off x="1726069" y="49129"/>
        <a:ext cx="3220794" cy="1561807"/>
      </dsp:txXfrm>
    </dsp:sp>
    <dsp:sp modelId="{3D134240-2320-DE4E-8A30-577C39B1D442}">
      <dsp:nvSpPr>
        <dsp:cNvPr id="0" name=""/>
        <dsp:cNvSpPr/>
      </dsp:nvSpPr>
      <dsp:spPr>
        <a:xfrm>
          <a:off x="2009276" y="1659526"/>
          <a:ext cx="331797" cy="1244240"/>
        </a:xfrm>
        <a:custGeom>
          <a:avLst/>
          <a:gdLst/>
          <a:ahLst/>
          <a:cxnLst/>
          <a:rect l="0" t="0" r="0" b="0"/>
          <a:pathLst>
            <a:path>
              <a:moveTo>
                <a:pt x="0" y="0"/>
              </a:moveTo>
              <a:lnTo>
                <a:pt x="0" y="1244240"/>
              </a:lnTo>
              <a:lnTo>
                <a:pt x="331797" y="1244240"/>
              </a:lnTo>
            </a:path>
          </a:pathLst>
        </a:custGeom>
        <a:noFill/>
        <a:ln w="19050" cap="flat" cmpd="sng" algn="ctr">
          <a:solidFill>
            <a:schemeClr val="accent3">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0A13B48A-ADB7-1F44-9473-71B2A777741C}">
      <dsp:nvSpPr>
        <dsp:cNvPr id="0" name=""/>
        <dsp:cNvSpPr/>
      </dsp:nvSpPr>
      <dsp:spPr>
        <a:xfrm>
          <a:off x="2341073" y="2074272"/>
          <a:ext cx="2654379" cy="1658987"/>
        </a:xfrm>
        <a:prstGeom prst="roundRect">
          <a:avLst>
            <a:gd name="adj" fmla="val 10000"/>
          </a:avLst>
        </a:prstGeom>
        <a:solidFill>
          <a:schemeClr val="lt1">
            <a:alpha val="90000"/>
            <a:hueOff val="0"/>
            <a:satOff val="0"/>
            <a:lumOff val="0"/>
            <a:alphaOff val="0"/>
          </a:schemeClr>
        </a:solidFill>
        <a:ln w="1905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a:t>This can create an incentive to fudge scoring to get the score to the “right side” of the boundary between adjacent risk levels</a:t>
          </a:r>
        </a:p>
      </dsp:txBody>
      <dsp:txXfrm>
        <a:off x="2389663" y="2122862"/>
        <a:ext cx="2557199" cy="1561807"/>
      </dsp:txXfrm>
    </dsp:sp>
    <dsp:sp modelId="{F7F34802-3603-EE4A-AB2D-9F4665E0EEB6}">
      <dsp:nvSpPr>
        <dsp:cNvPr id="0" name=""/>
        <dsp:cNvSpPr/>
      </dsp:nvSpPr>
      <dsp:spPr>
        <a:xfrm>
          <a:off x="5824946" y="539"/>
          <a:ext cx="3317974" cy="1658987"/>
        </a:xfrm>
        <a:prstGeom prst="roundRect">
          <a:avLst>
            <a:gd name="adj" fmla="val 10000"/>
          </a:avLst>
        </a:prstGeom>
        <a:solidFill>
          <a:schemeClr val="accent2">
            <a:hueOff val="6443612"/>
            <a:satOff val="-18493"/>
            <a:lumOff val="-2960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8575" tIns="19050" rIns="28575" bIns="19050" numCol="1" spcCol="1270" anchor="ctr" anchorCtr="0">
          <a:noAutofit/>
        </a:bodyPr>
        <a:lstStyle/>
        <a:p>
          <a:pPr marL="0" lvl="0" indent="0" algn="ctr" defTabSz="666750">
            <a:lnSpc>
              <a:spcPct val="90000"/>
            </a:lnSpc>
            <a:spcBef>
              <a:spcPct val="0"/>
            </a:spcBef>
            <a:spcAft>
              <a:spcPct val="35000"/>
            </a:spcAft>
            <a:buNone/>
          </a:pPr>
          <a:r>
            <a:rPr lang="en-US" sz="1500" kern="1200"/>
            <a:t>Sometimes evaluators assign quite different scores (say differing by 7 or 8 points) without this affecting the assigned risk level</a:t>
          </a:r>
        </a:p>
      </dsp:txBody>
      <dsp:txXfrm>
        <a:off x="5873536" y="49129"/>
        <a:ext cx="3220794" cy="1561807"/>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1CB0729-F07F-364A-AE0A-C8DFC623501F}">
      <dsp:nvSpPr>
        <dsp:cNvPr id="0" name=""/>
        <dsp:cNvSpPr/>
      </dsp:nvSpPr>
      <dsp:spPr>
        <a:xfrm>
          <a:off x="0" y="2626263"/>
          <a:ext cx="10515600" cy="1723112"/>
        </a:xfrm>
        <a:prstGeom prst="rect">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56464" tIns="156464" rIns="156464" bIns="156464" numCol="1" spcCol="1270" anchor="ctr" anchorCtr="0">
          <a:noAutofit/>
        </a:bodyPr>
        <a:lstStyle/>
        <a:p>
          <a:pPr marL="0" lvl="0" indent="0" algn="ctr" defTabSz="977900">
            <a:lnSpc>
              <a:spcPct val="90000"/>
            </a:lnSpc>
            <a:spcBef>
              <a:spcPct val="0"/>
            </a:spcBef>
            <a:spcAft>
              <a:spcPct val="35000"/>
            </a:spcAft>
            <a:buNone/>
          </a:pPr>
          <a:r>
            <a:rPr lang="en-US" sz="2200" kern="1200"/>
            <a:t>The relationship between STABLE and sexual recidivism was similar, regardless of sample type, and whether the sample was from Canada</a:t>
          </a:r>
        </a:p>
      </dsp:txBody>
      <dsp:txXfrm>
        <a:off x="0" y="2626263"/>
        <a:ext cx="10515600" cy="1723112"/>
      </dsp:txXfrm>
    </dsp:sp>
    <dsp:sp modelId="{275FE440-0563-5048-A381-3FB671E50479}">
      <dsp:nvSpPr>
        <dsp:cNvPr id="0" name=""/>
        <dsp:cNvSpPr/>
      </dsp:nvSpPr>
      <dsp:spPr>
        <a:xfrm rot="10800000">
          <a:off x="0" y="1962"/>
          <a:ext cx="10515600" cy="2650147"/>
        </a:xfrm>
        <a:prstGeom prst="upArrowCallout">
          <a:avLst/>
        </a:prstGeom>
        <a:solidFill>
          <a:schemeClr val="accent5">
            <a:hueOff val="-12152150"/>
            <a:satOff val="-826"/>
            <a:lumOff val="1961"/>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56464" tIns="156464" rIns="156464" bIns="156464" numCol="1" spcCol="1270" anchor="ctr" anchorCtr="0">
          <a:noAutofit/>
        </a:bodyPr>
        <a:lstStyle/>
        <a:p>
          <a:pPr marL="0" lvl="0" indent="0" algn="ctr" defTabSz="977900">
            <a:lnSpc>
              <a:spcPct val="90000"/>
            </a:lnSpc>
            <a:spcBef>
              <a:spcPct val="0"/>
            </a:spcBef>
            <a:spcAft>
              <a:spcPct val="35000"/>
            </a:spcAft>
            <a:buNone/>
          </a:pPr>
          <a:r>
            <a:rPr lang="en-US" sz="2200" kern="1200"/>
            <a:t>The Brankley et al. (2021) meta-analysis provided an estimate of the incremental effect of STABLE that was based on more samples and a much larger N</a:t>
          </a:r>
        </a:p>
      </dsp:txBody>
      <dsp:txXfrm rot="-10800000">
        <a:off x="0" y="1962"/>
        <a:ext cx="10515600" cy="930201"/>
      </dsp:txXfrm>
    </dsp:sp>
    <dsp:sp modelId="{CF519DEF-88E1-5B4D-9CB7-6C1995F41F35}">
      <dsp:nvSpPr>
        <dsp:cNvPr id="0" name=""/>
        <dsp:cNvSpPr/>
      </dsp:nvSpPr>
      <dsp:spPr>
        <a:xfrm>
          <a:off x="0" y="932163"/>
          <a:ext cx="5257799" cy="792394"/>
        </a:xfrm>
        <a:prstGeom prst="rect">
          <a:avLst/>
        </a:prstGeom>
        <a:solidFill>
          <a:schemeClr val="accent5">
            <a:tint val="40000"/>
            <a:alpha val="90000"/>
            <a:hueOff val="0"/>
            <a:satOff val="0"/>
            <a:lumOff val="0"/>
            <a:alphaOff val="0"/>
          </a:schemeClr>
        </a:solidFill>
        <a:ln w="19050" cap="flat" cmpd="sng" algn="ctr">
          <a:solidFill>
            <a:schemeClr val="accent5">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0" tIns="31750" rIns="177800" bIns="31750" numCol="1" spcCol="1270" anchor="ctr" anchorCtr="0">
          <a:noAutofit/>
        </a:bodyPr>
        <a:lstStyle/>
        <a:p>
          <a:pPr marL="0" lvl="0" indent="0" algn="ctr" defTabSz="1111250">
            <a:lnSpc>
              <a:spcPct val="90000"/>
            </a:lnSpc>
            <a:spcBef>
              <a:spcPct val="0"/>
            </a:spcBef>
            <a:spcAft>
              <a:spcPct val="35000"/>
            </a:spcAft>
            <a:buNone/>
          </a:pPr>
          <a:r>
            <a:rPr lang="en-US" sz="2500" kern="1200" dirty="0"/>
            <a:t>12 unique samples (4 Routine, 2 Treatment Need, 5 HRHN, 1 Other)</a:t>
          </a:r>
        </a:p>
      </dsp:txBody>
      <dsp:txXfrm>
        <a:off x="0" y="932163"/>
        <a:ext cx="5257799" cy="792394"/>
      </dsp:txXfrm>
    </dsp:sp>
    <dsp:sp modelId="{4D01AC6B-C0ED-4F40-B31E-E2C023B1BAD3}">
      <dsp:nvSpPr>
        <dsp:cNvPr id="0" name=""/>
        <dsp:cNvSpPr/>
      </dsp:nvSpPr>
      <dsp:spPr>
        <a:xfrm>
          <a:off x="5257800" y="932163"/>
          <a:ext cx="5257799" cy="792394"/>
        </a:xfrm>
        <a:prstGeom prst="rect">
          <a:avLst/>
        </a:prstGeom>
        <a:solidFill>
          <a:schemeClr val="accent5">
            <a:tint val="40000"/>
            <a:alpha val="90000"/>
            <a:hueOff val="-11944666"/>
            <a:satOff val="2667"/>
            <a:lumOff val="401"/>
            <a:alphaOff val="0"/>
          </a:schemeClr>
        </a:solidFill>
        <a:ln w="19050" cap="flat" cmpd="sng" algn="ctr">
          <a:solidFill>
            <a:schemeClr val="accent5">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0" tIns="31750" rIns="177800" bIns="31750" numCol="1" spcCol="1270" anchor="ctr" anchorCtr="0">
          <a:noAutofit/>
        </a:bodyPr>
        <a:lstStyle/>
        <a:p>
          <a:pPr marL="0" lvl="0" indent="0" algn="ctr" defTabSz="1111250">
            <a:lnSpc>
              <a:spcPct val="90000"/>
            </a:lnSpc>
            <a:spcBef>
              <a:spcPct val="0"/>
            </a:spcBef>
            <a:spcAft>
              <a:spcPct val="35000"/>
            </a:spcAft>
            <a:buNone/>
          </a:pPr>
          <a:r>
            <a:rPr lang="en-US" sz="2500" kern="1200" dirty="0"/>
            <a:t>N=6,955</a:t>
          </a:r>
        </a:p>
      </dsp:txBody>
      <dsp:txXfrm>
        <a:off x="5257800" y="932163"/>
        <a:ext cx="5257799" cy="792394"/>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7568BEF-9652-FE4D-B81C-7CC901860621}">
      <dsp:nvSpPr>
        <dsp:cNvPr id="0" name=""/>
        <dsp:cNvSpPr/>
      </dsp:nvSpPr>
      <dsp:spPr>
        <a:xfrm>
          <a:off x="3286" y="652962"/>
          <a:ext cx="3203971" cy="1025092"/>
        </a:xfrm>
        <a:prstGeom prst="rect">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ct val="0"/>
            </a:spcBef>
            <a:spcAft>
              <a:spcPct val="35000"/>
            </a:spcAft>
            <a:buNone/>
          </a:pPr>
          <a:r>
            <a:rPr lang="en-US" sz="1600" kern="1200"/>
            <a:t>Because we got the B coefficients from different samples, we could not calculate a traditional confidence interval</a:t>
          </a:r>
        </a:p>
      </dsp:txBody>
      <dsp:txXfrm>
        <a:off x="3286" y="652962"/>
        <a:ext cx="3203971" cy="1025092"/>
      </dsp:txXfrm>
    </dsp:sp>
    <dsp:sp modelId="{49BD2187-4226-CB4F-8D22-AC312F840022}">
      <dsp:nvSpPr>
        <dsp:cNvPr id="0" name=""/>
        <dsp:cNvSpPr/>
      </dsp:nvSpPr>
      <dsp:spPr>
        <a:xfrm>
          <a:off x="3286" y="1678055"/>
          <a:ext cx="3203971" cy="2020320"/>
        </a:xfrm>
        <a:prstGeom prst="rect">
          <a:avLst/>
        </a:prstGeom>
        <a:solidFill>
          <a:schemeClr val="accent1">
            <a:alpha val="90000"/>
            <a:tint val="40000"/>
            <a:hueOff val="0"/>
            <a:satOff val="0"/>
            <a:lumOff val="0"/>
            <a:alphaOff val="0"/>
          </a:schemeClr>
        </a:solid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ct val="15000"/>
            </a:spcAft>
            <a:buChar char="•"/>
          </a:pPr>
          <a:r>
            <a:rPr lang="en-US" sz="1600" kern="1200"/>
            <a:t>We do not have the correlations of estimates</a:t>
          </a:r>
        </a:p>
      </dsp:txBody>
      <dsp:txXfrm>
        <a:off x="3286" y="1678055"/>
        <a:ext cx="3203971" cy="2020320"/>
      </dsp:txXfrm>
    </dsp:sp>
    <dsp:sp modelId="{ABBC9E48-DCAA-B145-A69F-D03637FD9228}">
      <dsp:nvSpPr>
        <dsp:cNvPr id="0" name=""/>
        <dsp:cNvSpPr/>
      </dsp:nvSpPr>
      <dsp:spPr>
        <a:xfrm>
          <a:off x="3655814" y="652962"/>
          <a:ext cx="3203971" cy="1025092"/>
        </a:xfrm>
        <a:prstGeom prst="rect">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ct val="0"/>
            </a:spcBef>
            <a:spcAft>
              <a:spcPct val="35000"/>
            </a:spcAft>
            <a:buNone/>
          </a:pPr>
          <a:r>
            <a:rPr lang="en-US" sz="1600" kern="1200"/>
            <a:t>We spent considerable time considering and testing alternative approaches</a:t>
          </a:r>
        </a:p>
      </dsp:txBody>
      <dsp:txXfrm>
        <a:off x="3655814" y="652962"/>
        <a:ext cx="3203971" cy="1025092"/>
      </dsp:txXfrm>
    </dsp:sp>
    <dsp:sp modelId="{A8B2C98F-90C0-614D-B194-67AF60D096A5}">
      <dsp:nvSpPr>
        <dsp:cNvPr id="0" name=""/>
        <dsp:cNvSpPr/>
      </dsp:nvSpPr>
      <dsp:spPr>
        <a:xfrm>
          <a:off x="3655814" y="1678055"/>
          <a:ext cx="3203971" cy="2020320"/>
        </a:xfrm>
        <a:prstGeom prst="rect">
          <a:avLst/>
        </a:prstGeom>
        <a:solidFill>
          <a:schemeClr val="accent1">
            <a:alpha val="90000"/>
            <a:tint val="40000"/>
            <a:hueOff val="0"/>
            <a:satOff val="0"/>
            <a:lumOff val="0"/>
            <a:alphaOff val="0"/>
          </a:schemeClr>
        </a:solid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E07714EB-B082-B64F-8982-72B392829914}">
      <dsp:nvSpPr>
        <dsp:cNvPr id="0" name=""/>
        <dsp:cNvSpPr/>
      </dsp:nvSpPr>
      <dsp:spPr>
        <a:xfrm>
          <a:off x="7308342" y="652962"/>
          <a:ext cx="3203971" cy="1025092"/>
        </a:xfrm>
        <a:prstGeom prst="rect">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ct val="0"/>
            </a:spcBef>
            <a:spcAft>
              <a:spcPct val="35000"/>
            </a:spcAft>
            <a:buNone/>
          </a:pPr>
          <a:r>
            <a:rPr lang="en-US" sz="1600" kern="1200"/>
            <a:t>In the end we settled on using the confidence intervals for the incremental coefficient for STABLE</a:t>
          </a:r>
        </a:p>
      </dsp:txBody>
      <dsp:txXfrm>
        <a:off x="7308342" y="652962"/>
        <a:ext cx="3203971" cy="1025092"/>
      </dsp:txXfrm>
    </dsp:sp>
    <dsp:sp modelId="{F4B2E6D7-F030-C34F-971D-4E634D13C266}">
      <dsp:nvSpPr>
        <dsp:cNvPr id="0" name=""/>
        <dsp:cNvSpPr/>
      </dsp:nvSpPr>
      <dsp:spPr>
        <a:xfrm>
          <a:off x="7308342" y="1678055"/>
          <a:ext cx="3203971" cy="2020320"/>
        </a:xfrm>
        <a:prstGeom prst="rect">
          <a:avLst/>
        </a:prstGeom>
        <a:solidFill>
          <a:schemeClr val="accent1">
            <a:alpha val="90000"/>
            <a:tint val="40000"/>
            <a:hueOff val="0"/>
            <a:satOff val="0"/>
            <a:lumOff val="0"/>
            <a:alphaOff val="0"/>
          </a:schemeClr>
        </a:solid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ct val="15000"/>
            </a:spcAft>
            <a:buChar char="•"/>
          </a:pPr>
          <a:r>
            <a:rPr lang="en-US" sz="1600" kern="1200"/>
            <a:t>This solves the equation using the upper bound for this coefficient and the lower bound for this coefficient i.e., what if the incremental effect was as large as is plausible or as small as is plausible, and gives these as Margins of Error</a:t>
          </a:r>
        </a:p>
      </dsp:txBody>
      <dsp:txXfrm>
        <a:off x="7308342" y="1678055"/>
        <a:ext cx="3203971" cy="2020320"/>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586D3E5-BFB9-F647-84D4-B7A09AE1579D}">
      <dsp:nvSpPr>
        <dsp:cNvPr id="0" name=""/>
        <dsp:cNvSpPr/>
      </dsp:nvSpPr>
      <dsp:spPr>
        <a:xfrm>
          <a:off x="0" y="20045"/>
          <a:ext cx="10515600" cy="1233179"/>
        </a:xfrm>
        <a:prstGeom prst="roundRect">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a:t>They do not quantify error in estimating the incremental effect of Static-99R</a:t>
          </a:r>
        </a:p>
      </dsp:txBody>
      <dsp:txXfrm>
        <a:off x="60199" y="80244"/>
        <a:ext cx="10395202" cy="1112781"/>
      </dsp:txXfrm>
    </dsp:sp>
    <dsp:sp modelId="{400416E5-15AC-1940-BEE0-8139AE31A1C0}">
      <dsp:nvSpPr>
        <dsp:cNvPr id="0" name=""/>
        <dsp:cNvSpPr/>
      </dsp:nvSpPr>
      <dsp:spPr>
        <a:xfrm>
          <a:off x="0" y="1253225"/>
          <a:ext cx="10515600" cy="75399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3870" tIns="39370" rIns="220472" bIns="39370" numCol="1" spcCol="1270" anchor="t" anchorCtr="0">
          <a:noAutofit/>
        </a:bodyPr>
        <a:lstStyle/>
        <a:p>
          <a:pPr marL="228600" lvl="1" indent="-228600" algn="l" defTabSz="1066800">
            <a:lnSpc>
              <a:spcPct val="90000"/>
            </a:lnSpc>
            <a:spcBef>
              <a:spcPct val="0"/>
            </a:spcBef>
            <a:spcAft>
              <a:spcPct val="20000"/>
            </a:spcAft>
            <a:buChar char="•"/>
          </a:pPr>
          <a:r>
            <a:rPr lang="en-US" sz="2400" kern="1200"/>
            <a:t>We do not consider that important as the relation of Static-99R to sexual recidivism was similar to that found in larger collections of samples</a:t>
          </a:r>
        </a:p>
      </dsp:txBody>
      <dsp:txXfrm>
        <a:off x="0" y="1253225"/>
        <a:ext cx="10515600" cy="753997"/>
      </dsp:txXfrm>
    </dsp:sp>
    <dsp:sp modelId="{013AF704-DB4E-F844-9B06-48EB1DFFD223}">
      <dsp:nvSpPr>
        <dsp:cNvPr id="0" name=""/>
        <dsp:cNvSpPr/>
      </dsp:nvSpPr>
      <dsp:spPr>
        <a:xfrm>
          <a:off x="0" y="2007222"/>
          <a:ext cx="10515600" cy="1233179"/>
        </a:xfrm>
        <a:prstGeom prst="roundRect">
          <a:avLst/>
        </a:prstGeom>
        <a:solidFill>
          <a:schemeClr val="accent5">
            <a:hueOff val="-12152150"/>
            <a:satOff val="-826"/>
            <a:lumOff val="1961"/>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en-US" sz="3100" kern="1200"/>
            <a:t>They do not quantify error in estimating the base rate</a:t>
          </a:r>
        </a:p>
      </dsp:txBody>
      <dsp:txXfrm>
        <a:off x="60199" y="2067421"/>
        <a:ext cx="10395202" cy="1112781"/>
      </dsp:txXfrm>
    </dsp:sp>
    <dsp:sp modelId="{3A7609EC-4F05-434B-80FD-AC6EE42DF87D}">
      <dsp:nvSpPr>
        <dsp:cNvPr id="0" name=""/>
        <dsp:cNvSpPr/>
      </dsp:nvSpPr>
      <dsp:spPr>
        <a:xfrm>
          <a:off x="0" y="3240402"/>
          <a:ext cx="10515600" cy="109089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3870" tIns="39370" rIns="220472" bIns="39370" numCol="1" spcCol="1270" anchor="t" anchorCtr="0">
          <a:noAutofit/>
        </a:bodyPr>
        <a:lstStyle/>
        <a:p>
          <a:pPr marL="228600" lvl="1" indent="-228600" algn="l" defTabSz="1066800">
            <a:lnSpc>
              <a:spcPct val="90000"/>
            </a:lnSpc>
            <a:spcBef>
              <a:spcPct val="0"/>
            </a:spcBef>
            <a:spcAft>
              <a:spcPct val="20000"/>
            </a:spcAft>
            <a:buChar char="•"/>
          </a:pPr>
          <a:r>
            <a:rPr lang="en-US" sz="2400" kern="1200"/>
            <a:t>This is more significant, but it is worth noting there is systematic variation in base rates which is not captured by a standard error. We suggest discussing the strengths and weaknesses of the base rate estimate</a:t>
          </a:r>
        </a:p>
      </dsp:txBody>
      <dsp:txXfrm>
        <a:off x="0" y="3240402"/>
        <a:ext cx="10515600" cy="1090890"/>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1D7FCD4-FD18-459D-A332-D02F7CA0AA6E}">
      <dsp:nvSpPr>
        <dsp:cNvPr id="0" name=""/>
        <dsp:cNvSpPr/>
      </dsp:nvSpPr>
      <dsp:spPr>
        <a:xfrm>
          <a:off x="0" y="531"/>
          <a:ext cx="10515600" cy="1242935"/>
        </a:xfrm>
        <a:prstGeom prst="roundRect">
          <a:avLst>
            <a:gd name="adj" fmla="val 10000"/>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B6DFB91-6537-40EB-BD82-FC2423F2AA9D}">
      <dsp:nvSpPr>
        <dsp:cNvPr id="0" name=""/>
        <dsp:cNvSpPr/>
      </dsp:nvSpPr>
      <dsp:spPr>
        <a:xfrm>
          <a:off x="375988" y="280191"/>
          <a:ext cx="683614" cy="683614"/>
        </a:xfrm>
        <a:prstGeom prst="rect">
          <a:avLst/>
        </a:prstGeom>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1"/>
              </a:ext>
            </a:extLst>
          </a:blip>
          <a:stretch>
            <a:fillRect/>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24FE2B55-F30E-4AFC-B704-CE8D466B8A7F}">
      <dsp:nvSpPr>
        <dsp:cNvPr id="0" name=""/>
        <dsp:cNvSpPr/>
      </dsp:nvSpPr>
      <dsp:spPr>
        <a:xfrm>
          <a:off x="1435590" y="531"/>
          <a:ext cx="4732020" cy="12429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1544" tIns="131544" rIns="131544" bIns="131544" numCol="1" spcCol="1270" anchor="ctr" anchorCtr="0">
          <a:noAutofit/>
        </a:bodyPr>
        <a:lstStyle/>
        <a:p>
          <a:pPr marL="0" lvl="0" indent="0" algn="l" defTabSz="933450">
            <a:lnSpc>
              <a:spcPct val="100000"/>
            </a:lnSpc>
            <a:spcBef>
              <a:spcPct val="0"/>
            </a:spcBef>
            <a:spcAft>
              <a:spcPct val="35000"/>
            </a:spcAft>
            <a:buNone/>
          </a:pPr>
          <a:r>
            <a:rPr lang="en-US" sz="2100" kern="1200" dirty="0"/>
            <a:t>At a Static-99R 6 Calculator rates are pretty similar to HRHN at STABLE scores of 14 or 15</a:t>
          </a:r>
        </a:p>
      </dsp:txBody>
      <dsp:txXfrm>
        <a:off x="1435590" y="531"/>
        <a:ext cx="4732020" cy="1242935"/>
      </dsp:txXfrm>
    </dsp:sp>
    <dsp:sp modelId="{4212E2E6-AC44-4431-9546-B9DED1F0BA78}">
      <dsp:nvSpPr>
        <dsp:cNvPr id="0" name=""/>
        <dsp:cNvSpPr/>
      </dsp:nvSpPr>
      <dsp:spPr>
        <a:xfrm>
          <a:off x="6167610" y="531"/>
          <a:ext cx="4347989" cy="12429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1544" tIns="131544" rIns="131544" bIns="131544" numCol="1" spcCol="1270" anchor="ctr" anchorCtr="0">
          <a:noAutofit/>
        </a:bodyPr>
        <a:lstStyle/>
        <a:p>
          <a:pPr marL="0" lvl="0" indent="0" algn="l" defTabSz="666750">
            <a:lnSpc>
              <a:spcPct val="100000"/>
            </a:lnSpc>
            <a:spcBef>
              <a:spcPct val="0"/>
            </a:spcBef>
            <a:spcAft>
              <a:spcPct val="35000"/>
            </a:spcAft>
            <a:buNone/>
          </a:pPr>
          <a:r>
            <a:rPr lang="en-US" sz="1500" kern="1200"/>
            <a:t>HRHN norms give 5-year rate that are 1 to 2 points higher</a:t>
          </a:r>
        </a:p>
      </dsp:txBody>
      <dsp:txXfrm>
        <a:off x="6167610" y="531"/>
        <a:ext cx="4347989" cy="1242935"/>
      </dsp:txXfrm>
    </dsp:sp>
    <dsp:sp modelId="{CAEA9EB2-145C-488C-9DCF-63561042A284}">
      <dsp:nvSpPr>
        <dsp:cNvPr id="0" name=""/>
        <dsp:cNvSpPr/>
      </dsp:nvSpPr>
      <dsp:spPr>
        <a:xfrm>
          <a:off x="0" y="1554201"/>
          <a:ext cx="10515600" cy="1242935"/>
        </a:xfrm>
        <a:prstGeom prst="roundRect">
          <a:avLst>
            <a:gd name="adj" fmla="val 10000"/>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5914196-B56F-4805-A079-1B90B8B57F37}">
      <dsp:nvSpPr>
        <dsp:cNvPr id="0" name=""/>
        <dsp:cNvSpPr/>
      </dsp:nvSpPr>
      <dsp:spPr>
        <a:xfrm>
          <a:off x="375988" y="1833861"/>
          <a:ext cx="683614" cy="683614"/>
        </a:xfrm>
        <a:prstGeom prst="rect">
          <a:avLst/>
        </a:prstGeom>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6F58AD5E-A96F-4C9C-B571-59A2B06F8789}">
      <dsp:nvSpPr>
        <dsp:cNvPr id="0" name=""/>
        <dsp:cNvSpPr/>
      </dsp:nvSpPr>
      <dsp:spPr>
        <a:xfrm>
          <a:off x="1435590" y="1554201"/>
          <a:ext cx="4732020" cy="12429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1544" tIns="131544" rIns="131544" bIns="131544" numCol="1" spcCol="1270" anchor="ctr" anchorCtr="0">
          <a:noAutofit/>
        </a:bodyPr>
        <a:lstStyle/>
        <a:p>
          <a:pPr marL="0" lvl="0" indent="0" algn="l" defTabSz="933450">
            <a:lnSpc>
              <a:spcPct val="100000"/>
            </a:lnSpc>
            <a:spcBef>
              <a:spcPct val="0"/>
            </a:spcBef>
            <a:spcAft>
              <a:spcPct val="35000"/>
            </a:spcAft>
            <a:buNone/>
          </a:pPr>
          <a:r>
            <a:rPr lang="en-US" sz="2100" kern="1200"/>
            <a:t>Does this mean the STABLE Calculator slightly under-estimates risk if you believe HRHN norms are appropriate?</a:t>
          </a:r>
        </a:p>
      </dsp:txBody>
      <dsp:txXfrm>
        <a:off x="1435590" y="1554201"/>
        <a:ext cx="4732020" cy="1242935"/>
      </dsp:txXfrm>
    </dsp:sp>
    <dsp:sp modelId="{5C6A67A2-5E0F-44CC-9EB1-8B16F93395FB}">
      <dsp:nvSpPr>
        <dsp:cNvPr id="0" name=""/>
        <dsp:cNvSpPr/>
      </dsp:nvSpPr>
      <dsp:spPr>
        <a:xfrm>
          <a:off x="6167610" y="1554201"/>
          <a:ext cx="4347989" cy="12429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1544" tIns="131544" rIns="131544" bIns="131544" numCol="1" spcCol="1270" anchor="ctr" anchorCtr="0">
          <a:noAutofit/>
        </a:bodyPr>
        <a:lstStyle/>
        <a:p>
          <a:pPr marL="0" lvl="0" indent="0" algn="l" defTabSz="666750">
            <a:lnSpc>
              <a:spcPct val="100000"/>
            </a:lnSpc>
            <a:spcBef>
              <a:spcPct val="0"/>
            </a:spcBef>
            <a:spcAft>
              <a:spcPct val="35000"/>
            </a:spcAft>
            <a:buNone/>
          </a:pPr>
          <a:r>
            <a:rPr lang="en-US" sz="1500" kern="1200"/>
            <a:t>Maybe, though the effect is small</a:t>
          </a:r>
        </a:p>
        <a:p>
          <a:pPr marL="0" lvl="0" indent="0" algn="l" defTabSz="666750">
            <a:lnSpc>
              <a:spcPct val="100000"/>
            </a:lnSpc>
            <a:spcBef>
              <a:spcPct val="0"/>
            </a:spcBef>
            <a:spcAft>
              <a:spcPct val="35000"/>
            </a:spcAft>
            <a:buNone/>
          </a:pPr>
          <a:r>
            <a:rPr lang="en-US" sz="1500" kern="1200"/>
            <a:t>That might reflect HRHN norms being influenced by factors not accounted for by STABLE</a:t>
          </a:r>
        </a:p>
      </dsp:txBody>
      <dsp:txXfrm>
        <a:off x="6167610" y="1554201"/>
        <a:ext cx="4347989" cy="1242935"/>
      </dsp:txXfrm>
    </dsp:sp>
    <dsp:sp modelId="{DC301F14-4FE8-4D79-832A-8F2B52C0284F}">
      <dsp:nvSpPr>
        <dsp:cNvPr id="0" name=""/>
        <dsp:cNvSpPr/>
      </dsp:nvSpPr>
      <dsp:spPr>
        <a:xfrm>
          <a:off x="0" y="3107870"/>
          <a:ext cx="10515600" cy="1242935"/>
        </a:xfrm>
        <a:prstGeom prst="roundRect">
          <a:avLst>
            <a:gd name="adj" fmla="val 10000"/>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A61FF07B-C24A-4ABA-8692-6B81B9EEABB5}">
      <dsp:nvSpPr>
        <dsp:cNvPr id="0" name=""/>
        <dsp:cNvSpPr/>
      </dsp:nvSpPr>
      <dsp:spPr>
        <a:xfrm>
          <a:off x="375988" y="3387531"/>
          <a:ext cx="683614" cy="683614"/>
        </a:xfrm>
        <a:prstGeom prst="rect">
          <a:avLst/>
        </a:prstGeom>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D1E455B-3B0C-40A4-A5AD-70C4FFC3AAB9}">
      <dsp:nvSpPr>
        <dsp:cNvPr id="0" name=""/>
        <dsp:cNvSpPr/>
      </dsp:nvSpPr>
      <dsp:spPr>
        <a:xfrm>
          <a:off x="1435590" y="3107870"/>
          <a:ext cx="9080009" cy="12429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31544" tIns="131544" rIns="131544" bIns="131544" numCol="1" spcCol="1270" anchor="ctr" anchorCtr="0">
          <a:noAutofit/>
        </a:bodyPr>
        <a:lstStyle/>
        <a:p>
          <a:pPr marL="0" lvl="0" indent="0" algn="l" defTabSz="933450">
            <a:lnSpc>
              <a:spcPct val="100000"/>
            </a:lnSpc>
            <a:spcBef>
              <a:spcPct val="0"/>
            </a:spcBef>
            <a:spcAft>
              <a:spcPct val="35000"/>
            </a:spcAft>
            <a:buNone/>
          </a:pPr>
          <a:r>
            <a:rPr lang="en-US" sz="2100" kern="1200"/>
            <a:t>On the other hand, the STABLE  Calculator will sometimes generate higher risk estimates than the HRHN norms for cases with particularly high STABLE scores</a:t>
          </a:r>
        </a:p>
      </dsp:txBody>
      <dsp:txXfrm>
        <a:off x="1435590" y="3107870"/>
        <a:ext cx="9080009" cy="1242935"/>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C4C19AA-B9EC-6B40-83E6-E5080F94F5BB}">
      <dsp:nvSpPr>
        <dsp:cNvPr id="0" name=""/>
        <dsp:cNvSpPr/>
      </dsp:nvSpPr>
      <dsp:spPr>
        <a:xfrm rot="5400000">
          <a:off x="6589693" y="-2661723"/>
          <a:ext cx="1121829" cy="6729984"/>
        </a:xfrm>
        <a:prstGeom prst="round2SameRect">
          <a:avLst/>
        </a:prstGeom>
        <a:solidFill>
          <a:schemeClr val="accent1">
            <a:alpha val="90000"/>
            <a:tint val="40000"/>
            <a:hueOff val="0"/>
            <a:satOff val="0"/>
            <a:lumOff val="0"/>
            <a:alphaOff val="0"/>
          </a:schemeClr>
        </a:solidFill>
        <a:ln w="12700" cap="flat" cmpd="sng" algn="ctr">
          <a:solidFill>
            <a:schemeClr val="accent1">
              <a:alpha val="90000"/>
              <a:tint val="40000"/>
              <a:hueOff val="0"/>
              <a:satOff val="0"/>
              <a:lumOff val="0"/>
              <a:alphaOff val="0"/>
            </a:schemeClr>
          </a:solidFill>
          <a:prstDash val="solid"/>
          <a:miter lim="800000"/>
        </a:ln>
        <a:effectLst/>
      </dsp:spPr>
      <dsp:style>
        <a:lnRef idx="1">
          <a:scrgbClr r="0" g="0" b="0"/>
        </a:lnRef>
        <a:fillRef idx="1">
          <a:scrgbClr r="0" g="0" b="0"/>
        </a:fillRef>
        <a:effectRef idx="0">
          <a:scrgbClr r="0" g="0" b="0"/>
        </a:effectRef>
        <a:fontRef idx="minor"/>
      </dsp:style>
      <dsp:txBody>
        <a:bodyPr spcFirstLastPara="0" vert="horz" wrap="square" lIns="57150" tIns="28575" rIns="57150" bIns="28575" numCol="1" spcCol="1270" anchor="ctr" anchorCtr="0">
          <a:noAutofit/>
        </a:bodyPr>
        <a:lstStyle/>
        <a:p>
          <a:pPr marL="114300" lvl="1" indent="-114300" algn="l" defTabSz="666750">
            <a:lnSpc>
              <a:spcPct val="90000"/>
            </a:lnSpc>
            <a:spcBef>
              <a:spcPct val="0"/>
            </a:spcBef>
            <a:spcAft>
              <a:spcPct val="15000"/>
            </a:spcAft>
            <a:buChar char="•"/>
          </a:pPr>
          <a:r>
            <a:rPr lang="en-US" sz="1500" kern="1200"/>
            <a:t>Some will just make it into the HRHN category</a:t>
          </a:r>
        </a:p>
        <a:p>
          <a:pPr marL="114300" lvl="1" indent="-114300" algn="l" defTabSz="666750">
            <a:lnSpc>
              <a:spcPct val="90000"/>
            </a:lnSpc>
            <a:spcBef>
              <a:spcPct val="0"/>
            </a:spcBef>
            <a:spcAft>
              <a:spcPct val="15000"/>
            </a:spcAft>
            <a:buChar char="•"/>
          </a:pPr>
          <a:r>
            <a:rPr lang="en-US" sz="1500" kern="1200"/>
            <a:t>Some will have levels of dynamic risk that are typical of the HRHN category</a:t>
          </a:r>
        </a:p>
        <a:p>
          <a:pPr marL="114300" lvl="1" indent="-114300" algn="l" defTabSz="666750">
            <a:lnSpc>
              <a:spcPct val="90000"/>
            </a:lnSpc>
            <a:spcBef>
              <a:spcPct val="0"/>
            </a:spcBef>
            <a:spcAft>
              <a:spcPct val="15000"/>
            </a:spcAft>
            <a:buChar char="•"/>
          </a:pPr>
          <a:r>
            <a:rPr lang="en-US" sz="1500" kern="1200"/>
            <a:t>Others may have materially higher levels of dynamic risk than is typical of the HRHN category</a:t>
          </a:r>
        </a:p>
      </dsp:txBody>
      <dsp:txXfrm rot="-5400000">
        <a:off x="3785616" y="197117"/>
        <a:ext cx="6675221" cy="1012303"/>
      </dsp:txXfrm>
    </dsp:sp>
    <dsp:sp modelId="{06020900-E21B-5F48-9BD9-3FE513A28688}">
      <dsp:nvSpPr>
        <dsp:cNvPr id="0" name=""/>
        <dsp:cNvSpPr/>
      </dsp:nvSpPr>
      <dsp:spPr>
        <a:xfrm>
          <a:off x="0" y="2124"/>
          <a:ext cx="3785616" cy="1402286"/>
        </a:xfrm>
        <a:prstGeom prst="roundRect">
          <a:avLst/>
        </a:prstGeom>
        <a:gradFill rotWithShape="0">
          <a:gsLst>
            <a:gs pos="0">
              <a:schemeClr val="accent1">
                <a:hueOff val="0"/>
                <a:satOff val="0"/>
                <a:lumOff val="0"/>
                <a:alphaOff val="0"/>
                <a:satMod val="103000"/>
                <a:lumMod val="102000"/>
                <a:tint val="94000"/>
              </a:schemeClr>
            </a:gs>
            <a:gs pos="50000">
              <a:schemeClr val="accent1">
                <a:hueOff val="0"/>
                <a:satOff val="0"/>
                <a:lumOff val="0"/>
                <a:alphaOff val="0"/>
                <a:satMod val="110000"/>
                <a:lumMod val="100000"/>
                <a:shade val="100000"/>
              </a:schemeClr>
            </a:gs>
            <a:gs pos="100000">
              <a:schemeClr val="accent1">
                <a:hueOff val="0"/>
                <a:satOff val="0"/>
                <a:lumOff val="0"/>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76200" tIns="38100" rIns="76200" bIns="38100" numCol="1" spcCol="1270" anchor="ctr" anchorCtr="0">
          <a:noAutofit/>
        </a:bodyPr>
        <a:lstStyle/>
        <a:p>
          <a:pPr marL="0" lvl="0" indent="0" algn="ctr" defTabSz="889000">
            <a:lnSpc>
              <a:spcPct val="90000"/>
            </a:lnSpc>
            <a:spcBef>
              <a:spcPct val="0"/>
            </a:spcBef>
            <a:spcAft>
              <a:spcPct val="35000"/>
            </a:spcAft>
            <a:buNone/>
          </a:pPr>
          <a:r>
            <a:rPr lang="en-US" sz="2000" kern="1200"/>
            <a:t>They lump together everyone with high dynamic risk e.g. STABLE GE 14, but HRHN is internally heterogeneous</a:t>
          </a:r>
        </a:p>
      </dsp:txBody>
      <dsp:txXfrm>
        <a:off x="68454" y="70578"/>
        <a:ext cx="3648708" cy="1265378"/>
      </dsp:txXfrm>
    </dsp:sp>
    <dsp:sp modelId="{0B0057FE-0859-EC4C-AA7A-B82394DE9915}">
      <dsp:nvSpPr>
        <dsp:cNvPr id="0" name=""/>
        <dsp:cNvSpPr/>
      </dsp:nvSpPr>
      <dsp:spPr>
        <a:xfrm>
          <a:off x="0" y="1474525"/>
          <a:ext cx="3785616" cy="1402286"/>
        </a:xfrm>
        <a:prstGeom prst="roundRect">
          <a:avLst/>
        </a:prstGeom>
        <a:gradFill rotWithShape="0">
          <a:gsLst>
            <a:gs pos="0">
              <a:schemeClr val="accent1">
                <a:hueOff val="0"/>
                <a:satOff val="0"/>
                <a:lumOff val="0"/>
                <a:alphaOff val="0"/>
                <a:satMod val="103000"/>
                <a:lumMod val="102000"/>
                <a:tint val="94000"/>
              </a:schemeClr>
            </a:gs>
            <a:gs pos="50000">
              <a:schemeClr val="accent1">
                <a:hueOff val="0"/>
                <a:satOff val="0"/>
                <a:lumOff val="0"/>
                <a:alphaOff val="0"/>
                <a:satMod val="110000"/>
                <a:lumMod val="100000"/>
                <a:shade val="100000"/>
              </a:schemeClr>
            </a:gs>
            <a:gs pos="100000">
              <a:schemeClr val="accent1">
                <a:hueOff val="0"/>
                <a:satOff val="0"/>
                <a:lumOff val="0"/>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76200" tIns="38100" rIns="76200" bIns="38100" numCol="1" spcCol="1270" anchor="ctr" anchorCtr="0">
          <a:noAutofit/>
        </a:bodyPr>
        <a:lstStyle/>
        <a:p>
          <a:pPr marL="0" lvl="0" indent="0" algn="ctr" defTabSz="889000">
            <a:lnSpc>
              <a:spcPct val="90000"/>
            </a:lnSpc>
            <a:spcBef>
              <a:spcPct val="0"/>
            </a:spcBef>
            <a:spcAft>
              <a:spcPct val="35000"/>
            </a:spcAft>
            <a:buNone/>
          </a:pPr>
          <a:r>
            <a:rPr lang="en-US" sz="2000" kern="1200"/>
            <a:t>The recidivism rates for the HRHN samples are based on combining all the above</a:t>
          </a:r>
        </a:p>
      </dsp:txBody>
      <dsp:txXfrm>
        <a:off x="68454" y="1542979"/>
        <a:ext cx="3648708" cy="1265378"/>
      </dsp:txXfrm>
    </dsp:sp>
    <dsp:sp modelId="{B74826C3-90A0-1A44-90D8-8F5DC8F10734}">
      <dsp:nvSpPr>
        <dsp:cNvPr id="0" name=""/>
        <dsp:cNvSpPr/>
      </dsp:nvSpPr>
      <dsp:spPr>
        <a:xfrm>
          <a:off x="0" y="2946926"/>
          <a:ext cx="3785616" cy="1402286"/>
        </a:xfrm>
        <a:prstGeom prst="roundRect">
          <a:avLst/>
        </a:prstGeom>
        <a:gradFill rotWithShape="0">
          <a:gsLst>
            <a:gs pos="0">
              <a:schemeClr val="accent1">
                <a:hueOff val="0"/>
                <a:satOff val="0"/>
                <a:lumOff val="0"/>
                <a:alphaOff val="0"/>
                <a:satMod val="103000"/>
                <a:lumMod val="102000"/>
                <a:tint val="94000"/>
              </a:schemeClr>
            </a:gs>
            <a:gs pos="50000">
              <a:schemeClr val="accent1">
                <a:hueOff val="0"/>
                <a:satOff val="0"/>
                <a:lumOff val="0"/>
                <a:alphaOff val="0"/>
                <a:satMod val="110000"/>
                <a:lumMod val="100000"/>
                <a:shade val="100000"/>
              </a:schemeClr>
            </a:gs>
            <a:gs pos="100000">
              <a:schemeClr val="accent1">
                <a:hueOff val="0"/>
                <a:satOff val="0"/>
                <a:lumOff val="0"/>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76200" tIns="38100" rIns="76200" bIns="38100" numCol="1" spcCol="1270" anchor="ctr" anchorCtr="0">
          <a:noAutofit/>
        </a:bodyPr>
        <a:lstStyle/>
        <a:p>
          <a:pPr marL="0" lvl="0" indent="0" algn="ctr" defTabSz="889000">
            <a:lnSpc>
              <a:spcPct val="90000"/>
            </a:lnSpc>
            <a:spcBef>
              <a:spcPct val="0"/>
            </a:spcBef>
            <a:spcAft>
              <a:spcPct val="35000"/>
            </a:spcAft>
            <a:buNone/>
          </a:pPr>
          <a:r>
            <a:rPr lang="en-US" sz="2000" kern="1200"/>
            <a:t>This means that those who just make it into the HRHN category likely have a risk that is a bit lower than category as a whole</a:t>
          </a:r>
        </a:p>
      </dsp:txBody>
      <dsp:txXfrm>
        <a:off x="68454" y="3015380"/>
        <a:ext cx="3648708" cy="1265378"/>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28051B0-43B9-FF4A-99E2-662009B6EA00}">
      <dsp:nvSpPr>
        <dsp:cNvPr id="0" name=""/>
        <dsp:cNvSpPr/>
      </dsp:nvSpPr>
      <dsp:spPr>
        <a:xfrm>
          <a:off x="51" y="239703"/>
          <a:ext cx="4913783" cy="1072545"/>
        </a:xfrm>
        <a:prstGeom prst="rect">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49352" tIns="85344" rIns="149352" bIns="85344" numCol="1" spcCol="1270" anchor="ctr" anchorCtr="0">
          <a:noAutofit/>
        </a:bodyPr>
        <a:lstStyle/>
        <a:p>
          <a:pPr marL="0" lvl="0" indent="0" algn="ctr" defTabSz="933450">
            <a:lnSpc>
              <a:spcPct val="90000"/>
            </a:lnSpc>
            <a:spcBef>
              <a:spcPct val="0"/>
            </a:spcBef>
            <a:spcAft>
              <a:spcPct val="35000"/>
            </a:spcAft>
            <a:buNone/>
          </a:pPr>
          <a:r>
            <a:rPr lang="en-US" sz="2100" kern="1200"/>
            <a:t>Using the STABLE Calculator instead of the tables in the workbook can give results that some evaluators don’t like</a:t>
          </a:r>
        </a:p>
      </dsp:txBody>
      <dsp:txXfrm>
        <a:off x="51" y="239703"/>
        <a:ext cx="4913783" cy="1072545"/>
      </dsp:txXfrm>
    </dsp:sp>
    <dsp:sp modelId="{0E6152F2-7337-DF4A-B183-BC29BA56FBEE}">
      <dsp:nvSpPr>
        <dsp:cNvPr id="0" name=""/>
        <dsp:cNvSpPr/>
      </dsp:nvSpPr>
      <dsp:spPr>
        <a:xfrm>
          <a:off x="51" y="1312248"/>
          <a:ext cx="4913783" cy="2799385"/>
        </a:xfrm>
        <a:prstGeom prst="rect">
          <a:avLst/>
        </a:prstGeom>
        <a:solidFill>
          <a:schemeClr val="accent1">
            <a:alpha val="90000"/>
            <a:tint val="40000"/>
            <a:hueOff val="0"/>
            <a:satOff val="0"/>
            <a:lumOff val="0"/>
            <a:alphaOff val="0"/>
          </a:schemeClr>
        </a:solid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12014" tIns="112014" rIns="149352" bIns="168021" numCol="1" spcCol="1270" anchor="t" anchorCtr="0">
          <a:noAutofit/>
        </a:bodyPr>
        <a:lstStyle/>
        <a:p>
          <a:pPr marL="228600" lvl="1" indent="-228600" algn="l" defTabSz="933450">
            <a:lnSpc>
              <a:spcPct val="90000"/>
            </a:lnSpc>
            <a:spcBef>
              <a:spcPct val="0"/>
            </a:spcBef>
            <a:spcAft>
              <a:spcPct val="15000"/>
            </a:spcAft>
            <a:buChar char="•"/>
          </a:pPr>
          <a:r>
            <a:rPr lang="en-US" sz="2100" kern="1200"/>
            <a:t>Defense experts sometimes object to the higher recidivism estimates produced by the Calculator</a:t>
          </a:r>
        </a:p>
        <a:p>
          <a:pPr marL="228600" lvl="1" indent="-228600" algn="l" defTabSz="933450">
            <a:lnSpc>
              <a:spcPct val="90000"/>
            </a:lnSpc>
            <a:spcBef>
              <a:spcPct val="0"/>
            </a:spcBef>
            <a:spcAft>
              <a:spcPct val="15000"/>
            </a:spcAft>
            <a:buChar char="•"/>
          </a:pPr>
          <a:r>
            <a:rPr lang="en-US" sz="2100" kern="1200"/>
            <a:t>Prosecution experts sometimes object to the lower recidivism estimates produced for individuals who just get into Ivb</a:t>
          </a:r>
        </a:p>
      </dsp:txBody>
      <dsp:txXfrm>
        <a:off x="51" y="1312248"/>
        <a:ext cx="4913783" cy="2799385"/>
      </dsp:txXfrm>
    </dsp:sp>
    <dsp:sp modelId="{F61CC2A3-6A7B-3047-BD11-EF1D198DA1B7}">
      <dsp:nvSpPr>
        <dsp:cNvPr id="0" name=""/>
        <dsp:cNvSpPr/>
      </dsp:nvSpPr>
      <dsp:spPr>
        <a:xfrm>
          <a:off x="5601764" y="239703"/>
          <a:ext cx="4913783" cy="1072545"/>
        </a:xfrm>
        <a:prstGeom prst="rect">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49352" tIns="85344" rIns="149352" bIns="85344" numCol="1" spcCol="1270" anchor="ctr" anchorCtr="0">
          <a:noAutofit/>
        </a:bodyPr>
        <a:lstStyle/>
        <a:p>
          <a:pPr marL="0" lvl="0" indent="0" algn="ctr" defTabSz="933450">
            <a:lnSpc>
              <a:spcPct val="90000"/>
            </a:lnSpc>
            <a:spcBef>
              <a:spcPct val="0"/>
            </a:spcBef>
            <a:spcAft>
              <a:spcPct val="35000"/>
            </a:spcAft>
            <a:buNone/>
          </a:pPr>
          <a:r>
            <a:rPr lang="en-US" sz="2100" kern="1200"/>
            <a:t>This has led to four challenges</a:t>
          </a:r>
        </a:p>
      </dsp:txBody>
      <dsp:txXfrm>
        <a:off x="5601764" y="239703"/>
        <a:ext cx="4913783" cy="1072545"/>
      </dsp:txXfrm>
    </dsp:sp>
    <dsp:sp modelId="{A4BE7667-394B-1D4E-9C4E-FA3659A81460}">
      <dsp:nvSpPr>
        <dsp:cNvPr id="0" name=""/>
        <dsp:cNvSpPr/>
      </dsp:nvSpPr>
      <dsp:spPr>
        <a:xfrm>
          <a:off x="5601764" y="1312248"/>
          <a:ext cx="4913783" cy="2799385"/>
        </a:xfrm>
        <a:prstGeom prst="rect">
          <a:avLst/>
        </a:prstGeom>
        <a:solidFill>
          <a:schemeClr val="accent1">
            <a:alpha val="90000"/>
            <a:tint val="40000"/>
            <a:hueOff val="0"/>
            <a:satOff val="0"/>
            <a:lumOff val="0"/>
            <a:alphaOff val="0"/>
          </a:schemeClr>
        </a:solidFill>
        <a:ln w="19050" cap="flat" cmpd="sng" algn="ctr">
          <a:solidFill>
            <a:schemeClr val="accent1">
              <a:alpha val="90000"/>
              <a:tint val="4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12014" tIns="112014" rIns="149352" bIns="168021" numCol="1" spcCol="1270" anchor="t" anchorCtr="0">
          <a:noAutofit/>
        </a:bodyPr>
        <a:lstStyle/>
        <a:p>
          <a:pPr marL="228600" lvl="1" indent="-228600" algn="l" defTabSz="933450">
            <a:lnSpc>
              <a:spcPct val="90000"/>
            </a:lnSpc>
            <a:spcBef>
              <a:spcPct val="0"/>
            </a:spcBef>
            <a:spcAft>
              <a:spcPct val="15000"/>
            </a:spcAft>
            <a:buChar char="•"/>
          </a:pPr>
          <a:r>
            <a:rPr lang="en-US" sz="2100" kern="1200"/>
            <a:t>The Calculator hasn’t been replicated</a:t>
          </a:r>
        </a:p>
        <a:p>
          <a:pPr marL="228600" lvl="1" indent="-228600" algn="l" defTabSz="933450">
            <a:lnSpc>
              <a:spcPct val="90000"/>
            </a:lnSpc>
            <a:spcBef>
              <a:spcPct val="0"/>
            </a:spcBef>
            <a:spcAft>
              <a:spcPct val="15000"/>
            </a:spcAft>
            <a:buChar char="•"/>
          </a:pPr>
          <a:r>
            <a:rPr lang="en-US" sz="2100" kern="1200"/>
            <a:t>The Calculator hasn’t been published</a:t>
          </a:r>
        </a:p>
        <a:p>
          <a:pPr marL="228600" lvl="1" indent="-228600" algn="l" defTabSz="933450">
            <a:lnSpc>
              <a:spcPct val="90000"/>
            </a:lnSpc>
            <a:spcBef>
              <a:spcPct val="0"/>
            </a:spcBef>
            <a:spcAft>
              <a:spcPct val="15000"/>
            </a:spcAft>
            <a:buChar char="•"/>
          </a:pPr>
          <a:r>
            <a:rPr lang="en-US" sz="2100" kern="1200"/>
            <a:t>The Calculator will underestimate risk if someone is a High Risk / High Need case because it is based on Routine Norms </a:t>
          </a:r>
        </a:p>
        <a:p>
          <a:pPr marL="228600" lvl="1" indent="-228600" algn="l" defTabSz="933450">
            <a:lnSpc>
              <a:spcPct val="90000"/>
            </a:lnSpc>
            <a:spcBef>
              <a:spcPct val="0"/>
            </a:spcBef>
            <a:spcAft>
              <a:spcPct val="15000"/>
            </a:spcAft>
            <a:buChar char="•"/>
          </a:pPr>
          <a:r>
            <a:rPr lang="en-US" sz="2100" kern="1200"/>
            <a:t>You cannot rely on it because you cannot calculate a confidence interval</a:t>
          </a:r>
        </a:p>
      </dsp:txBody>
      <dsp:txXfrm>
        <a:off x="5601764" y="1312248"/>
        <a:ext cx="4913783" cy="2799385"/>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B88AE9B-B52C-F14C-AD5A-1C295F148D6E}">
      <dsp:nvSpPr>
        <dsp:cNvPr id="0" name=""/>
        <dsp:cNvSpPr/>
      </dsp:nvSpPr>
      <dsp:spPr>
        <a:xfrm>
          <a:off x="6345045" y="1798278"/>
          <a:ext cx="2174490" cy="754781"/>
        </a:xfrm>
        <a:custGeom>
          <a:avLst/>
          <a:gdLst/>
          <a:ahLst/>
          <a:cxnLst/>
          <a:rect l="0" t="0" r="0" b="0"/>
          <a:pathLst>
            <a:path>
              <a:moveTo>
                <a:pt x="0" y="0"/>
              </a:moveTo>
              <a:lnTo>
                <a:pt x="0" y="377390"/>
              </a:lnTo>
              <a:lnTo>
                <a:pt x="2174490" y="377390"/>
              </a:lnTo>
              <a:lnTo>
                <a:pt x="2174490" y="754781"/>
              </a:lnTo>
            </a:path>
          </a:pathLst>
        </a:custGeom>
        <a:noFill/>
        <a:ln w="1905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80F74A5-674D-1242-8737-AC2B82A2D534}">
      <dsp:nvSpPr>
        <dsp:cNvPr id="0" name=""/>
        <dsp:cNvSpPr/>
      </dsp:nvSpPr>
      <dsp:spPr>
        <a:xfrm>
          <a:off x="4170554" y="1798278"/>
          <a:ext cx="2174490" cy="754781"/>
        </a:xfrm>
        <a:custGeom>
          <a:avLst/>
          <a:gdLst/>
          <a:ahLst/>
          <a:cxnLst/>
          <a:rect l="0" t="0" r="0" b="0"/>
          <a:pathLst>
            <a:path>
              <a:moveTo>
                <a:pt x="2174490" y="0"/>
              </a:moveTo>
              <a:lnTo>
                <a:pt x="2174490" y="377390"/>
              </a:lnTo>
              <a:lnTo>
                <a:pt x="0" y="377390"/>
              </a:lnTo>
              <a:lnTo>
                <a:pt x="0" y="754781"/>
              </a:lnTo>
            </a:path>
          </a:pathLst>
        </a:custGeom>
        <a:noFill/>
        <a:ln w="19050" cap="flat" cmpd="sng" algn="ctr">
          <a:solidFill>
            <a:schemeClr val="accent6">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E8B435BE-432A-F340-A18D-8B0100A4C2CA}">
      <dsp:nvSpPr>
        <dsp:cNvPr id="0" name=""/>
        <dsp:cNvSpPr/>
      </dsp:nvSpPr>
      <dsp:spPr>
        <a:xfrm>
          <a:off x="198964" y="1178"/>
          <a:ext cx="3594199" cy="1797099"/>
        </a:xfrm>
        <a:prstGeom prst="rect">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15875" tIns="15875" rIns="15875" bIns="15875" numCol="1" spcCol="1270" anchor="ctr" anchorCtr="0">
          <a:noAutofit/>
        </a:bodyPr>
        <a:lstStyle/>
        <a:p>
          <a:pPr marL="0" lvl="0" indent="0" algn="ctr" defTabSz="1111250">
            <a:lnSpc>
              <a:spcPct val="90000"/>
            </a:lnSpc>
            <a:spcBef>
              <a:spcPct val="0"/>
            </a:spcBef>
            <a:spcAft>
              <a:spcPct val="35000"/>
            </a:spcAft>
            <a:buNone/>
          </a:pPr>
          <a:r>
            <a:rPr lang="en-US" sz="2500" kern="1200"/>
            <a:t>Replication means I found XX in sample 1, can I find it in sample 2, if YES, it is replicated</a:t>
          </a:r>
        </a:p>
      </dsp:txBody>
      <dsp:txXfrm>
        <a:off x="198964" y="1178"/>
        <a:ext cx="3594199" cy="1797099"/>
      </dsp:txXfrm>
    </dsp:sp>
    <dsp:sp modelId="{46F1A219-ABFD-C44F-82E8-B2515F7D2A3B}">
      <dsp:nvSpPr>
        <dsp:cNvPr id="0" name=""/>
        <dsp:cNvSpPr/>
      </dsp:nvSpPr>
      <dsp:spPr>
        <a:xfrm>
          <a:off x="4547945" y="1178"/>
          <a:ext cx="3594199" cy="1797099"/>
        </a:xfrm>
        <a:prstGeom prst="rect">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15875" tIns="15875" rIns="15875" bIns="15875" numCol="1" spcCol="1270" anchor="ctr" anchorCtr="0">
          <a:noAutofit/>
        </a:bodyPr>
        <a:lstStyle/>
        <a:p>
          <a:pPr marL="0" lvl="0" indent="0" algn="ctr" defTabSz="1111250">
            <a:lnSpc>
              <a:spcPct val="90000"/>
            </a:lnSpc>
            <a:spcBef>
              <a:spcPct val="0"/>
            </a:spcBef>
            <a:spcAft>
              <a:spcPct val="35000"/>
            </a:spcAft>
            <a:buNone/>
          </a:pPr>
          <a:r>
            <a:rPr lang="en-US" sz="2500" kern="1200"/>
            <a:t>Two key parameters that the STABLE Calculator is based on come from meta-analysis</a:t>
          </a:r>
        </a:p>
      </dsp:txBody>
      <dsp:txXfrm>
        <a:off x="4547945" y="1178"/>
        <a:ext cx="3594199" cy="1797099"/>
      </dsp:txXfrm>
    </dsp:sp>
    <dsp:sp modelId="{EA6D5277-11FF-CC43-8D1B-7C943C9A6440}">
      <dsp:nvSpPr>
        <dsp:cNvPr id="0" name=""/>
        <dsp:cNvSpPr/>
      </dsp:nvSpPr>
      <dsp:spPr>
        <a:xfrm>
          <a:off x="2373455" y="2553059"/>
          <a:ext cx="3594199" cy="1797099"/>
        </a:xfrm>
        <a:prstGeom prst="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15875" tIns="15875" rIns="15875" bIns="15875" numCol="1" spcCol="1270" anchor="ctr" anchorCtr="0">
          <a:noAutofit/>
        </a:bodyPr>
        <a:lstStyle/>
        <a:p>
          <a:pPr marL="0" lvl="0" indent="0" algn="ctr" defTabSz="1111250">
            <a:lnSpc>
              <a:spcPct val="90000"/>
            </a:lnSpc>
            <a:spcBef>
              <a:spcPct val="0"/>
            </a:spcBef>
            <a:spcAft>
              <a:spcPct val="35000"/>
            </a:spcAft>
            <a:buNone/>
          </a:pPr>
          <a:r>
            <a:rPr lang="en-US" sz="2500" kern="1200"/>
            <a:t>This means it is the average result from multiple samples, This is better than merely “replicated” </a:t>
          </a:r>
        </a:p>
      </dsp:txBody>
      <dsp:txXfrm>
        <a:off x="2373455" y="2553059"/>
        <a:ext cx="3594199" cy="1797099"/>
      </dsp:txXfrm>
    </dsp:sp>
    <dsp:sp modelId="{95D862FE-F546-FA40-A3DA-5A075B104A0F}">
      <dsp:nvSpPr>
        <dsp:cNvPr id="0" name=""/>
        <dsp:cNvSpPr/>
      </dsp:nvSpPr>
      <dsp:spPr>
        <a:xfrm>
          <a:off x="6722436" y="2553059"/>
          <a:ext cx="3594199" cy="1797099"/>
        </a:xfrm>
        <a:prstGeom prst="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miter lim="800000"/>
        </a:ln>
        <a:effectLst/>
      </dsp:spPr>
      <dsp:style>
        <a:lnRef idx="3">
          <a:scrgbClr r="0" g="0" b="0"/>
        </a:lnRef>
        <a:fillRef idx="1">
          <a:scrgbClr r="0" g="0" b="0"/>
        </a:fillRef>
        <a:effectRef idx="1">
          <a:scrgbClr r="0" g="0" b="0"/>
        </a:effectRef>
        <a:fontRef idx="minor">
          <a:schemeClr val="lt1"/>
        </a:fontRef>
      </dsp:style>
      <dsp:txBody>
        <a:bodyPr spcFirstLastPara="0" vert="horz" wrap="square" lIns="15875" tIns="15875" rIns="15875" bIns="15875" numCol="1" spcCol="1270" anchor="ctr" anchorCtr="0">
          <a:noAutofit/>
        </a:bodyPr>
        <a:lstStyle/>
        <a:p>
          <a:pPr marL="0" lvl="0" indent="0" algn="ctr" defTabSz="1111250">
            <a:lnSpc>
              <a:spcPct val="90000"/>
            </a:lnSpc>
            <a:spcBef>
              <a:spcPct val="0"/>
            </a:spcBef>
            <a:spcAft>
              <a:spcPct val="35000"/>
            </a:spcAft>
            <a:buNone/>
          </a:pPr>
          <a:r>
            <a:rPr lang="en-US" sz="2500" kern="1200"/>
            <a:t>Brankley Meta-Analysis has a cumulative N of 6,955 based on 12 unique samples </a:t>
          </a:r>
        </a:p>
      </dsp:txBody>
      <dsp:txXfrm>
        <a:off x="6722436" y="2553059"/>
        <a:ext cx="3594199" cy="1797099"/>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5D5F49D-B5C1-AE4C-91CB-2ED5B360D775}">
      <dsp:nvSpPr>
        <dsp:cNvPr id="0" name=""/>
        <dsp:cNvSpPr/>
      </dsp:nvSpPr>
      <dsp:spPr>
        <a:xfrm>
          <a:off x="0" y="112786"/>
          <a:ext cx="6666833" cy="1268206"/>
        </a:xfrm>
        <a:prstGeom prst="roundRect">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a:t>The Calculator and the paper that explains its rationale are available on the SAARNA website, but it has not been published in a peer reviewed journal</a:t>
          </a:r>
        </a:p>
      </dsp:txBody>
      <dsp:txXfrm>
        <a:off x="61909" y="174695"/>
        <a:ext cx="6543015" cy="1144388"/>
      </dsp:txXfrm>
    </dsp:sp>
    <dsp:sp modelId="{B5CAFB80-10A0-AA45-A17D-038A688F48DE}">
      <dsp:nvSpPr>
        <dsp:cNvPr id="0" name=""/>
        <dsp:cNvSpPr/>
      </dsp:nvSpPr>
      <dsp:spPr>
        <a:xfrm>
          <a:off x="0" y="1432833"/>
          <a:ext cx="6666833" cy="1268206"/>
        </a:xfrm>
        <a:prstGeom prst="roundRect">
          <a:avLst/>
        </a:prstGeom>
        <a:gradFill rotWithShape="0">
          <a:gsLst>
            <a:gs pos="0">
              <a:schemeClr val="accent2">
                <a:hueOff val="2147871"/>
                <a:satOff val="-6164"/>
                <a:lumOff val="-9870"/>
                <a:alphaOff val="0"/>
                <a:satMod val="103000"/>
                <a:lumMod val="102000"/>
                <a:tint val="94000"/>
              </a:schemeClr>
            </a:gs>
            <a:gs pos="50000">
              <a:schemeClr val="accent2">
                <a:hueOff val="2147871"/>
                <a:satOff val="-6164"/>
                <a:lumOff val="-9870"/>
                <a:alphaOff val="0"/>
                <a:satMod val="110000"/>
                <a:lumMod val="100000"/>
                <a:shade val="100000"/>
              </a:schemeClr>
            </a:gs>
            <a:gs pos="100000">
              <a:schemeClr val="accent2">
                <a:hueOff val="2147871"/>
                <a:satOff val="-6164"/>
                <a:lumOff val="-9870"/>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a:t>This is true </a:t>
          </a:r>
        </a:p>
      </dsp:txBody>
      <dsp:txXfrm>
        <a:off x="61909" y="1494742"/>
        <a:ext cx="6543015" cy="1144388"/>
      </dsp:txXfrm>
    </dsp:sp>
    <dsp:sp modelId="{6240CB52-AA34-994B-8EF9-AEF100BBB9D7}">
      <dsp:nvSpPr>
        <dsp:cNvPr id="0" name=""/>
        <dsp:cNvSpPr/>
      </dsp:nvSpPr>
      <dsp:spPr>
        <a:xfrm>
          <a:off x="0" y="2752880"/>
          <a:ext cx="6666833" cy="1268206"/>
        </a:xfrm>
        <a:prstGeom prst="roundRect">
          <a:avLst/>
        </a:prstGeom>
        <a:gradFill rotWithShape="0">
          <a:gsLst>
            <a:gs pos="0">
              <a:schemeClr val="accent2">
                <a:hueOff val="4295742"/>
                <a:satOff val="-12329"/>
                <a:lumOff val="-19739"/>
                <a:alphaOff val="0"/>
                <a:satMod val="103000"/>
                <a:lumMod val="102000"/>
                <a:tint val="94000"/>
              </a:schemeClr>
            </a:gs>
            <a:gs pos="50000">
              <a:schemeClr val="accent2">
                <a:hueOff val="4295742"/>
                <a:satOff val="-12329"/>
                <a:lumOff val="-19739"/>
                <a:alphaOff val="0"/>
                <a:satMod val="110000"/>
                <a:lumMod val="100000"/>
                <a:shade val="100000"/>
              </a:schemeClr>
            </a:gs>
            <a:gs pos="100000">
              <a:schemeClr val="accent2">
                <a:hueOff val="4295742"/>
                <a:satOff val="-12329"/>
                <a:lumOff val="-19739"/>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a:t>But it is not a good reason for preferring to use the tables in the Workbook because the Workbook hasn’t been published in a peer journal either. In fact, the specifics of how the workbook tables were developed have never been published.</a:t>
          </a:r>
        </a:p>
      </dsp:txBody>
      <dsp:txXfrm>
        <a:off x="61909" y="2814789"/>
        <a:ext cx="6543015" cy="1144388"/>
      </dsp:txXfrm>
    </dsp:sp>
    <dsp:sp modelId="{43F5C269-5C96-7E4D-AD0A-7D47A9CD9B2B}">
      <dsp:nvSpPr>
        <dsp:cNvPr id="0" name=""/>
        <dsp:cNvSpPr/>
      </dsp:nvSpPr>
      <dsp:spPr>
        <a:xfrm>
          <a:off x="0" y="4072926"/>
          <a:ext cx="6666833" cy="1268206"/>
        </a:xfrm>
        <a:prstGeom prst="roundRect">
          <a:avLst/>
        </a:prstGeom>
        <a:gradFill rotWithShape="0">
          <a:gsLst>
            <a:gs pos="0">
              <a:schemeClr val="accent2">
                <a:hueOff val="6443612"/>
                <a:satOff val="-18493"/>
                <a:lumOff val="-29609"/>
                <a:alphaOff val="0"/>
                <a:satMod val="103000"/>
                <a:lumMod val="102000"/>
                <a:tint val="94000"/>
              </a:schemeClr>
            </a:gs>
            <a:gs pos="50000">
              <a:schemeClr val="accent2">
                <a:hueOff val="6443612"/>
                <a:satOff val="-18493"/>
                <a:lumOff val="-29609"/>
                <a:alphaOff val="0"/>
                <a:satMod val="110000"/>
                <a:lumMod val="100000"/>
                <a:shade val="100000"/>
              </a:schemeClr>
            </a:gs>
            <a:gs pos="100000">
              <a:schemeClr val="accent2">
                <a:hueOff val="6443612"/>
                <a:satOff val="-18493"/>
                <a:lumOff val="-29609"/>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kern="1200"/>
            <a:t>But if you are using (say) the STABLE scoring guide because that is how the authors tell you to score the items, maybe you should also follow the authors guidance on how to interpret the results!</a:t>
          </a:r>
        </a:p>
      </dsp:txBody>
      <dsp:txXfrm>
        <a:off x="61909" y="4134835"/>
        <a:ext cx="6543015" cy="1144388"/>
      </dsp:txXfrm>
    </dsp:sp>
  </dsp:spTree>
</dsp:drawing>
</file>

<file path=ppt/diagrams/layout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8.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4#1">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2">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3">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4">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5">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6">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4#2">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7">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2#1">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4#3">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9621F74-1396-B347-A745-EF5C6DBB608F}" type="datetimeFigureOut">
              <a:rPr lang="en-US" smtClean="0"/>
              <a:t>9/5/26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2D3EB14-8C3E-4E45-B1E6-6E2788F943E1}" type="slidenum">
              <a:rPr lang="en-US" smtClean="0"/>
              <a:t>‹#›</a:t>
            </a:fld>
            <a:endParaRPr lang="en-US"/>
          </a:p>
        </p:txBody>
      </p:sp>
    </p:spTree>
    <p:extLst>
      <p:ext uri="{BB962C8B-B14F-4D97-AF65-F5344CB8AC3E}">
        <p14:creationId xmlns:p14="http://schemas.microsoft.com/office/powerpoint/2010/main" val="368117186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62D3EB14-8C3E-4E45-B1E6-6E2788F943E1}" type="slidenum">
              <a:rPr lang="en-US" smtClean="0"/>
              <a:t>12</a:t>
            </a:fld>
            <a:endParaRPr lang="en-US"/>
          </a:p>
        </p:txBody>
      </p:sp>
    </p:spTree>
    <p:extLst>
      <p:ext uri="{BB962C8B-B14F-4D97-AF65-F5344CB8AC3E}">
        <p14:creationId xmlns:p14="http://schemas.microsoft.com/office/powerpoint/2010/main" val="12573368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62D3EB14-8C3E-4E45-B1E6-6E2788F943E1}" type="slidenum">
              <a:rPr lang="en-US" smtClean="0"/>
              <a:t>22</a:t>
            </a:fld>
            <a:endParaRPr lang="en-US"/>
          </a:p>
        </p:txBody>
      </p:sp>
    </p:spTree>
    <p:extLst>
      <p:ext uri="{BB962C8B-B14F-4D97-AF65-F5344CB8AC3E}">
        <p14:creationId xmlns:p14="http://schemas.microsoft.com/office/powerpoint/2010/main" val="170126560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FFF00F-DA6B-CEA4-C991-68161955818E}"/>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5B490F87-A232-DCB3-0E87-A6D721E30087}"/>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37B6CD77-B35F-0719-4758-EA8E0F6597E6}"/>
              </a:ext>
            </a:extLst>
          </p:cNvPr>
          <p:cNvSpPr>
            <a:spLocks noGrp="1"/>
          </p:cNvSpPr>
          <p:nvPr>
            <p:ph type="dt" sz="half" idx="10"/>
          </p:nvPr>
        </p:nvSpPr>
        <p:spPr/>
        <p:txBody>
          <a:bodyPr/>
          <a:lstStyle/>
          <a:p>
            <a:fld id="{85D48007-75C4-914C-B81E-9C79E55FC41A}" type="datetimeFigureOut">
              <a:rPr lang="en-US" smtClean="0"/>
              <a:t>9/5/26</a:t>
            </a:fld>
            <a:endParaRPr lang="en-US"/>
          </a:p>
        </p:txBody>
      </p:sp>
      <p:sp>
        <p:nvSpPr>
          <p:cNvPr id="5" name="Footer Placeholder 4">
            <a:extLst>
              <a:ext uri="{FF2B5EF4-FFF2-40B4-BE49-F238E27FC236}">
                <a16:creationId xmlns:a16="http://schemas.microsoft.com/office/drawing/2014/main" id="{90B467DE-2069-FE92-B6EB-8AB48477DFD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B110695-D648-3235-FDF0-99F569F8DE0F}"/>
              </a:ext>
            </a:extLst>
          </p:cNvPr>
          <p:cNvSpPr>
            <a:spLocks noGrp="1"/>
          </p:cNvSpPr>
          <p:nvPr>
            <p:ph type="sldNum" sz="quarter" idx="12"/>
          </p:nvPr>
        </p:nvSpPr>
        <p:spPr/>
        <p:txBody>
          <a:bodyPr/>
          <a:lstStyle/>
          <a:p>
            <a:fld id="{1DEA0BBC-F7BD-1349-A9DB-44BD98B265AE}" type="slidenum">
              <a:rPr lang="en-US" smtClean="0"/>
              <a:t>‹#›</a:t>
            </a:fld>
            <a:endParaRPr lang="en-US"/>
          </a:p>
        </p:txBody>
      </p:sp>
    </p:spTree>
    <p:extLst>
      <p:ext uri="{BB962C8B-B14F-4D97-AF65-F5344CB8AC3E}">
        <p14:creationId xmlns:p14="http://schemas.microsoft.com/office/powerpoint/2010/main" val="158589986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6263B4-0A53-8DC3-4112-7773502F3D88}"/>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1831E81-4842-3B77-A588-3DB0994322D6}"/>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AF38AE9-C54A-C09D-8F9C-774F076730C0}"/>
              </a:ext>
            </a:extLst>
          </p:cNvPr>
          <p:cNvSpPr>
            <a:spLocks noGrp="1"/>
          </p:cNvSpPr>
          <p:nvPr>
            <p:ph type="dt" sz="half" idx="10"/>
          </p:nvPr>
        </p:nvSpPr>
        <p:spPr/>
        <p:txBody>
          <a:bodyPr/>
          <a:lstStyle/>
          <a:p>
            <a:fld id="{85D48007-75C4-914C-B81E-9C79E55FC41A}" type="datetimeFigureOut">
              <a:rPr lang="en-US" smtClean="0"/>
              <a:t>9/5/26</a:t>
            </a:fld>
            <a:endParaRPr lang="en-US"/>
          </a:p>
        </p:txBody>
      </p:sp>
      <p:sp>
        <p:nvSpPr>
          <p:cNvPr id="5" name="Footer Placeholder 4">
            <a:extLst>
              <a:ext uri="{FF2B5EF4-FFF2-40B4-BE49-F238E27FC236}">
                <a16:creationId xmlns:a16="http://schemas.microsoft.com/office/drawing/2014/main" id="{6150E33E-B314-CCDA-2E80-57C1761FA69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9A38080-2FDE-A68F-DFDF-3EFE1BC76629}"/>
              </a:ext>
            </a:extLst>
          </p:cNvPr>
          <p:cNvSpPr>
            <a:spLocks noGrp="1"/>
          </p:cNvSpPr>
          <p:nvPr>
            <p:ph type="sldNum" sz="quarter" idx="12"/>
          </p:nvPr>
        </p:nvSpPr>
        <p:spPr/>
        <p:txBody>
          <a:bodyPr/>
          <a:lstStyle/>
          <a:p>
            <a:fld id="{1DEA0BBC-F7BD-1349-A9DB-44BD98B265AE}" type="slidenum">
              <a:rPr lang="en-US" smtClean="0"/>
              <a:t>‹#›</a:t>
            </a:fld>
            <a:endParaRPr lang="en-US"/>
          </a:p>
        </p:txBody>
      </p:sp>
    </p:spTree>
    <p:extLst>
      <p:ext uri="{BB962C8B-B14F-4D97-AF65-F5344CB8AC3E}">
        <p14:creationId xmlns:p14="http://schemas.microsoft.com/office/powerpoint/2010/main" val="335169630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8904F2-0230-3C96-88AC-3460EE406C1A}"/>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B9982B60-B0E1-D594-7DFD-69069C32B8B5}"/>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D8A28A53-95EE-1A8C-04DE-F8AE92C270D6}"/>
              </a:ext>
            </a:extLst>
          </p:cNvPr>
          <p:cNvSpPr>
            <a:spLocks noGrp="1"/>
          </p:cNvSpPr>
          <p:nvPr>
            <p:ph type="dt" sz="half" idx="10"/>
          </p:nvPr>
        </p:nvSpPr>
        <p:spPr/>
        <p:txBody>
          <a:bodyPr/>
          <a:lstStyle/>
          <a:p>
            <a:fld id="{85D48007-75C4-914C-B81E-9C79E55FC41A}" type="datetimeFigureOut">
              <a:rPr lang="en-US" smtClean="0"/>
              <a:t>9/5/26</a:t>
            </a:fld>
            <a:endParaRPr lang="en-US"/>
          </a:p>
        </p:txBody>
      </p:sp>
      <p:sp>
        <p:nvSpPr>
          <p:cNvPr id="5" name="Footer Placeholder 4">
            <a:extLst>
              <a:ext uri="{FF2B5EF4-FFF2-40B4-BE49-F238E27FC236}">
                <a16:creationId xmlns:a16="http://schemas.microsoft.com/office/drawing/2014/main" id="{BDAD353B-5EF4-B35F-C482-A0A8793E526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7D40B48-C10C-0E59-4A95-B7B905D23827}"/>
              </a:ext>
            </a:extLst>
          </p:cNvPr>
          <p:cNvSpPr>
            <a:spLocks noGrp="1"/>
          </p:cNvSpPr>
          <p:nvPr>
            <p:ph type="sldNum" sz="quarter" idx="12"/>
          </p:nvPr>
        </p:nvSpPr>
        <p:spPr/>
        <p:txBody>
          <a:bodyPr/>
          <a:lstStyle/>
          <a:p>
            <a:fld id="{1DEA0BBC-F7BD-1349-A9DB-44BD98B265AE}" type="slidenum">
              <a:rPr lang="en-US" smtClean="0"/>
              <a:t>‹#›</a:t>
            </a:fld>
            <a:endParaRPr lang="en-US"/>
          </a:p>
        </p:txBody>
      </p:sp>
    </p:spTree>
    <p:extLst>
      <p:ext uri="{BB962C8B-B14F-4D97-AF65-F5344CB8AC3E}">
        <p14:creationId xmlns:p14="http://schemas.microsoft.com/office/powerpoint/2010/main" val="169326491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6B2572-7C90-C4E7-7CF8-33D5365A3C6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3BAC122-AFC4-01EA-9671-52E110EE164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EFCF17BD-F217-B679-21B7-787EBAE7B43F}"/>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44B64EF5-8A41-B8E4-466C-AF43AAE405C3}"/>
              </a:ext>
            </a:extLst>
          </p:cNvPr>
          <p:cNvSpPr>
            <a:spLocks noGrp="1"/>
          </p:cNvSpPr>
          <p:nvPr>
            <p:ph type="dt" sz="half" idx="10"/>
          </p:nvPr>
        </p:nvSpPr>
        <p:spPr/>
        <p:txBody>
          <a:bodyPr/>
          <a:lstStyle/>
          <a:p>
            <a:fld id="{85D48007-75C4-914C-B81E-9C79E55FC41A}" type="datetimeFigureOut">
              <a:rPr lang="en-US" smtClean="0"/>
              <a:t>9/5/26</a:t>
            </a:fld>
            <a:endParaRPr lang="en-US"/>
          </a:p>
        </p:txBody>
      </p:sp>
      <p:sp>
        <p:nvSpPr>
          <p:cNvPr id="6" name="Footer Placeholder 5">
            <a:extLst>
              <a:ext uri="{FF2B5EF4-FFF2-40B4-BE49-F238E27FC236}">
                <a16:creationId xmlns:a16="http://schemas.microsoft.com/office/drawing/2014/main" id="{E52C723D-3CBC-53E5-60BC-0EE272A4CC2D}"/>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5B1638F0-1F56-1EFE-5266-B6308E8BDA8B}"/>
              </a:ext>
            </a:extLst>
          </p:cNvPr>
          <p:cNvSpPr>
            <a:spLocks noGrp="1"/>
          </p:cNvSpPr>
          <p:nvPr>
            <p:ph type="sldNum" sz="quarter" idx="12"/>
          </p:nvPr>
        </p:nvSpPr>
        <p:spPr/>
        <p:txBody>
          <a:bodyPr/>
          <a:lstStyle/>
          <a:p>
            <a:fld id="{1DEA0BBC-F7BD-1349-A9DB-44BD98B265AE}" type="slidenum">
              <a:rPr lang="en-US" smtClean="0"/>
              <a:t>‹#›</a:t>
            </a:fld>
            <a:endParaRPr lang="en-US"/>
          </a:p>
        </p:txBody>
      </p:sp>
    </p:spTree>
    <p:extLst>
      <p:ext uri="{BB962C8B-B14F-4D97-AF65-F5344CB8AC3E}">
        <p14:creationId xmlns:p14="http://schemas.microsoft.com/office/powerpoint/2010/main" val="392091267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091DAB-5A85-58CF-0767-7BEAA2AEE06B}"/>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4EDB1883-3F9A-3767-183B-1E0481C73D20}"/>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0D138861-1FCB-5CCF-9D45-935ACB9221FF}"/>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41F6A554-E120-FABD-3355-E50FFDBC5EFE}"/>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20F15D47-0096-4706-4131-373E277840E8}"/>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FAC0C67B-D5F5-809C-9580-6DDDCD09DABB}"/>
              </a:ext>
            </a:extLst>
          </p:cNvPr>
          <p:cNvSpPr>
            <a:spLocks noGrp="1"/>
          </p:cNvSpPr>
          <p:nvPr>
            <p:ph type="dt" sz="half" idx="10"/>
          </p:nvPr>
        </p:nvSpPr>
        <p:spPr/>
        <p:txBody>
          <a:bodyPr/>
          <a:lstStyle/>
          <a:p>
            <a:fld id="{85D48007-75C4-914C-B81E-9C79E55FC41A}" type="datetimeFigureOut">
              <a:rPr lang="en-US" smtClean="0"/>
              <a:t>9/5/26</a:t>
            </a:fld>
            <a:endParaRPr lang="en-US"/>
          </a:p>
        </p:txBody>
      </p:sp>
      <p:sp>
        <p:nvSpPr>
          <p:cNvPr id="8" name="Footer Placeholder 7">
            <a:extLst>
              <a:ext uri="{FF2B5EF4-FFF2-40B4-BE49-F238E27FC236}">
                <a16:creationId xmlns:a16="http://schemas.microsoft.com/office/drawing/2014/main" id="{A34FC7A4-08F6-3A4C-C908-71BC9525DCA0}"/>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D7B4108D-B272-40E5-7CEF-6711ED281BCA}"/>
              </a:ext>
            </a:extLst>
          </p:cNvPr>
          <p:cNvSpPr>
            <a:spLocks noGrp="1"/>
          </p:cNvSpPr>
          <p:nvPr>
            <p:ph type="sldNum" sz="quarter" idx="12"/>
          </p:nvPr>
        </p:nvSpPr>
        <p:spPr/>
        <p:txBody>
          <a:bodyPr/>
          <a:lstStyle/>
          <a:p>
            <a:fld id="{1DEA0BBC-F7BD-1349-A9DB-44BD98B265AE}" type="slidenum">
              <a:rPr lang="en-US" smtClean="0"/>
              <a:t>‹#›</a:t>
            </a:fld>
            <a:endParaRPr lang="en-US"/>
          </a:p>
        </p:txBody>
      </p:sp>
    </p:spTree>
    <p:extLst>
      <p:ext uri="{BB962C8B-B14F-4D97-AF65-F5344CB8AC3E}">
        <p14:creationId xmlns:p14="http://schemas.microsoft.com/office/powerpoint/2010/main" val="98655626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9F6F6B-4598-8F24-2238-D2885C1E1262}"/>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F55174F0-6382-5F70-2E28-0170C7D14325}"/>
              </a:ext>
            </a:extLst>
          </p:cNvPr>
          <p:cNvSpPr>
            <a:spLocks noGrp="1"/>
          </p:cNvSpPr>
          <p:nvPr>
            <p:ph type="dt" sz="half" idx="10"/>
          </p:nvPr>
        </p:nvSpPr>
        <p:spPr/>
        <p:txBody>
          <a:bodyPr/>
          <a:lstStyle/>
          <a:p>
            <a:fld id="{85D48007-75C4-914C-B81E-9C79E55FC41A}" type="datetimeFigureOut">
              <a:rPr lang="en-US" smtClean="0"/>
              <a:t>9/5/26</a:t>
            </a:fld>
            <a:endParaRPr lang="en-US"/>
          </a:p>
        </p:txBody>
      </p:sp>
      <p:sp>
        <p:nvSpPr>
          <p:cNvPr id="4" name="Footer Placeholder 3">
            <a:extLst>
              <a:ext uri="{FF2B5EF4-FFF2-40B4-BE49-F238E27FC236}">
                <a16:creationId xmlns:a16="http://schemas.microsoft.com/office/drawing/2014/main" id="{D24B4C00-0E8C-8AED-2ECF-11794DD44E36}"/>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C16EFED4-6DC8-F1D8-F05A-919EBC454D03}"/>
              </a:ext>
            </a:extLst>
          </p:cNvPr>
          <p:cNvSpPr>
            <a:spLocks noGrp="1"/>
          </p:cNvSpPr>
          <p:nvPr>
            <p:ph type="sldNum" sz="quarter" idx="12"/>
          </p:nvPr>
        </p:nvSpPr>
        <p:spPr/>
        <p:txBody>
          <a:bodyPr/>
          <a:lstStyle/>
          <a:p>
            <a:fld id="{1DEA0BBC-F7BD-1349-A9DB-44BD98B265AE}" type="slidenum">
              <a:rPr lang="en-US" smtClean="0"/>
              <a:t>‹#›</a:t>
            </a:fld>
            <a:endParaRPr lang="en-US"/>
          </a:p>
        </p:txBody>
      </p:sp>
    </p:spTree>
    <p:extLst>
      <p:ext uri="{BB962C8B-B14F-4D97-AF65-F5344CB8AC3E}">
        <p14:creationId xmlns:p14="http://schemas.microsoft.com/office/powerpoint/2010/main" val="158218629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3442803E-C48A-99B0-66CC-7A8ED7E22FA2}"/>
              </a:ext>
            </a:extLst>
          </p:cNvPr>
          <p:cNvSpPr>
            <a:spLocks noGrp="1"/>
          </p:cNvSpPr>
          <p:nvPr>
            <p:ph type="dt" sz="half" idx="10"/>
          </p:nvPr>
        </p:nvSpPr>
        <p:spPr/>
        <p:txBody>
          <a:bodyPr/>
          <a:lstStyle/>
          <a:p>
            <a:fld id="{85D48007-75C4-914C-B81E-9C79E55FC41A}" type="datetimeFigureOut">
              <a:rPr lang="en-US" smtClean="0"/>
              <a:t>9/5/26</a:t>
            </a:fld>
            <a:endParaRPr lang="en-US"/>
          </a:p>
        </p:txBody>
      </p:sp>
      <p:sp>
        <p:nvSpPr>
          <p:cNvPr id="3" name="Footer Placeholder 2">
            <a:extLst>
              <a:ext uri="{FF2B5EF4-FFF2-40B4-BE49-F238E27FC236}">
                <a16:creationId xmlns:a16="http://schemas.microsoft.com/office/drawing/2014/main" id="{FFCD586F-09D0-8C21-3CB9-5EE00CDA9B9D}"/>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7A1A7CDD-23BC-D29F-84C0-5A9963E1D3F0}"/>
              </a:ext>
            </a:extLst>
          </p:cNvPr>
          <p:cNvSpPr>
            <a:spLocks noGrp="1"/>
          </p:cNvSpPr>
          <p:nvPr>
            <p:ph type="sldNum" sz="quarter" idx="12"/>
          </p:nvPr>
        </p:nvSpPr>
        <p:spPr/>
        <p:txBody>
          <a:bodyPr/>
          <a:lstStyle/>
          <a:p>
            <a:fld id="{1DEA0BBC-F7BD-1349-A9DB-44BD98B265AE}" type="slidenum">
              <a:rPr lang="en-US" smtClean="0"/>
              <a:t>‹#›</a:t>
            </a:fld>
            <a:endParaRPr lang="en-US"/>
          </a:p>
        </p:txBody>
      </p:sp>
    </p:spTree>
    <p:extLst>
      <p:ext uri="{BB962C8B-B14F-4D97-AF65-F5344CB8AC3E}">
        <p14:creationId xmlns:p14="http://schemas.microsoft.com/office/powerpoint/2010/main" val="256567395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AC59F0-9836-8431-FC3A-A68C851AE0DF}"/>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2AACE572-4F67-B83C-A9BD-5E4CC768954E}"/>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A68961ED-DEDA-C6AE-DA7D-27E5C938467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FB01B64D-986F-77BA-9F2C-747E8DB578EA}"/>
              </a:ext>
            </a:extLst>
          </p:cNvPr>
          <p:cNvSpPr>
            <a:spLocks noGrp="1"/>
          </p:cNvSpPr>
          <p:nvPr>
            <p:ph type="dt" sz="half" idx="10"/>
          </p:nvPr>
        </p:nvSpPr>
        <p:spPr/>
        <p:txBody>
          <a:bodyPr/>
          <a:lstStyle/>
          <a:p>
            <a:fld id="{85D48007-75C4-914C-B81E-9C79E55FC41A}" type="datetimeFigureOut">
              <a:rPr lang="en-US" smtClean="0"/>
              <a:t>9/5/26</a:t>
            </a:fld>
            <a:endParaRPr lang="en-US"/>
          </a:p>
        </p:txBody>
      </p:sp>
      <p:sp>
        <p:nvSpPr>
          <p:cNvPr id="6" name="Footer Placeholder 5">
            <a:extLst>
              <a:ext uri="{FF2B5EF4-FFF2-40B4-BE49-F238E27FC236}">
                <a16:creationId xmlns:a16="http://schemas.microsoft.com/office/drawing/2014/main" id="{32D4E5C2-B074-9586-515A-A01C503C662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114114C-B851-D076-6817-7562EFDD400E}"/>
              </a:ext>
            </a:extLst>
          </p:cNvPr>
          <p:cNvSpPr>
            <a:spLocks noGrp="1"/>
          </p:cNvSpPr>
          <p:nvPr>
            <p:ph type="sldNum" sz="quarter" idx="12"/>
          </p:nvPr>
        </p:nvSpPr>
        <p:spPr/>
        <p:txBody>
          <a:bodyPr/>
          <a:lstStyle/>
          <a:p>
            <a:fld id="{1DEA0BBC-F7BD-1349-A9DB-44BD98B265AE}" type="slidenum">
              <a:rPr lang="en-US" smtClean="0"/>
              <a:t>‹#›</a:t>
            </a:fld>
            <a:endParaRPr lang="en-US"/>
          </a:p>
        </p:txBody>
      </p:sp>
    </p:spTree>
    <p:extLst>
      <p:ext uri="{BB962C8B-B14F-4D97-AF65-F5344CB8AC3E}">
        <p14:creationId xmlns:p14="http://schemas.microsoft.com/office/powerpoint/2010/main" val="52820300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A607D2-E239-A19D-B751-4081A17661AA}"/>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7385267F-3F38-CA7D-A722-0BED94260AE1}"/>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CE319251-493F-1479-8F32-A5FB03DDFB9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1164BBC9-A5DA-D6D7-0ABE-2DAE9EAAEB8C}"/>
              </a:ext>
            </a:extLst>
          </p:cNvPr>
          <p:cNvSpPr>
            <a:spLocks noGrp="1"/>
          </p:cNvSpPr>
          <p:nvPr>
            <p:ph type="dt" sz="half" idx="10"/>
          </p:nvPr>
        </p:nvSpPr>
        <p:spPr/>
        <p:txBody>
          <a:bodyPr/>
          <a:lstStyle/>
          <a:p>
            <a:fld id="{85D48007-75C4-914C-B81E-9C79E55FC41A}" type="datetimeFigureOut">
              <a:rPr lang="en-US" smtClean="0"/>
              <a:t>9/5/26</a:t>
            </a:fld>
            <a:endParaRPr lang="en-US"/>
          </a:p>
        </p:txBody>
      </p:sp>
      <p:sp>
        <p:nvSpPr>
          <p:cNvPr id="6" name="Footer Placeholder 5">
            <a:extLst>
              <a:ext uri="{FF2B5EF4-FFF2-40B4-BE49-F238E27FC236}">
                <a16:creationId xmlns:a16="http://schemas.microsoft.com/office/drawing/2014/main" id="{F0892D24-363B-44AE-8D26-F39C8E1AC1FB}"/>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F93FEAF8-8F77-7BDB-AEE1-25A05E410A06}"/>
              </a:ext>
            </a:extLst>
          </p:cNvPr>
          <p:cNvSpPr>
            <a:spLocks noGrp="1"/>
          </p:cNvSpPr>
          <p:nvPr>
            <p:ph type="sldNum" sz="quarter" idx="12"/>
          </p:nvPr>
        </p:nvSpPr>
        <p:spPr/>
        <p:txBody>
          <a:bodyPr/>
          <a:lstStyle/>
          <a:p>
            <a:fld id="{1DEA0BBC-F7BD-1349-A9DB-44BD98B265AE}" type="slidenum">
              <a:rPr lang="en-US" smtClean="0"/>
              <a:t>‹#›</a:t>
            </a:fld>
            <a:endParaRPr lang="en-US"/>
          </a:p>
        </p:txBody>
      </p:sp>
    </p:spTree>
    <p:extLst>
      <p:ext uri="{BB962C8B-B14F-4D97-AF65-F5344CB8AC3E}">
        <p14:creationId xmlns:p14="http://schemas.microsoft.com/office/powerpoint/2010/main" val="326855968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785E43-2A32-F4E4-E26B-7999B0214693}"/>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471073D1-F8B1-9F33-3CE2-A6717F246269}"/>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3BF10B5-CA85-D541-A435-8118A5187343}"/>
              </a:ext>
            </a:extLst>
          </p:cNvPr>
          <p:cNvSpPr>
            <a:spLocks noGrp="1"/>
          </p:cNvSpPr>
          <p:nvPr>
            <p:ph type="dt" sz="half" idx="10"/>
          </p:nvPr>
        </p:nvSpPr>
        <p:spPr/>
        <p:txBody>
          <a:bodyPr/>
          <a:lstStyle/>
          <a:p>
            <a:fld id="{85D48007-75C4-914C-B81E-9C79E55FC41A}" type="datetimeFigureOut">
              <a:rPr lang="en-US" smtClean="0"/>
              <a:t>9/5/26</a:t>
            </a:fld>
            <a:endParaRPr lang="en-US"/>
          </a:p>
        </p:txBody>
      </p:sp>
      <p:sp>
        <p:nvSpPr>
          <p:cNvPr id="5" name="Footer Placeholder 4">
            <a:extLst>
              <a:ext uri="{FF2B5EF4-FFF2-40B4-BE49-F238E27FC236}">
                <a16:creationId xmlns:a16="http://schemas.microsoft.com/office/drawing/2014/main" id="{9A6C4ED1-292C-3AD6-4F2D-02F3C28851B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C0CC850-2354-E045-35B4-6C9FBB86D443}"/>
              </a:ext>
            </a:extLst>
          </p:cNvPr>
          <p:cNvSpPr>
            <a:spLocks noGrp="1"/>
          </p:cNvSpPr>
          <p:nvPr>
            <p:ph type="sldNum" sz="quarter" idx="12"/>
          </p:nvPr>
        </p:nvSpPr>
        <p:spPr/>
        <p:txBody>
          <a:bodyPr/>
          <a:lstStyle/>
          <a:p>
            <a:fld id="{1DEA0BBC-F7BD-1349-A9DB-44BD98B265AE}" type="slidenum">
              <a:rPr lang="en-US" smtClean="0"/>
              <a:t>‹#›</a:t>
            </a:fld>
            <a:endParaRPr lang="en-US"/>
          </a:p>
        </p:txBody>
      </p:sp>
    </p:spTree>
    <p:extLst>
      <p:ext uri="{BB962C8B-B14F-4D97-AF65-F5344CB8AC3E}">
        <p14:creationId xmlns:p14="http://schemas.microsoft.com/office/powerpoint/2010/main" val="80197820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0B0779F3-824D-611B-1121-27895C4D3FE7}"/>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522DE584-4ADA-55BE-5AD3-16662FC14400}"/>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F54B4AD-82F6-A9E4-3C22-794F2D11CF20}"/>
              </a:ext>
            </a:extLst>
          </p:cNvPr>
          <p:cNvSpPr>
            <a:spLocks noGrp="1"/>
          </p:cNvSpPr>
          <p:nvPr>
            <p:ph type="dt" sz="half" idx="10"/>
          </p:nvPr>
        </p:nvSpPr>
        <p:spPr/>
        <p:txBody>
          <a:bodyPr/>
          <a:lstStyle/>
          <a:p>
            <a:fld id="{85D48007-75C4-914C-B81E-9C79E55FC41A}" type="datetimeFigureOut">
              <a:rPr lang="en-US" smtClean="0"/>
              <a:t>9/5/26</a:t>
            </a:fld>
            <a:endParaRPr lang="en-US"/>
          </a:p>
        </p:txBody>
      </p:sp>
      <p:sp>
        <p:nvSpPr>
          <p:cNvPr id="5" name="Footer Placeholder 4">
            <a:extLst>
              <a:ext uri="{FF2B5EF4-FFF2-40B4-BE49-F238E27FC236}">
                <a16:creationId xmlns:a16="http://schemas.microsoft.com/office/drawing/2014/main" id="{E0026542-5045-45F7-BAF5-C8B6971BBD6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42C2F14-D465-303E-E5D2-41C66285F806}"/>
              </a:ext>
            </a:extLst>
          </p:cNvPr>
          <p:cNvSpPr>
            <a:spLocks noGrp="1"/>
          </p:cNvSpPr>
          <p:nvPr>
            <p:ph type="sldNum" sz="quarter" idx="12"/>
          </p:nvPr>
        </p:nvSpPr>
        <p:spPr/>
        <p:txBody>
          <a:bodyPr/>
          <a:lstStyle/>
          <a:p>
            <a:fld id="{1DEA0BBC-F7BD-1349-A9DB-44BD98B265AE}" type="slidenum">
              <a:rPr lang="en-US" smtClean="0"/>
              <a:t>‹#›</a:t>
            </a:fld>
            <a:endParaRPr lang="en-US"/>
          </a:p>
        </p:txBody>
      </p:sp>
    </p:spTree>
    <p:extLst>
      <p:ext uri="{BB962C8B-B14F-4D97-AF65-F5344CB8AC3E}">
        <p14:creationId xmlns:p14="http://schemas.microsoft.com/office/powerpoint/2010/main" val="424236909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E49937CE-04F0-AD98-BA6A-134BB0EDBA3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11EC8523-244E-A2D0-7088-E4FE6BBFAC64}"/>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D0DCE4B-FD69-FE14-C43B-847493F48379}"/>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85D48007-75C4-914C-B81E-9C79E55FC41A}" type="datetimeFigureOut">
              <a:rPr lang="en-US" smtClean="0"/>
              <a:t>9/5/26</a:t>
            </a:fld>
            <a:endParaRPr lang="en-US"/>
          </a:p>
        </p:txBody>
      </p:sp>
      <p:sp>
        <p:nvSpPr>
          <p:cNvPr id="5" name="Footer Placeholder 4">
            <a:extLst>
              <a:ext uri="{FF2B5EF4-FFF2-40B4-BE49-F238E27FC236}">
                <a16:creationId xmlns:a16="http://schemas.microsoft.com/office/drawing/2014/main" id="{4772BF52-7CEE-9EFB-65DD-35AD8F7A884A}"/>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DFF906E6-9EF3-47CB-2485-E559F9B7971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1DEA0BBC-F7BD-1349-A9DB-44BD98B265AE}" type="slidenum">
              <a:rPr lang="en-US" smtClean="0"/>
              <a:t>‹#›</a:t>
            </a:fld>
            <a:endParaRPr lang="en-US"/>
          </a:p>
        </p:txBody>
      </p:sp>
    </p:spTree>
    <p:extLst>
      <p:ext uri="{BB962C8B-B14F-4D97-AF65-F5344CB8AC3E}">
        <p14:creationId xmlns:p14="http://schemas.microsoft.com/office/powerpoint/2010/main" val="348139954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1.xml"/></Relationships>
</file>

<file path=ppt/slides/_rels/slide14.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5.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2.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image" Target="../media/image6.jpeg"/><Relationship Id="rId1" Type="http://schemas.openxmlformats.org/officeDocument/2006/relationships/slideLayout" Target="../slideLayouts/slideLayout2.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2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image" Target="../media/image11.jpeg"/><Relationship Id="rId1" Type="http://schemas.openxmlformats.org/officeDocument/2006/relationships/slideLayout" Target="../slideLayouts/slideLayout2.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30.xml.rels><?xml version="1.0" encoding="UTF-8" standalone="yes"?>
<Relationships xmlns="http://schemas.openxmlformats.org/package/2006/relationships"><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image" Target="../media/image12.jpeg"/><Relationship Id="rId1" Type="http://schemas.openxmlformats.org/officeDocument/2006/relationships/slideLayout" Target="../slideLayouts/slideLayout2.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2.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36.xml.rels><?xml version="1.0" encoding="UTF-8" standalone="yes"?>
<Relationships xmlns="http://schemas.openxmlformats.org/package/2006/relationships"><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image" Target="../media/image16.jpeg"/><Relationship Id="rId1" Type="http://schemas.openxmlformats.org/officeDocument/2006/relationships/slideLayout" Target="../slideLayouts/slideLayout2.xml"/><Relationship Id="rId6" Type="http://schemas.openxmlformats.org/officeDocument/2006/relationships/diagramColors" Target="../diagrams/colors8.xml"/><Relationship Id="rId5" Type="http://schemas.openxmlformats.org/officeDocument/2006/relationships/diagramQuickStyle" Target="../diagrams/quickStyle8.xml"/><Relationship Id="rId4" Type="http://schemas.openxmlformats.org/officeDocument/2006/relationships/diagramLayout" Target="../diagrams/layout8.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image" Target="../media/image17.jpeg"/><Relationship Id="rId1" Type="http://schemas.openxmlformats.org/officeDocument/2006/relationships/slideLayout" Target="../slideLayouts/slideLayout2.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s>
</file>

<file path=ppt/slides/_rels/slide40.xml.rels><?xml version="1.0" encoding="UTF-8" standalone="yes"?>
<Relationships xmlns="http://schemas.openxmlformats.org/package/2006/relationships"><Relationship Id="rId3" Type="http://schemas.openxmlformats.org/officeDocument/2006/relationships/diagramData" Target="../diagrams/data10.xml"/><Relationship Id="rId7" Type="http://schemas.microsoft.com/office/2007/relationships/diagramDrawing" Target="../diagrams/drawing10.xml"/><Relationship Id="rId2" Type="http://schemas.openxmlformats.org/officeDocument/2006/relationships/image" Target="../media/image18.jpeg"/><Relationship Id="rId1" Type="http://schemas.openxmlformats.org/officeDocument/2006/relationships/slideLayout" Target="../slideLayouts/slideLayout2.xml"/><Relationship Id="rId6" Type="http://schemas.openxmlformats.org/officeDocument/2006/relationships/diagramColors" Target="../diagrams/colors10.xml"/><Relationship Id="rId5" Type="http://schemas.openxmlformats.org/officeDocument/2006/relationships/diagramQuickStyle" Target="../diagrams/quickStyle10.xml"/><Relationship Id="rId4" Type="http://schemas.openxmlformats.org/officeDocument/2006/relationships/diagramLayout" Target="../diagrams/layout10.xml"/></Relationships>
</file>

<file path=ppt/slides/_rels/slide41.xml.rels><?xml version="1.0" encoding="UTF-8" standalone="yes"?>
<Relationships xmlns="http://schemas.openxmlformats.org/package/2006/relationships"><Relationship Id="rId3" Type="http://schemas.openxmlformats.org/officeDocument/2006/relationships/diagramLayout" Target="../diagrams/layout11.xml"/><Relationship Id="rId2" Type="http://schemas.openxmlformats.org/officeDocument/2006/relationships/diagramData" Target="../diagrams/data11.xml"/><Relationship Id="rId1" Type="http://schemas.openxmlformats.org/officeDocument/2006/relationships/slideLayout" Target="../slideLayouts/slideLayout2.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alpha val="96000"/>
          </a:schemeClr>
        </a:solidFill>
        <a:effectLst/>
      </p:bgPr>
    </p:bg>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27427488-068E-4B55-AC8D-CD070B8CD4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0" name="Group 19">
            <a:extLst>
              <a:ext uri="{FF2B5EF4-FFF2-40B4-BE49-F238E27FC236}">
                <a16:creationId xmlns:a16="http://schemas.microsoft.com/office/drawing/2014/main" id="{5DD5AFF2-B0BF-41FA-BA95-B06DB47DF11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3429000"/>
            <a:ext cx="12191999" cy="3429000"/>
            <a:chOff x="7467600" y="0"/>
            <a:chExt cx="4724400" cy="6858000"/>
          </a:xfrm>
        </p:grpSpPr>
        <p:sp>
          <p:nvSpPr>
            <p:cNvPr id="21" name="Rectangle 20">
              <a:extLst>
                <a:ext uri="{FF2B5EF4-FFF2-40B4-BE49-F238E27FC236}">
                  <a16:creationId xmlns:a16="http://schemas.microsoft.com/office/drawing/2014/main" id="{346F474B-53B3-4567-B505-9E3D725108E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Rectangle 21">
              <a:extLst>
                <a:ext uri="{FF2B5EF4-FFF2-40B4-BE49-F238E27FC236}">
                  <a16:creationId xmlns:a16="http://schemas.microsoft.com/office/drawing/2014/main" id="{10ECCC9F-C36C-4275-B251-A115347C1BA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4" name="Freeform: Shape 23">
            <a:extLst>
              <a:ext uri="{FF2B5EF4-FFF2-40B4-BE49-F238E27FC236}">
                <a16:creationId xmlns:a16="http://schemas.microsoft.com/office/drawing/2014/main" id="{3FE49A6B-0100-4397-88F8-FE2410D089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3429000"/>
            <a:ext cx="12192000" cy="3429000"/>
          </a:xfrm>
          <a:custGeom>
            <a:avLst/>
            <a:gdLst>
              <a:gd name="connsiteX0" fmla="*/ 369702 w 12192000"/>
              <a:gd name="connsiteY0" fmla="*/ 3283169 h 3429000"/>
              <a:gd name="connsiteX1" fmla="*/ 366575 w 12192000"/>
              <a:gd name="connsiteY1" fmla="*/ 3286556 h 3429000"/>
              <a:gd name="connsiteX2" fmla="*/ 371637 w 12192000"/>
              <a:gd name="connsiteY2" fmla="*/ 3284954 h 3429000"/>
              <a:gd name="connsiteX3" fmla="*/ 7392322 w 12192000"/>
              <a:gd name="connsiteY3" fmla="*/ 3229238 h 3429000"/>
              <a:gd name="connsiteX4" fmla="*/ 7611337 w 12192000"/>
              <a:gd name="connsiteY4" fmla="*/ 3303821 h 3429000"/>
              <a:gd name="connsiteX5" fmla="*/ 7955762 w 12192000"/>
              <a:gd name="connsiteY5" fmla="*/ 3413006 h 3429000"/>
              <a:gd name="connsiteX6" fmla="*/ 7512455 w 12192000"/>
              <a:gd name="connsiteY6" fmla="*/ 3245734 h 3429000"/>
              <a:gd name="connsiteX7" fmla="*/ 9928143 w 12192000"/>
              <a:gd name="connsiteY7" fmla="*/ 3086312 h 3429000"/>
              <a:gd name="connsiteX8" fmla="*/ 9753801 w 12192000"/>
              <a:gd name="connsiteY8" fmla="*/ 3096103 h 3429000"/>
              <a:gd name="connsiteX9" fmla="*/ 9578027 w 12192000"/>
              <a:gd name="connsiteY9" fmla="*/ 3103104 h 3429000"/>
              <a:gd name="connsiteX10" fmla="*/ 9424342 w 12192000"/>
              <a:gd name="connsiteY10" fmla="*/ 3099403 h 3429000"/>
              <a:gd name="connsiteX11" fmla="*/ 9001907 w 12192000"/>
              <a:gd name="connsiteY11" fmla="*/ 3131369 h 3429000"/>
              <a:gd name="connsiteX12" fmla="*/ 8922138 w 12192000"/>
              <a:gd name="connsiteY12" fmla="*/ 3162702 h 3429000"/>
              <a:gd name="connsiteX13" fmla="*/ 9087550 w 12192000"/>
              <a:gd name="connsiteY13" fmla="*/ 3170765 h 3429000"/>
              <a:gd name="connsiteX14" fmla="*/ 9512475 w 12192000"/>
              <a:gd name="connsiteY14" fmla="*/ 3134693 h 3429000"/>
              <a:gd name="connsiteX15" fmla="*/ 9928143 w 12192000"/>
              <a:gd name="connsiteY15" fmla="*/ 3086312 h 3429000"/>
              <a:gd name="connsiteX16" fmla="*/ 9351220 w 12192000"/>
              <a:gd name="connsiteY16" fmla="*/ 3030370 h 3429000"/>
              <a:gd name="connsiteX17" fmla="*/ 8999756 w 12192000"/>
              <a:gd name="connsiteY17" fmla="*/ 3100929 h 3429000"/>
              <a:gd name="connsiteX18" fmla="*/ 9425830 w 12192000"/>
              <a:gd name="connsiteY18" fmla="*/ 3069517 h 3429000"/>
              <a:gd name="connsiteX19" fmla="*/ 9578307 w 12192000"/>
              <a:gd name="connsiteY19" fmla="*/ 3073035 h 3429000"/>
              <a:gd name="connsiteX20" fmla="*/ 9752771 w 12192000"/>
              <a:gd name="connsiteY20" fmla="*/ 3066471 h 3429000"/>
              <a:gd name="connsiteX21" fmla="*/ 9852779 w 12192000"/>
              <a:gd name="connsiteY21" fmla="*/ 3060665 h 3429000"/>
              <a:gd name="connsiteX22" fmla="*/ 9694862 w 12192000"/>
              <a:gd name="connsiteY22" fmla="*/ 3044140 h 3429000"/>
              <a:gd name="connsiteX23" fmla="*/ 9351220 w 12192000"/>
              <a:gd name="connsiteY23" fmla="*/ 3030370 h 3429000"/>
              <a:gd name="connsiteX24" fmla="*/ 1019354 w 12192000"/>
              <a:gd name="connsiteY24" fmla="*/ 2886006 h 3429000"/>
              <a:gd name="connsiteX25" fmla="*/ 441046 w 12192000"/>
              <a:gd name="connsiteY25" fmla="*/ 3262153 h 3429000"/>
              <a:gd name="connsiteX26" fmla="*/ 1019354 w 12192000"/>
              <a:gd name="connsiteY26" fmla="*/ 2886006 h 3429000"/>
              <a:gd name="connsiteX27" fmla="*/ 991680 w 12192000"/>
              <a:gd name="connsiteY27" fmla="*/ 2869413 h 3429000"/>
              <a:gd name="connsiteX28" fmla="*/ 409060 w 12192000"/>
              <a:gd name="connsiteY28" fmla="*/ 3242470 h 3429000"/>
              <a:gd name="connsiteX29" fmla="*/ 991680 w 12192000"/>
              <a:gd name="connsiteY29" fmla="*/ 2869413 h 3429000"/>
              <a:gd name="connsiteX30" fmla="*/ 7254615 w 12192000"/>
              <a:gd name="connsiteY30" fmla="*/ 2482918 h 3429000"/>
              <a:gd name="connsiteX31" fmla="*/ 7312589 w 12192000"/>
              <a:gd name="connsiteY31" fmla="*/ 2553309 h 3429000"/>
              <a:gd name="connsiteX32" fmla="*/ 7580896 w 12192000"/>
              <a:gd name="connsiteY32" fmla="*/ 2973069 h 3429000"/>
              <a:gd name="connsiteX33" fmla="*/ 7990862 w 12192000"/>
              <a:gd name="connsiteY33" fmla="*/ 3378025 h 3429000"/>
              <a:gd name="connsiteX34" fmla="*/ 7871964 w 12192000"/>
              <a:gd name="connsiteY34" fmla="*/ 3220139 h 3429000"/>
              <a:gd name="connsiteX35" fmla="*/ 7859674 w 12192000"/>
              <a:gd name="connsiteY35" fmla="*/ 3207358 h 3429000"/>
              <a:gd name="connsiteX36" fmla="*/ 7545050 w 12192000"/>
              <a:gd name="connsiteY36" fmla="*/ 2831110 h 3429000"/>
              <a:gd name="connsiteX37" fmla="*/ 7254615 w 12192000"/>
              <a:gd name="connsiteY37" fmla="*/ 2482918 h 3429000"/>
              <a:gd name="connsiteX38" fmla="*/ 9078855 w 12192000"/>
              <a:gd name="connsiteY38" fmla="*/ 2455754 h 3429000"/>
              <a:gd name="connsiteX39" fmla="*/ 8825188 w 12192000"/>
              <a:gd name="connsiteY39" fmla="*/ 3067752 h 3429000"/>
              <a:gd name="connsiteX40" fmla="*/ 9078855 w 12192000"/>
              <a:gd name="connsiteY40" fmla="*/ 2455754 h 3429000"/>
              <a:gd name="connsiteX41" fmla="*/ 9113805 w 12192000"/>
              <a:gd name="connsiteY41" fmla="*/ 2454072 h 3429000"/>
              <a:gd name="connsiteX42" fmla="*/ 8855200 w 12192000"/>
              <a:gd name="connsiteY42" fmla="*/ 3065950 h 3429000"/>
              <a:gd name="connsiteX43" fmla="*/ 9113805 w 12192000"/>
              <a:gd name="connsiteY43" fmla="*/ 2454072 h 3429000"/>
              <a:gd name="connsiteX44" fmla="*/ 9123940 w 12192000"/>
              <a:gd name="connsiteY44" fmla="*/ 2396040 h 3429000"/>
              <a:gd name="connsiteX45" fmla="*/ 9120846 w 12192000"/>
              <a:gd name="connsiteY45" fmla="*/ 2400053 h 3429000"/>
              <a:gd name="connsiteX46" fmla="*/ 9123267 w 12192000"/>
              <a:gd name="connsiteY46" fmla="*/ 2400425 h 3429000"/>
              <a:gd name="connsiteX47" fmla="*/ 103333 w 12192000"/>
              <a:gd name="connsiteY47" fmla="*/ 2270602 h 3429000"/>
              <a:gd name="connsiteX48" fmla="*/ 233938 w 12192000"/>
              <a:gd name="connsiteY48" fmla="*/ 2380416 h 3429000"/>
              <a:gd name="connsiteX49" fmla="*/ 883580 w 12192000"/>
              <a:gd name="connsiteY49" fmla="*/ 2751710 h 3429000"/>
              <a:gd name="connsiteX50" fmla="*/ 487337 w 12192000"/>
              <a:gd name="connsiteY50" fmla="*/ 2521182 h 3429000"/>
              <a:gd name="connsiteX51" fmla="*/ 354051 w 12192000"/>
              <a:gd name="connsiteY51" fmla="*/ 2425912 h 3429000"/>
              <a:gd name="connsiteX52" fmla="*/ 195436 w 12192000"/>
              <a:gd name="connsiteY52" fmla="*/ 2326068 h 3429000"/>
              <a:gd name="connsiteX53" fmla="*/ 5539432 w 12192000"/>
              <a:gd name="connsiteY53" fmla="*/ 2213928 h 3429000"/>
              <a:gd name="connsiteX54" fmla="*/ 5555462 w 12192000"/>
              <a:gd name="connsiteY54" fmla="*/ 2265454 h 3429000"/>
              <a:gd name="connsiteX55" fmla="*/ 5828270 w 12192000"/>
              <a:gd name="connsiteY55" fmla="*/ 2891663 h 3429000"/>
              <a:gd name="connsiteX56" fmla="*/ 5947416 w 12192000"/>
              <a:gd name="connsiteY56" fmla="*/ 3145846 h 3429000"/>
              <a:gd name="connsiteX57" fmla="*/ 5539432 w 12192000"/>
              <a:gd name="connsiteY57" fmla="*/ 2213928 h 3429000"/>
              <a:gd name="connsiteX58" fmla="*/ 51253 w 12192000"/>
              <a:gd name="connsiteY58" fmla="*/ 2202825 h 3429000"/>
              <a:gd name="connsiteX59" fmla="*/ 211622 w 12192000"/>
              <a:gd name="connsiteY59" fmla="*/ 2299803 h 3429000"/>
              <a:gd name="connsiteX60" fmla="*/ 371652 w 12192000"/>
              <a:gd name="connsiteY60" fmla="*/ 2400062 h 3429000"/>
              <a:gd name="connsiteX61" fmla="*/ 505903 w 12192000"/>
              <a:gd name="connsiteY61" fmla="*/ 2496221 h 3429000"/>
              <a:gd name="connsiteX62" fmla="*/ 899240 w 12192000"/>
              <a:gd name="connsiteY62" fmla="*/ 2724068 h 3429000"/>
              <a:gd name="connsiteX63" fmla="*/ 988114 w 12192000"/>
              <a:gd name="connsiteY63" fmla="*/ 2745204 h 3429000"/>
              <a:gd name="connsiteX64" fmla="*/ 845971 w 12192000"/>
              <a:gd name="connsiteY64" fmla="*/ 2638177 h 3429000"/>
              <a:gd name="connsiteX65" fmla="*/ 448057 w 12192000"/>
              <a:gd name="connsiteY65" fmla="*/ 2412376 h 3429000"/>
              <a:gd name="connsiteX66" fmla="*/ 51253 w 12192000"/>
              <a:gd name="connsiteY66" fmla="*/ 2202825 h 3429000"/>
              <a:gd name="connsiteX67" fmla="*/ 2606687 w 12192000"/>
              <a:gd name="connsiteY67" fmla="*/ 2201718 h 3429000"/>
              <a:gd name="connsiteX68" fmla="*/ 2645658 w 12192000"/>
              <a:gd name="connsiteY68" fmla="*/ 3211259 h 3429000"/>
              <a:gd name="connsiteX69" fmla="*/ 2606687 w 12192000"/>
              <a:gd name="connsiteY69" fmla="*/ 2201718 h 3429000"/>
              <a:gd name="connsiteX70" fmla="*/ 10097724 w 12192000"/>
              <a:gd name="connsiteY70" fmla="*/ 2162852 h 3429000"/>
              <a:gd name="connsiteX71" fmla="*/ 9645248 w 12192000"/>
              <a:gd name="connsiteY71" fmla="*/ 2201119 h 3429000"/>
              <a:gd name="connsiteX72" fmla="*/ 9543858 w 12192000"/>
              <a:gd name="connsiteY72" fmla="*/ 2221510 h 3429000"/>
              <a:gd name="connsiteX73" fmla="*/ 9681648 w 12192000"/>
              <a:gd name="connsiteY73" fmla="*/ 2200828 h 3429000"/>
              <a:gd name="connsiteX74" fmla="*/ 10557846 w 12192000"/>
              <a:gd name="connsiteY74" fmla="*/ 2172337 h 3429000"/>
              <a:gd name="connsiteX75" fmla="*/ 10301704 w 12192000"/>
              <a:gd name="connsiteY75" fmla="*/ 2169847 h 3429000"/>
              <a:gd name="connsiteX76" fmla="*/ 10250553 w 12192000"/>
              <a:gd name="connsiteY76" fmla="*/ 2166539 h 3429000"/>
              <a:gd name="connsiteX77" fmla="*/ 10097724 w 12192000"/>
              <a:gd name="connsiteY77" fmla="*/ 2162852 h 3429000"/>
              <a:gd name="connsiteX78" fmla="*/ 3642057 w 12192000"/>
              <a:gd name="connsiteY78" fmla="*/ 2144487 h 3429000"/>
              <a:gd name="connsiteX79" fmla="*/ 3632981 w 12192000"/>
              <a:gd name="connsiteY79" fmla="*/ 2150437 h 3429000"/>
              <a:gd name="connsiteX80" fmla="*/ 3382436 w 12192000"/>
              <a:gd name="connsiteY80" fmla="*/ 2523726 h 3429000"/>
              <a:gd name="connsiteX81" fmla="*/ 3191929 w 12192000"/>
              <a:gd name="connsiteY81" fmla="*/ 3233669 h 3429000"/>
              <a:gd name="connsiteX82" fmla="*/ 3369898 w 12192000"/>
              <a:gd name="connsiteY82" fmla="*/ 2652771 h 3429000"/>
              <a:gd name="connsiteX83" fmla="*/ 3642057 w 12192000"/>
              <a:gd name="connsiteY83" fmla="*/ 2144487 h 3429000"/>
              <a:gd name="connsiteX84" fmla="*/ 7015907 w 12192000"/>
              <a:gd name="connsiteY84" fmla="*/ 2112548 h 3429000"/>
              <a:gd name="connsiteX85" fmla="*/ 7259646 w 12192000"/>
              <a:gd name="connsiteY85" fmla="*/ 2336985 h 3429000"/>
              <a:gd name="connsiteX86" fmla="*/ 7741483 w 12192000"/>
              <a:gd name="connsiteY86" fmla="*/ 2850980 h 3429000"/>
              <a:gd name="connsiteX87" fmla="*/ 8008941 w 12192000"/>
              <a:gd name="connsiteY87" fmla="*/ 3304560 h 3429000"/>
              <a:gd name="connsiteX88" fmla="*/ 7999234 w 12192000"/>
              <a:gd name="connsiteY88" fmla="*/ 3181993 h 3429000"/>
              <a:gd name="connsiteX89" fmla="*/ 7715154 w 12192000"/>
              <a:gd name="connsiteY89" fmla="*/ 2768148 h 3429000"/>
              <a:gd name="connsiteX90" fmla="*/ 7271900 w 12192000"/>
              <a:gd name="connsiteY90" fmla="*/ 2305551 h 3429000"/>
              <a:gd name="connsiteX91" fmla="*/ 7015907 w 12192000"/>
              <a:gd name="connsiteY91" fmla="*/ 2112548 h 3429000"/>
              <a:gd name="connsiteX92" fmla="*/ 2650666 w 12192000"/>
              <a:gd name="connsiteY92" fmla="*/ 2101686 h 3429000"/>
              <a:gd name="connsiteX93" fmla="*/ 2650249 w 12192000"/>
              <a:gd name="connsiteY93" fmla="*/ 2103101 h 3429000"/>
              <a:gd name="connsiteX94" fmla="*/ 2663808 w 12192000"/>
              <a:gd name="connsiteY94" fmla="*/ 3106215 h 3429000"/>
              <a:gd name="connsiteX95" fmla="*/ 2665418 w 12192000"/>
              <a:gd name="connsiteY95" fmla="*/ 2703756 h 3429000"/>
              <a:gd name="connsiteX96" fmla="*/ 2650666 w 12192000"/>
              <a:gd name="connsiteY96" fmla="*/ 2101686 h 3429000"/>
              <a:gd name="connsiteX97" fmla="*/ 10218664 w 12192000"/>
              <a:gd name="connsiteY97" fmla="*/ 2096300 h 3429000"/>
              <a:gd name="connsiteX98" fmla="*/ 10086154 w 12192000"/>
              <a:gd name="connsiteY98" fmla="*/ 2096937 h 3429000"/>
              <a:gd name="connsiteX99" fmla="*/ 9778614 w 12192000"/>
              <a:gd name="connsiteY99" fmla="*/ 2121189 h 3429000"/>
              <a:gd name="connsiteX100" fmla="*/ 9601703 w 12192000"/>
              <a:gd name="connsiteY100" fmla="*/ 2176852 h 3429000"/>
              <a:gd name="connsiteX101" fmla="*/ 9641684 w 12192000"/>
              <a:gd name="connsiteY101" fmla="*/ 2171203 h 3429000"/>
              <a:gd name="connsiteX102" fmla="*/ 10252799 w 12192000"/>
              <a:gd name="connsiteY102" fmla="*/ 2135971 h 3429000"/>
              <a:gd name="connsiteX103" fmla="*/ 10304297 w 12192000"/>
              <a:gd name="connsiteY103" fmla="*/ 2139822 h 3429000"/>
              <a:gd name="connsiteX104" fmla="*/ 10533945 w 12192000"/>
              <a:gd name="connsiteY104" fmla="*/ 2144703 h 3429000"/>
              <a:gd name="connsiteX105" fmla="*/ 10446061 w 12192000"/>
              <a:gd name="connsiteY105" fmla="*/ 2126562 h 3429000"/>
              <a:gd name="connsiteX106" fmla="*/ 10360877 w 12192000"/>
              <a:gd name="connsiteY106" fmla="*/ 2109004 h 3429000"/>
              <a:gd name="connsiteX107" fmla="*/ 10218664 w 12192000"/>
              <a:gd name="connsiteY107" fmla="*/ 2096300 h 3429000"/>
              <a:gd name="connsiteX108" fmla="*/ 6946849 w 12192000"/>
              <a:gd name="connsiteY108" fmla="*/ 2094271 h 3429000"/>
              <a:gd name="connsiteX109" fmla="*/ 6946972 w 12192000"/>
              <a:gd name="connsiteY109" fmla="*/ 2097491 h 3429000"/>
              <a:gd name="connsiteX110" fmla="*/ 7105827 w 12192000"/>
              <a:gd name="connsiteY110" fmla="*/ 2289700 h 3429000"/>
              <a:gd name="connsiteX111" fmla="*/ 7126431 w 12192000"/>
              <a:gd name="connsiteY111" fmla="*/ 2308872 h 3429000"/>
              <a:gd name="connsiteX112" fmla="*/ 7567269 w 12192000"/>
              <a:gd name="connsiteY112" fmla="*/ 2811461 h 3429000"/>
              <a:gd name="connsiteX113" fmla="*/ 7880270 w 12192000"/>
              <a:gd name="connsiteY113" fmla="*/ 3186176 h 3429000"/>
              <a:gd name="connsiteX114" fmla="*/ 7892560 w 12192000"/>
              <a:gd name="connsiteY114" fmla="*/ 3198949 h 3429000"/>
              <a:gd name="connsiteX115" fmla="*/ 7971643 w 12192000"/>
              <a:gd name="connsiteY115" fmla="*/ 3289236 h 3429000"/>
              <a:gd name="connsiteX116" fmla="*/ 7719359 w 12192000"/>
              <a:gd name="connsiteY116" fmla="*/ 2870011 h 3429000"/>
              <a:gd name="connsiteX117" fmla="*/ 7240170 w 12192000"/>
              <a:gd name="connsiteY117" fmla="*/ 2358985 h 3429000"/>
              <a:gd name="connsiteX118" fmla="*/ 6946849 w 12192000"/>
              <a:gd name="connsiteY118" fmla="*/ 2094271 h 3429000"/>
              <a:gd name="connsiteX119" fmla="*/ 2680277 w 12192000"/>
              <a:gd name="connsiteY119" fmla="*/ 2050204 h 3429000"/>
              <a:gd name="connsiteX120" fmla="*/ 2678972 w 12192000"/>
              <a:gd name="connsiteY120" fmla="*/ 2052582 h 3429000"/>
              <a:gd name="connsiteX121" fmla="*/ 2696666 w 12192000"/>
              <a:gd name="connsiteY121" fmla="*/ 2704836 h 3429000"/>
              <a:gd name="connsiteX122" fmla="*/ 2695769 w 12192000"/>
              <a:gd name="connsiteY122" fmla="*/ 2961955 h 3429000"/>
              <a:gd name="connsiteX123" fmla="*/ 2739893 w 12192000"/>
              <a:gd name="connsiteY123" fmla="*/ 2679357 h 3429000"/>
              <a:gd name="connsiteX124" fmla="*/ 2680277 w 12192000"/>
              <a:gd name="connsiteY124" fmla="*/ 2050204 h 3429000"/>
              <a:gd name="connsiteX125" fmla="*/ 1132195 w 12192000"/>
              <a:gd name="connsiteY125" fmla="*/ 2038980 h 3429000"/>
              <a:gd name="connsiteX126" fmla="*/ 1679056 w 12192000"/>
              <a:gd name="connsiteY126" fmla="*/ 2087907 h 3429000"/>
              <a:gd name="connsiteX127" fmla="*/ 2128648 w 12192000"/>
              <a:gd name="connsiteY127" fmla="*/ 2045249 h 3429000"/>
              <a:gd name="connsiteX128" fmla="*/ 1825619 w 12192000"/>
              <a:gd name="connsiteY128" fmla="*/ 2049447 h 3429000"/>
              <a:gd name="connsiteX129" fmla="*/ 1737798 w 12192000"/>
              <a:gd name="connsiteY129" fmla="*/ 2054353 h 3429000"/>
              <a:gd name="connsiteX130" fmla="*/ 1132195 w 12192000"/>
              <a:gd name="connsiteY130" fmla="*/ 2038980 h 3429000"/>
              <a:gd name="connsiteX131" fmla="*/ 10104407 w 12192000"/>
              <a:gd name="connsiteY131" fmla="*/ 2029317 h 3429000"/>
              <a:gd name="connsiteX132" fmla="*/ 9704375 w 12192000"/>
              <a:gd name="connsiteY132" fmla="*/ 2107349 h 3429000"/>
              <a:gd name="connsiteX133" fmla="*/ 9773804 w 12192000"/>
              <a:gd name="connsiteY133" fmla="*/ 2090543 h 3429000"/>
              <a:gd name="connsiteX134" fmla="*/ 10086605 w 12192000"/>
              <a:gd name="connsiteY134" fmla="*/ 2065992 h 3429000"/>
              <a:gd name="connsiteX135" fmla="*/ 10367276 w 12192000"/>
              <a:gd name="connsiteY135" fmla="*/ 2078848 h 3429000"/>
              <a:gd name="connsiteX136" fmla="*/ 10454262 w 12192000"/>
              <a:gd name="connsiteY136" fmla="*/ 2096798 h 3429000"/>
              <a:gd name="connsiteX137" fmla="*/ 10569223 w 12192000"/>
              <a:gd name="connsiteY137" fmla="*/ 2118311 h 3429000"/>
              <a:gd name="connsiteX138" fmla="*/ 10104407 w 12192000"/>
              <a:gd name="connsiteY138" fmla="*/ 2029317 h 3429000"/>
              <a:gd name="connsiteX139" fmla="*/ 6861797 w 12192000"/>
              <a:gd name="connsiteY139" fmla="*/ 1990899 h 3429000"/>
              <a:gd name="connsiteX140" fmla="*/ 6879594 w 12192000"/>
              <a:gd name="connsiteY140" fmla="*/ 1995547 h 3429000"/>
              <a:gd name="connsiteX141" fmla="*/ 7789028 w 12192000"/>
              <a:gd name="connsiteY141" fmla="*/ 2783316 h 3429000"/>
              <a:gd name="connsiteX142" fmla="*/ 8093600 w 12192000"/>
              <a:gd name="connsiteY142" fmla="*/ 3281671 h 3429000"/>
              <a:gd name="connsiteX143" fmla="*/ 8129425 w 12192000"/>
              <a:gd name="connsiteY143" fmla="*/ 3425298 h 3429000"/>
              <a:gd name="connsiteX144" fmla="*/ 8130898 w 12192000"/>
              <a:gd name="connsiteY144" fmla="*/ 3428998 h 3429000"/>
              <a:gd name="connsiteX145" fmla="*/ 7899365 w 12192000"/>
              <a:gd name="connsiteY145" fmla="*/ 3428998 h 3429000"/>
              <a:gd name="connsiteX146" fmla="*/ 7761176 w 12192000"/>
              <a:gd name="connsiteY146" fmla="*/ 3387656 h 3429000"/>
              <a:gd name="connsiteX147" fmla="*/ 7602080 w 12192000"/>
              <a:gd name="connsiteY147" fmla="*/ 3331867 h 3429000"/>
              <a:gd name="connsiteX148" fmla="*/ 7289862 w 12192000"/>
              <a:gd name="connsiteY148" fmla="*/ 3230827 h 3429000"/>
              <a:gd name="connsiteX149" fmla="*/ 7582411 w 12192000"/>
              <a:gd name="connsiteY149" fmla="*/ 3355122 h 3429000"/>
              <a:gd name="connsiteX150" fmla="*/ 7605759 w 12192000"/>
              <a:gd name="connsiteY150" fmla="*/ 3364465 h 3429000"/>
              <a:gd name="connsiteX151" fmla="*/ 7737910 w 12192000"/>
              <a:gd name="connsiteY151" fmla="*/ 3411638 h 3429000"/>
              <a:gd name="connsiteX152" fmla="*/ 7826532 w 12192000"/>
              <a:gd name="connsiteY152" fmla="*/ 3428999 h 3429000"/>
              <a:gd name="connsiteX153" fmla="*/ 7696096 w 12192000"/>
              <a:gd name="connsiteY153" fmla="*/ 3428999 h 3429000"/>
              <a:gd name="connsiteX154" fmla="*/ 7594081 w 12192000"/>
              <a:gd name="connsiteY154" fmla="*/ 3392149 h 3429000"/>
              <a:gd name="connsiteX155" fmla="*/ 7570734 w 12192000"/>
              <a:gd name="connsiteY155" fmla="*/ 3382799 h 3429000"/>
              <a:gd name="connsiteX156" fmla="*/ 7271814 w 12192000"/>
              <a:gd name="connsiteY156" fmla="*/ 3255601 h 3429000"/>
              <a:gd name="connsiteX157" fmla="*/ 7585232 w 12192000"/>
              <a:gd name="connsiteY157" fmla="*/ 3421060 h 3429000"/>
              <a:gd name="connsiteX158" fmla="*/ 7613775 w 12192000"/>
              <a:gd name="connsiteY158" fmla="*/ 3428998 h 3429000"/>
              <a:gd name="connsiteX159" fmla="*/ 7522197 w 12192000"/>
              <a:gd name="connsiteY159" fmla="*/ 3428998 h 3429000"/>
              <a:gd name="connsiteX160" fmla="*/ 7410696 w 12192000"/>
              <a:gd name="connsiteY160" fmla="*/ 3374861 h 3429000"/>
              <a:gd name="connsiteX161" fmla="*/ 7088673 w 12192000"/>
              <a:gd name="connsiteY161" fmla="*/ 3181396 h 3429000"/>
              <a:gd name="connsiteX162" fmla="*/ 7090188 w 12192000"/>
              <a:gd name="connsiteY162" fmla="*/ 3155365 h 3429000"/>
              <a:gd name="connsiteX163" fmla="*/ 7780046 w 12192000"/>
              <a:gd name="connsiteY163" fmla="*/ 3282283 h 3429000"/>
              <a:gd name="connsiteX164" fmla="*/ 7944957 w 12192000"/>
              <a:gd name="connsiteY164" fmla="*/ 3370347 h 3429000"/>
              <a:gd name="connsiteX165" fmla="*/ 7601828 w 12192000"/>
              <a:gd name="connsiteY165" fmla="*/ 3074934 h 3429000"/>
              <a:gd name="connsiteX166" fmla="*/ 7042773 w 12192000"/>
              <a:gd name="connsiteY166" fmla="*/ 2305011 h 3429000"/>
              <a:gd name="connsiteX167" fmla="*/ 6844835 w 12192000"/>
              <a:gd name="connsiteY167" fmla="*/ 1995988 h 3429000"/>
              <a:gd name="connsiteX168" fmla="*/ 6861797 w 12192000"/>
              <a:gd name="connsiteY168" fmla="*/ 1990899 h 3429000"/>
              <a:gd name="connsiteX169" fmla="*/ 1456157 w 12192000"/>
              <a:gd name="connsiteY169" fmla="*/ 1942404 h 3429000"/>
              <a:gd name="connsiteX170" fmla="*/ 1244432 w 12192000"/>
              <a:gd name="connsiteY170" fmla="*/ 1956601 h 3429000"/>
              <a:gd name="connsiteX171" fmla="*/ 973990 w 12192000"/>
              <a:gd name="connsiteY171" fmla="*/ 1995940 h 3429000"/>
              <a:gd name="connsiteX172" fmla="*/ 1103809 w 12192000"/>
              <a:gd name="connsiteY172" fmla="*/ 2004720 h 3429000"/>
              <a:gd name="connsiteX173" fmla="*/ 1123454 w 12192000"/>
              <a:gd name="connsiteY173" fmla="*/ 2006727 h 3429000"/>
              <a:gd name="connsiteX174" fmla="*/ 1737017 w 12192000"/>
              <a:gd name="connsiteY174" fmla="*/ 2023183 h 3429000"/>
              <a:gd name="connsiteX175" fmla="*/ 1824397 w 12192000"/>
              <a:gd name="connsiteY175" fmla="*/ 2018757 h 3429000"/>
              <a:gd name="connsiteX176" fmla="*/ 2070059 w 12192000"/>
              <a:gd name="connsiteY176" fmla="*/ 2012660 h 3429000"/>
              <a:gd name="connsiteX177" fmla="*/ 1456157 w 12192000"/>
              <a:gd name="connsiteY177" fmla="*/ 1942404 h 3429000"/>
              <a:gd name="connsiteX178" fmla="*/ 4988186 w 12192000"/>
              <a:gd name="connsiteY178" fmla="*/ 1787467 h 3429000"/>
              <a:gd name="connsiteX179" fmla="*/ 4777334 w 12192000"/>
              <a:gd name="connsiteY179" fmla="*/ 1977072 h 3429000"/>
              <a:gd name="connsiteX180" fmla="*/ 4718341 w 12192000"/>
              <a:gd name="connsiteY180" fmla="*/ 2039043 h 3429000"/>
              <a:gd name="connsiteX181" fmla="*/ 4604655 w 12192000"/>
              <a:gd name="connsiteY181" fmla="*/ 2154434 h 3429000"/>
              <a:gd name="connsiteX182" fmla="*/ 4565074 w 12192000"/>
              <a:gd name="connsiteY182" fmla="*/ 2189550 h 3429000"/>
              <a:gd name="connsiteX183" fmla="*/ 4988186 w 12192000"/>
              <a:gd name="connsiteY183" fmla="*/ 1787467 h 3429000"/>
              <a:gd name="connsiteX184" fmla="*/ 4978032 w 12192000"/>
              <a:gd name="connsiteY184" fmla="*/ 1754809 h 3429000"/>
              <a:gd name="connsiteX185" fmla="*/ 4463413 w 12192000"/>
              <a:gd name="connsiteY185" fmla="*/ 2186162 h 3429000"/>
              <a:gd name="connsiteX186" fmla="*/ 4358134 w 12192000"/>
              <a:gd name="connsiteY186" fmla="*/ 2313791 h 3429000"/>
              <a:gd name="connsiteX187" fmla="*/ 4376219 w 12192000"/>
              <a:gd name="connsiteY187" fmla="*/ 2300027 h 3429000"/>
              <a:gd name="connsiteX188" fmla="*/ 4582340 w 12192000"/>
              <a:gd name="connsiteY188" fmla="*/ 2132037 h 3429000"/>
              <a:gd name="connsiteX189" fmla="*/ 4694684 w 12192000"/>
              <a:gd name="connsiteY189" fmla="*/ 2018098 h 3429000"/>
              <a:gd name="connsiteX190" fmla="*/ 4754123 w 12192000"/>
              <a:gd name="connsiteY190" fmla="*/ 1955643 h 3429000"/>
              <a:gd name="connsiteX191" fmla="*/ 4978032 w 12192000"/>
              <a:gd name="connsiteY191" fmla="*/ 1754809 h 3429000"/>
              <a:gd name="connsiteX192" fmla="*/ 7427076 w 12192000"/>
              <a:gd name="connsiteY192" fmla="*/ 1713684 h 3429000"/>
              <a:gd name="connsiteX193" fmla="*/ 7485963 w 12192000"/>
              <a:gd name="connsiteY193" fmla="*/ 1745783 h 3429000"/>
              <a:gd name="connsiteX194" fmla="*/ 7719410 w 12192000"/>
              <a:gd name="connsiteY194" fmla="*/ 1928281 h 3429000"/>
              <a:gd name="connsiteX195" fmla="*/ 7907163 w 12192000"/>
              <a:gd name="connsiteY195" fmla="*/ 2117863 h 3429000"/>
              <a:gd name="connsiteX196" fmla="*/ 7956656 w 12192000"/>
              <a:gd name="connsiteY196" fmla="*/ 2186961 h 3429000"/>
              <a:gd name="connsiteX197" fmla="*/ 8023445 w 12192000"/>
              <a:gd name="connsiteY197" fmla="*/ 2276642 h 3429000"/>
              <a:gd name="connsiteX198" fmla="*/ 7754656 w 12192000"/>
              <a:gd name="connsiteY198" fmla="*/ 1912546 h 3429000"/>
              <a:gd name="connsiteX199" fmla="*/ 7427076 w 12192000"/>
              <a:gd name="connsiteY199" fmla="*/ 1713684 h 3429000"/>
              <a:gd name="connsiteX200" fmla="*/ 7312201 w 12192000"/>
              <a:gd name="connsiteY200" fmla="*/ 1699278 h 3429000"/>
              <a:gd name="connsiteX201" fmla="*/ 7343603 w 12192000"/>
              <a:gd name="connsiteY201" fmla="*/ 1720746 h 3429000"/>
              <a:gd name="connsiteX202" fmla="*/ 7791759 w 12192000"/>
              <a:gd name="connsiteY202" fmla="*/ 2086717 h 3429000"/>
              <a:gd name="connsiteX203" fmla="*/ 7825280 w 12192000"/>
              <a:gd name="connsiteY203" fmla="*/ 2122608 h 3429000"/>
              <a:gd name="connsiteX204" fmla="*/ 7982410 w 12192000"/>
              <a:gd name="connsiteY204" fmla="*/ 2273551 h 3429000"/>
              <a:gd name="connsiteX205" fmla="*/ 7932408 w 12192000"/>
              <a:gd name="connsiteY205" fmla="*/ 2203736 h 3429000"/>
              <a:gd name="connsiteX206" fmla="*/ 7883927 w 12192000"/>
              <a:gd name="connsiteY206" fmla="*/ 2136087 h 3429000"/>
              <a:gd name="connsiteX207" fmla="*/ 7699832 w 12192000"/>
              <a:gd name="connsiteY207" fmla="*/ 1950904 h 3429000"/>
              <a:gd name="connsiteX208" fmla="*/ 7470240 w 12192000"/>
              <a:gd name="connsiteY208" fmla="*/ 1771559 h 3429000"/>
              <a:gd name="connsiteX209" fmla="*/ 7312201 w 12192000"/>
              <a:gd name="connsiteY209" fmla="*/ 1699278 h 3429000"/>
              <a:gd name="connsiteX210" fmla="*/ 7244057 w 12192000"/>
              <a:gd name="connsiteY210" fmla="*/ 1695233 h 3429000"/>
              <a:gd name="connsiteX211" fmla="*/ 7353035 w 12192000"/>
              <a:gd name="connsiteY211" fmla="*/ 1768318 h 3429000"/>
              <a:gd name="connsiteX212" fmla="*/ 7981878 w 12192000"/>
              <a:gd name="connsiteY212" fmla="*/ 2309345 h 3429000"/>
              <a:gd name="connsiteX213" fmla="*/ 7804780 w 12192000"/>
              <a:gd name="connsiteY213" fmla="*/ 2143174 h 3429000"/>
              <a:gd name="connsiteX214" fmla="*/ 7771164 w 12192000"/>
              <a:gd name="connsiteY214" fmla="*/ 2107908 h 3429000"/>
              <a:gd name="connsiteX215" fmla="*/ 7327465 w 12192000"/>
              <a:gd name="connsiteY215" fmla="*/ 1745181 h 3429000"/>
              <a:gd name="connsiteX216" fmla="*/ 7244057 w 12192000"/>
              <a:gd name="connsiteY216" fmla="*/ 1695233 h 3429000"/>
              <a:gd name="connsiteX217" fmla="*/ 7133363 w 12192000"/>
              <a:gd name="connsiteY217" fmla="*/ 1621246 h 3429000"/>
              <a:gd name="connsiteX218" fmla="*/ 8128687 w 12192000"/>
              <a:gd name="connsiteY218" fmla="*/ 2361959 h 3429000"/>
              <a:gd name="connsiteX219" fmla="*/ 8497002 w 12192000"/>
              <a:gd name="connsiteY219" fmla="*/ 2775913 h 3429000"/>
              <a:gd name="connsiteX220" fmla="*/ 8514292 w 12192000"/>
              <a:gd name="connsiteY220" fmla="*/ 2586372 h 3429000"/>
              <a:gd name="connsiteX221" fmla="*/ 8491838 w 12192000"/>
              <a:gd name="connsiteY221" fmla="*/ 1907275 h 3429000"/>
              <a:gd name="connsiteX222" fmla="*/ 8605731 w 12192000"/>
              <a:gd name="connsiteY222" fmla="*/ 2171804 h 3429000"/>
              <a:gd name="connsiteX223" fmla="*/ 8594880 w 12192000"/>
              <a:gd name="connsiteY223" fmla="*/ 2610262 h 3429000"/>
              <a:gd name="connsiteX224" fmla="*/ 8494242 w 12192000"/>
              <a:gd name="connsiteY224" fmla="*/ 3363600 h 3429000"/>
              <a:gd name="connsiteX225" fmla="*/ 8794675 w 12192000"/>
              <a:gd name="connsiteY225" fmla="*/ 3161735 h 3429000"/>
              <a:gd name="connsiteX226" fmla="*/ 8800448 w 12192000"/>
              <a:gd name="connsiteY226" fmla="*/ 3152371 h 3429000"/>
              <a:gd name="connsiteX227" fmla="*/ 8788186 w 12192000"/>
              <a:gd name="connsiteY227" fmla="*/ 3143441 h 3429000"/>
              <a:gd name="connsiteX228" fmla="*/ 9137232 w 12192000"/>
              <a:gd name="connsiteY228" fmla="*/ 2236639 h 3429000"/>
              <a:gd name="connsiteX229" fmla="*/ 9216765 w 12192000"/>
              <a:gd name="connsiteY229" fmla="*/ 2267416 h 3429000"/>
              <a:gd name="connsiteX230" fmla="*/ 8969849 w 12192000"/>
              <a:gd name="connsiteY230" fmla="*/ 3037405 h 3429000"/>
              <a:gd name="connsiteX231" fmla="*/ 9706237 w 12192000"/>
              <a:gd name="connsiteY231" fmla="*/ 2990148 h 3429000"/>
              <a:gd name="connsiteX232" fmla="*/ 10110375 w 12192000"/>
              <a:gd name="connsiteY232" fmla="*/ 3134116 h 3429000"/>
              <a:gd name="connsiteX233" fmla="*/ 10096281 w 12192000"/>
              <a:gd name="connsiteY233" fmla="*/ 3149254 h 3429000"/>
              <a:gd name="connsiteX234" fmla="*/ 9067672 w 12192000"/>
              <a:gd name="connsiteY234" fmla="*/ 3219608 h 3429000"/>
              <a:gd name="connsiteX235" fmla="*/ 8859441 w 12192000"/>
              <a:gd name="connsiteY235" fmla="*/ 3212028 h 3429000"/>
              <a:gd name="connsiteX236" fmla="*/ 8857528 w 12192000"/>
              <a:gd name="connsiteY236" fmla="*/ 3212375 h 3429000"/>
              <a:gd name="connsiteX237" fmla="*/ 8848579 w 12192000"/>
              <a:gd name="connsiteY237" fmla="*/ 3214204 h 3429000"/>
              <a:gd name="connsiteX238" fmla="*/ 8576285 w 12192000"/>
              <a:gd name="connsiteY238" fmla="*/ 3395788 h 3429000"/>
              <a:gd name="connsiteX239" fmla="*/ 8519159 w 12192000"/>
              <a:gd name="connsiteY239" fmla="*/ 3428998 h 3429000"/>
              <a:gd name="connsiteX240" fmla="*/ 8393540 w 12192000"/>
              <a:gd name="connsiteY240" fmla="*/ 3428998 h 3429000"/>
              <a:gd name="connsiteX241" fmla="*/ 8417346 w 12192000"/>
              <a:gd name="connsiteY241" fmla="*/ 3316652 h 3429000"/>
              <a:gd name="connsiteX242" fmla="*/ 8485502 w 12192000"/>
              <a:gd name="connsiteY242" fmla="*/ 2879216 h 3429000"/>
              <a:gd name="connsiteX243" fmla="*/ 8480214 w 12192000"/>
              <a:gd name="connsiteY243" fmla="*/ 2873278 h 3429000"/>
              <a:gd name="connsiteX244" fmla="*/ 8112215 w 12192000"/>
              <a:gd name="connsiteY244" fmla="*/ 2408768 h 3429000"/>
              <a:gd name="connsiteX245" fmla="*/ 8095146 w 12192000"/>
              <a:gd name="connsiteY245" fmla="*/ 2402943 h 3429000"/>
              <a:gd name="connsiteX246" fmla="*/ 7131946 w 12192000"/>
              <a:gd name="connsiteY246" fmla="*/ 1646653 h 3429000"/>
              <a:gd name="connsiteX247" fmla="*/ 7133363 w 12192000"/>
              <a:gd name="connsiteY247" fmla="*/ 1621246 h 3429000"/>
              <a:gd name="connsiteX248" fmla="*/ 1903353 w 12192000"/>
              <a:gd name="connsiteY248" fmla="*/ 1615827 h 3429000"/>
              <a:gd name="connsiteX249" fmla="*/ 1936931 w 12192000"/>
              <a:gd name="connsiteY249" fmla="*/ 1664954 h 3429000"/>
              <a:gd name="connsiteX250" fmla="*/ 2195868 w 12192000"/>
              <a:gd name="connsiteY250" fmla="*/ 1967574 h 3429000"/>
              <a:gd name="connsiteX251" fmla="*/ 2088852 w 12192000"/>
              <a:gd name="connsiteY251" fmla="*/ 1737123 h 3429000"/>
              <a:gd name="connsiteX252" fmla="*/ 1958241 w 12192000"/>
              <a:gd name="connsiteY252" fmla="*/ 1638955 h 3429000"/>
              <a:gd name="connsiteX253" fmla="*/ 1903353 w 12192000"/>
              <a:gd name="connsiteY253" fmla="*/ 1615827 h 3429000"/>
              <a:gd name="connsiteX254" fmla="*/ 11544294 w 12192000"/>
              <a:gd name="connsiteY254" fmla="*/ 1515364 h 3429000"/>
              <a:gd name="connsiteX255" fmla="*/ 11755210 w 12192000"/>
              <a:gd name="connsiteY255" fmla="*/ 2159157 h 3429000"/>
              <a:gd name="connsiteX256" fmla="*/ 11544294 w 12192000"/>
              <a:gd name="connsiteY256" fmla="*/ 1515364 h 3429000"/>
              <a:gd name="connsiteX257" fmla="*/ 11571408 w 12192000"/>
              <a:gd name="connsiteY257" fmla="*/ 1489599 h 3429000"/>
              <a:gd name="connsiteX258" fmla="*/ 11778250 w 12192000"/>
              <a:gd name="connsiteY258" fmla="*/ 2136760 h 3429000"/>
              <a:gd name="connsiteX259" fmla="*/ 11571408 w 12192000"/>
              <a:gd name="connsiteY259" fmla="*/ 1489599 h 3429000"/>
              <a:gd name="connsiteX260" fmla="*/ 11540154 w 12192000"/>
              <a:gd name="connsiteY260" fmla="*/ 1438303 h 3429000"/>
              <a:gd name="connsiteX261" fmla="*/ 11540380 w 12192000"/>
              <a:gd name="connsiteY261" fmla="*/ 1443526 h 3429000"/>
              <a:gd name="connsiteX262" fmla="*/ 11542590 w 12192000"/>
              <a:gd name="connsiteY262" fmla="*/ 1442112 h 3429000"/>
              <a:gd name="connsiteX263" fmla="*/ 10567662 w 12192000"/>
              <a:gd name="connsiteY263" fmla="*/ 1437948 h 3429000"/>
              <a:gd name="connsiteX264" fmla="*/ 10431225 w 12192000"/>
              <a:gd name="connsiteY264" fmla="*/ 1448568 h 3429000"/>
              <a:gd name="connsiteX265" fmla="*/ 10277556 w 12192000"/>
              <a:gd name="connsiteY265" fmla="*/ 1460247 h 3429000"/>
              <a:gd name="connsiteX266" fmla="*/ 10155875 w 12192000"/>
              <a:gd name="connsiteY266" fmla="*/ 1453769 h 3429000"/>
              <a:gd name="connsiteX267" fmla="*/ 10072733 w 12192000"/>
              <a:gd name="connsiteY267" fmla="*/ 1447924 h 3429000"/>
              <a:gd name="connsiteX268" fmla="*/ 9882500 w 12192000"/>
              <a:gd name="connsiteY268" fmla="*/ 1452330 h 3429000"/>
              <a:gd name="connsiteX269" fmla="*/ 9685205 w 12192000"/>
              <a:gd name="connsiteY269" fmla="*/ 1456650 h 3429000"/>
              <a:gd name="connsiteX270" fmla="*/ 9666932 w 12192000"/>
              <a:gd name="connsiteY270" fmla="*/ 1456075 h 3429000"/>
              <a:gd name="connsiteX271" fmla="*/ 9608662 w 12192000"/>
              <a:gd name="connsiteY271" fmla="*/ 1455027 h 3429000"/>
              <a:gd name="connsiteX272" fmla="*/ 10026230 w 12192000"/>
              <a:gd name="connsiteY272" fmla="*/ 1509088 h 3429000"/>
              <a:gd name="connsiteX273" fmla="*/ 10567662 w 12192000"/>
              <a:gd name="connsiteY273" fmla="*/ 1437948 h 3429000"/>
              <a:gd name="connsiteX274" fmla="*/ 10221015 w 12192000"/>
              <a:gd name="connsiteY274" fmla="*/ 1354657 h 3429000"/>
              <a:gd name="connsiteX275" fmla="*/ 10107121 w 12192000"/>
              <a:gd name="connsiteY275" fmla="*/ 1356091 h 3429000"/>
              <a:gd name="connsiteX276" fmla="*/ 9660668 w 12192000"/>
              <a:gd name="connsiteY276" fmla="*/ 1425595 h 3429000"/>
              <a:gd name="connsiteX277" fmla="*/ 9669531 w 12192000"/>
              <a:gd name="connsiteY277" fmla="*/ 1426057 h 3429000"/>
              <a:gd name="connsiteX278" fmla="*/ 9687254 w 12192000"/>
              <a:gd name="connsiteY278" fmla="*/ 1426986 h 3429000"/>
              <a:gd name="connsiteX279" fmla="*/ 9881290 w 12192000"/>
              <a:gd name="connsiteY279" fmla="*/ 1422445 h 3429000"/>
              <a:gd name="connsiteX280" fmla="*/ 10074432 w 12192000"/>
              <a:gd name="connsiteY280" fmla="*/ 1417715 h 3429000"/>
              <a:gd name="connsiteX281" fmla="*/ 10159369 w 12192000"/>
              <a:gd name="connsiteY281" fmla="*/ 1423935 h 3429000"/>
              <a:gd name="connsiteX282" fmla="*/ 10278706 w 12192000"/>
              <a:gd name="connsiteY282" fmla="*/ 1430393 h 3429000"/>
              <a:gd name="connsiteX283" fmla="*/ 10429120 w 12192000"/>
              <a:gd name="connsiteY283" fmla="*/ 1418493 h 3429000"/>
              <a:gd name="connsiteX284" fmla="*/ 10538565 w 12192000"/>
              <a:gd name="connsiteY284" fmla="*/ 1408270 h 3429000"/>
              <a:gd name="connsiteX285" fmla="*/ 10221015 w 12192000"/>
              <a:gd name="connsiteY285" fmla="*/ 1354657 h 3429000"/>
              <a:gd name="connsiteX286" fmla="*/ 1979378 w 12192000"/>
              <a:gd name="connsiteY286" fmla="*/ 1340504 h 3429000"/>
              <a:gd name="connsiteX287" fmla="*/ 2882120 w 12192000"/>
              <a:gd name="connsiteY287" fmla="*/ 1635547 h 3429000"/>
              <a:gd name="connsiteX288" fmla="*/ 2793103 w 12192000"/>
              <a:gd name="connsiteY288" fmla="*/ 1610699 h 3429000"/>
              <a:gd name="connsiteX289" fmla="*/ 2770041 w 12192000"/>
              <a:gd name="connsiteY289" fmla="*/ 1604634 h 3429000"/>
              <a:gd name="connsiteX290" fmla="*/ 1979378 w 12192000"/>
              <a:gd name="connsiteY290" fmla="*/ 1340504 h 3429000"/>
              <a:gd name="connsiteX291" fmla="*/ 1927410 w 12192000"/>
              <a:gd name="connsiteY291" fmla="*/ 1287164 h 3429000"/>
              <a:gd name="connsiteX292" fmla="*/ 1959587 w 12192000"/>
              <a:gd name="connsiteY292" fmla="*/ 1299849 h 3429000"/>
              <a:gd name="connsiteX293" fmla="*/ 2777707 w 12192000"/>
              <a:gd name="connsiteY293" fmla="*/ 1574991 h 3429000"/>
              <a:gd name="connsiteX294" fmla="*/ 2800768 w 12192000"/>
              <a:gd name="connsiteY294" fmla="*/ 1581056 h 3429000"/>
              <a:gd name="connsiteX295" fmla="*/ 2879408 w 12192000"/>
              <a:gd name="connsiteY295" fmla="*/ 1602590 h 3429000"/>
              <a:gd name="connsiteX296" fmla="*/ 2862295 w 12192000"/>
              <a:gd name="connsiteY296" fmla="*/ 1593958 h 3429000"/>
              <a:gd name="connsiteX297" fmla="*/ 2813343 w 12192000"/>
              <a:gd name="connsiteY297" fmla="*/ 1569369 h 3429000"/>
              <a:gd name="connsiteX298" fmla="*/ 2646245 w 12192000"/>
              <a:gd name="connsiteY298" fmla="*/ 1501999 h 3429000"/>
              <a:gd name="connsiteX299" fmla="*/ 1999243 w 12192000"/>
              <a:gd name="connsiteY299" fmla="*/ 1301524 h 3429000"/>
              <a:gd name="connsiteX300" fmla="*/ 1979527 w 12192000"/>
              <a:gd name="connsiteY300" fmla="*/ 1297651 h 3429000"/>
              <a:gd name="connsiteX301" fmla="*/ 1997014 w 12192000"/>
              <a:gd name="connsiteY301" fmla="*/ 1269007 h 3429000"/>
              <a:gd name="connsiteX302" fmla="*/ 2005458 w 12192000"/>
              <a:gd name="connsiteY302" fmla="*/ 1270540 h 3429000"/>
              <a:gd name="connsiteX303" fmla="*/ 2657186 w 12192000"/>
              <a:gd name="connsiteY303" fmla="*/ 1472687 h 3429000"/>
              <a:gd name="connsiteX304" fmla="*/ 2826662 w 12192000"/>
              <a:gd name="connsiteY304" fmla="*/ 1541362 h 3429000"/>
              <a:gd name="connsiteX305" fmla="*/ 2876100 w 12192000"/>
              <a:gd name="connsiteY305" fmla="*/ 1566397 h 3429000"/>
              <a:gd name="connsiteX306" fmla="*/ 3042600 w 12192000"/>
              <a:gd name="connsiteY306" fmla="*/ 1630532 h 3429000"/>
              <a:gd name="connsiteX307" fmla="*/ 1997014 w 12192000"/>
              <a:gd name="connsiteY307" fmla="*/ 1269007 h 3429000"/>
              <a:gd name="connsiteX308" fmla="*/ 9857254 w 12192000"/>
              <a:gd name="connsiteY308" fmla="*/ 846904 h 3429000"/>
              <a:gd name="connsiteX309" fmla="*/ 8989866 w 12192000"/>
              <a:gd name="connsiteY309" fmla="*/ 1043742 h 3429000"/>
              <a:gd name="connsiteX310" fmla="*/ 8931614 w 12192000"/>
              <a:gd name="connsiteY310" fmla="*/ 1069508 h 3429000"/>
              <a:gd name="connsiteX311" fmla="*/ 8843711 w 12192000"/>
              <a:gd name="connsiteY311" fmla="*/ 1107334 h 3429000"/>
              <a:gd name="connsiteX312" fmla="*/ 8966093 w 12192000"/>
              <a:gd name="connsiteY312" fmla="*/ 1073509 h 3429000"/>
              <a:gd name="connsiteX313" fmla="*/ 9299227 w 12192000"/>
              <a:gd name="connsiteY313" fmla="*/ 1025994 h 3429000"/>
              <a:gd name="connsiteX314" fmla="*/ 9857254 w 12192000"/>
              <a:gd name="connsiteY314" fmla="*/ 846904 h 3429000"/>
              <a:gd name="connsiteX315" fmla="*/ 9615182 w 12192000"/>
              <a:gd name="connsiteY315" fmla="*/ 791499 h 3429000"/>
              <a:gd name="connsiteX316" fmla="*/ 9023688 w 12192000"/>
              <a:gd name="connsiteY316" fmla="*/ 996819 h 3429000"/>
              <a:gd name="connsiteX317" fmla="*/ 9814527 w 12192000"/>
              <a:gd name="connsiteY317" fmla="*/ 819048 h 3429000"/>
              <a:gd name="connsiteX318" fmla="*/ 9615182 w 12192000"/>
              <a:gd name="connsiteY318" fmla="*/ 791499 h 3429000"/>
              <a:gd name="connsiteX319" fmla="*/ 2305292 w 12192000"/>
              <a:gd name="connsiteY319" fmla="*/ 790492 h 3429000"/>
              <a:gd name="connsiteX320" fmla="*/ 3360922 w 12192000"/>
              <a:gd name="connsiteY320" fmla="*/ 1100373 h 3429000"/>
              <a:gd name="connsiteX321" fmla="*/ 3492420 w 12192000"/>
              <a:gd name="connsiteY321" fmla="*/ 1081145 h 3429000"/>
              <a:gd name="connsiteX322" fmla="*/ 3364086 w 12192000"/>
              <a:gd name="connsiteY322" fmla="*/ 1051340 h 3429000"/>
              <a:gd name="connsiteX323" fmla="*/ 3225818 w 12192000"/>
              <a:gd name="connsiteY323" fmla="*/ 982822 h 3429000"/>
              <a:gd name="connsiteX324" fmla="*/ 3129696 w 12192000"/>
              <a:gd name="connsiteY324" fmla="*/ 931704 h 3429000"/>
              <a:gd name="connsiteX325" fmla="*/ 2814545 w 12192000"/>
              <a:gd name="connsiteY325" fmla="*/ 853955 h 3429000"/>
              <a:gd name="connsiteX326" fmla="*/ 2305292 w 12192000"/>
              <a:gd name="connsiteY326" fmla="*/ 790492 h 3429000"/>
              <a:gd name="connsiteX327" fmla="*/ 2626982 w 12192000"/>
              <a:gd name="connsiteY327" fmla="*/ 777450 h 3429000"/>
              <a:gd name="connsiteX328" fmla="*/ 2490617 w 12192000"/>
              <a:gd name="connsiteY328" fmla="*/ 777951 h 3429000"/>
              <a:gd name="connsiteX329" fmla="*/ 2819869 w 12192000"/>
              <a:gd name="connsiteY329" fmla="*/ 823936 h 3429000"/>
              <a:gd name="connsiteX330" fmla="*/ 3143018 w 12192000"/>
              <a:gd name="connsiteY330" fmla="*/ 903698 h 3429000"/>
              <a:gd name="connsiteX331" fmla="*/ 3241520 w 12192000"/>
              <a:gd name="connsiteY331" fmla="*/ 956112 h 3429000"/>
              <a:gd name="connsiteX332" fmla="*/ 3374575 w 12192000"/>
              <a:gd name="connsiteY332" fmla="*/ 1022517 h 3429000"/>
              <a:gd name="connsiteX333" fmla="*/ 3505221 w 12192000"/>
              <a:gd name="connsiteY333" fmla="*/ 1051757 h 3429000"/>
              <a:gd name="connsiteX334" fmla="*/ 2626982 w 12192000"/>
              <a:gd name="connsiteY334" fmla="*/ 777450 h 3429000"/>
              <a:gd name="connsiteX335" fmla="*/ 9258094 w 12192000"/>
              <a:gd name="connsiteY335" fmla="*/ 529602 h 3429000"/>
              <a:gd name="connsiteX336" fmla="*/ 8526712 w 12192000"/>
              <a:gd name="connsiteY336" fmla="*/ 690804 h 3429000"/>
              <a:gd name="connsiteX337" fmla="*/ 9258094 w 12192000"/>
              <a:gd name="connsiteY337" fmla="*/ 529602 h 3429000"/>
              <a:gd name="connsiteX338" fmla="*/ 1310106 w 12192000"/>
              <a:gd name="connsiteY338" fmla="*/ 514217 h 3429000"/>
              <a:gd name="connsiteX339" fmla="*/ 854994 w 12192000"/>
              <a:gd name="connsiteY339" fmla="*/ 970136 h 3429000"/>
              <a:gd name="connsiteX340" fmla="*/ 742462 w 12192000"/>
              <a:gd name="connsiteY340" fmla="*/ 1165648 h 3429000"/>
              <a:gd name="connsiteX341" fmla="*/ 820602 w 12192000"/>
              <a:gd name="connsiteY341" fmla="*/ 1056915 h 3429000"/>
              <a:gd name="connsiteX342" fmla="*/ 878295 w 12192000"/>
              <a:gd name="connsiteY342" fmla="*/ 974594 h 3429000"/>
              <a:gd name="connsiteX343" fmla="*/ 1240607 w 12192000"/>
              <a:gd name="connsiteY343" fmla="*/ 581401 h 3429000"/>
              <a:gd name="connsiteX344" fmla="*/ 11225213 w 12192000"/>
              <a:gd name="connsiteY344" fmla="*/ 507722 h 3429000"/>
              <a:gd name="connsiteX345" fmla="*/ 11182914 w 12192000"/>
              <a:gd name="connsiteY345" fmla="*/ 767771 h 3429000"/>
              <a:gd name="connsiteX346" fmla="*/ 11099211 w 12192000"/>
              <a:gd name="connsiteY346" fmla="*/ 1184594 h 3429000"/>
              <a:gd name="connsiteX347" fmla="*/ 11064509 w 12192000"/>
              <a:gd name="connsiteY347" fmla="*/ 1278830 h 3429000"/>
              <a:gd name="connsiteX348" fmla="*/ 11049349 w 12192000"/>
              <a:gd name="connsiteY348" fmla="*/ 1318418 h 3429000"/>
              <a:gd name="connsiteX349" fmla="*/ 10978260 w 12192000"/>
              <a:gd name="connsiteY349" fmla="*/ 1537094 h 3429000"/>
              <a:gd name="connsiteX350" fmla="*/ 11225213 w 12192000"/>
              <a:gd name="connsiteY350" fmla="*/ 507722 h 3429000"/>
              <a:gd name="connsiteX351" fmla="*/ 9168987 w 12192000"/>
              <a:gd name="connsiteY351" fmla="*/ 490232 h 3429000"/>
              <a:gd name="connsiteX352" fmla="*/ 8603910 w 12192000"/>
              <a:gd name="connsiteY352" fmla="*/ 639895 h 3429000"/>
              <a:gd name="connsiteX353" fmla="*/ 9252382 w 12192000"/>
              <a:gd name="connsiteY353" fmla="*/ 498759 h 3429000"/>
              <a:gd name="connsiteX354" fmla="*/ 9168987 w 12192000"/>
              <a:gd name="connsiteY354" fmla="*/ 490232 h 3429000"/>
              <a:gd name="connsiteX355" fmla="*/ 11201005 w 12192000"/>
              <a:gd name="connsiteY355" fmla="*/ 471089 h 3429000"/>
              <a:gd name="connsiteX356" fmla="*/ 10968432 w 12192000"/>
              <a:gd name="connsiteY356" fmla="*/ 1456010 h 3429000"/>
              <a:gd name="connsiteX357" fmla="*/ 11019967 w 12192000"/>
              <a:gd name="connsiteY357" fmla="*/ 1306553 h 3429000"/>
              <a:gd name="connsiteX358" fmla="*/ 11035125 w 12192000"/>
              <a:gd name="connsiteY358" fmla="*/ 1266966 h 3429000"/>
              <a:gd name="connsiteX359" fmla="*/ 11069972 w 12192000"/>
              <a:gd name="connsiteY359" fmla="*/ 1174168 h 3429000"/>
              <a:gd name="connsiteX360" fmla="*/ 11152239 w 12192000"/>
              <a:gd name="connsiteY360" fmla="*/ 763628 h 3429000"/>
              <a:gd name="connsiteX361" fmla="*/ 11201005 w 12192000"/>
              <a:gd name="connsiteY361" fmla="*/ 471089 h 3429000"/>
              <a:gd name="connsiteX362" fmla="*/ 1423113 w 12192000"/>
              <a:gd name="connsiteY362" fmla="*/ 445565 h 3429000"/>
              <a:gd name="connsiteX363" fmla="*/ 1260565 w 12192000"/>
              <a:gd name="connsiteY363" fmla="*/ 602982 h 3429000"/>
              <a:gd name="connsiteX364" fmla="*/ 901900 w 12192000"/>
              <a:gd name="connsiteY364" fmla="*/ 992236 h 3429000"/>
              <a:gd name="connsiteX365" fmla="*/ 845044 w 12192000"/>
              <a:gd name="connsiteY365" fmla="*/ 1073436 h 3429000"/>
              <a:gd name="connsiteX366" fmla="*/ 685926 w 12192000"/>
              <a:gd name="connsiteY366" fmla="*/ 1274069 h 3429000"/>
              <a:gd name="connsiteX367" fmla="*/ 684248 w 12192000"/>
              <a:gd name="connsiteY367" fmla="*/ 1277721 h 3429000"/>
              <a:gd name="connsiteX368" fmla="*/ 1423113 w 12192000"/>
              <a:gd name="connsiteY368" fmla="*/ 445565 h 3429000"/>
              <a:gd name="connsiteX369" fmla="*/ 3316479 w 12192000"/>
              <a:gd name="connsiteY369" fmla="*/ 443136 h 3429000"/>
              <a:gd name="connsiteX370" fmla="*/ 3546806 w 12192000"/>
              <a:gd name="connsiteY370" fmla="*/ 927139 h 3429000"/>
              <a:gd name="connsiteX371" fmla="*/ 3364433 w 12192000"/>
              <a:gd name="connsiteY371" fmla="*/ 524121 h 3429000"/>
              <a:gd name="connsiteX372" fmla="*/ 10268559 w 12192000"/>
              <a:gd name="connsiteY372" fmla="*/ 442054 h 3429000"/>
              <a:gd name="connsiteX373" fmla="*/ 10494169 w 12192000"/>
              <a:gd name="connsiteY373" fmla="*/ 1091780 h 3429000"/>
              <a:gd name="connsiteX374" fmla="*/ 10356661 w 12192000"/>
              <a:gd name="connsiteY374" fmla="*/ 728302 h 3429000"/>
              <a:gd name="connsiteX375" fmla="*/ 10268559 w 12192000"/>
              <a:gd name="connsiteY375" fmla="*/ 442054 h 3429000"/>
              <a:gd name="connsiteX376" fmla="*/ 3291335 w 12192000"/>
              <a:gd name="connsiteY376" fmla="*/ 338420 h 3429000"/>
              <a:gd name="connsiteX377" fmla="*/ 3390805 w 12192000"/>
              <a:gd name="connsiteY377" fmla="*/ 508163 h 3429000"/>
              <a:gd name="connsiteX378" fmla="*/ 3579062 w 12192000"/>
              <a:gd name="connsiteY378" fmla="*/ 930040 h 3429000"/>
              <a:gd name="connsiteX379" fmla="*/ 3467355 w 12192000"/>
              <a:gd name="connsiteY379" fmla="*/ 559130 h 3429000"/>
              <a:gd name="connsiteX380" fmla="*/ 3310753 w 12192000"/>
              <a:gd name="connsiteY380" fmla="*/ 358140 h 3429000"/>
              <a:gd name="connsiteX381" fmla="*/ 3291335 w 12192000"/>
              <a:gd name="connsiteY381" fmla="*/ 338420 h 3429000"/>
              <a:gd name="connsiteX382" fmla="*/ 1635889 w 12192000"/>
              <a:gd name="connsiteY382" fmla="*/ 280494 h 3429000"/>
              <a:gd name="connsiteX383" fmla="*/ 1634800 w 12192000"/>
              <a:gd name="connsiteY383" fmla="*/ 302111 h 3429000"/>
              <a:gd name="connsiteX384" fmla="*/ 1635889 w 12192000"/>
              <a:gd name="connsiteY384" fmla="*/ 280494 h 3429000"/>
              <a:gd name="connsiteX385" fmla="*/ 10277529 w 12192000"/>
              <a:gd name="connsiteY385" fmla="*/ 272307 h 3429000"/>
              <a:gd name="connsiteX386" fmla="*/ 10276797 w 12192000"/>
              <a:gd name="connsiteY386" fmla="*/ 279672 h 3429000"/>
              <a:gd name="connsiteX387" fmla="*/ 10385906 w 12192000"/>
              <a:gd name="connsiteY387" fmla="*/ 718031 h 3429000"/>
              <a:gd name="connsiteX388" fmla="*/ 10536458 w 12192000"/>
              <a:gd name="connsiteY388" fmla="*/ 1115310 h 3429000"/>
              <a:gd name="connsiteX389" fmla="*/ 10436479 w 12192000"/>
              <a:gd name="connsiteY389" fmla="*/ 715570 h 3429000"/>
              <a:gd name="connsiteX390" fmla="*/ 10277529 w 12192000"/>
              <a:gd name="connsiteY390" fmla="*/ 272307 h 3429000"/>
              <a:gd name="connsiteX391" fmla="*/ 1510397 w 12192000"/>
              <a:gd name="connsiteY391" fmla="*/ 255705 h 3429000"/>
              <a:gd name="connsiteX392" fmla="*/ 1146550 w 12192000"/>
              <a:gd name="connsiteY392" fmla="*/ 373012 h 3429000"/>
              <a:gd name="connsiteX393" fmla="*/ 698834 w 12192000"/>
              <a:gd name="connsiteY393" fmla="*/ 523272 h 3429000"/>
              <a:gd name="connsiteX394" fmla="*/ 34256 w 12192000"/>
              <a:gd name="connsiteY394" fmla="*/ 918603 h 3429000"/>
              <a:gd name="connsiteX395" fmla="*/ 527241 w 12192000"/>
              <a:gd name="connsiteY395" fmla="*/ 636078 h 3429000"/>
              <a:gd name="connsiteX396" fmla="*/ 1510397 w 12192000"/>
              <a:gd name="connsiteY396" fmla="*/ 255705 h 3429000"/>
              <a:gd name="connsiteX397" fmla="*/ 1313114 w 12192000"/>
              <a:gd name="connsiteY397" fmla="*/ 226216 h 3429000"/>
              <a:gd name="connsiteX398" fmla="*/ 1109304 w 12192000"/>
              <a:gd name="connsiteY398" fmla="*/ 240030 h 3429000"/>
              <a:gd name="connsiteX399" fmla="*/ 8129 w 12192000"/>
              <a:gd name="connsiteY399" fmla="*/ 901519 h 3429000"/>
              <a:gd name="connsiteX400" fmla="*/ 687572 w 12192000"/>
              <a:gd name="connsiteY400" fmla="*/ 496629 h 3429000"/>
              <a:gd name="connsiteX401" fmla="*/ 1138365 w 12192000"/>
              <a:gd name="connsiteY401" fmla="*/ 345515 h 3429000"/>
              <a:gd name="connsiteX402" fmla="*/ 1505579 w 12192000"/>
              <a:gd name="connsiteY402" fmla="*/ 226526 h 3429000"/>
              <a:gd name="connsiteX403" fmla="*/ 1313114 w 12192000"/>
              <a:gd name="connsiteY403" fmla="*/ 226216 h 3429000"/>
              <a:gd name="connsiteX404" fmla="*/ 3655073 w 12192000"/>
              <a:gd name="connsiteY404" fmla="*/ 221884 h 3429000"/>
              <a:gd name="connsiteX405" fmla="*/ 3989938 w 12192000"/>
              <a:gd name="connsiteY405" fmla="*/ 562685 h 3429000"/>
              <a:gd name="connsiteX406" fmla="*/ 4393907 w 12192000"/>
              <a:gd name="connsiteY406" fmla="*/ 832258 h 3429000"/>
              <a:gd name="connsiteX407" fmla="*/ 4648051 w 12192000"/>
              <a:gd name="connsiteY407" fmla="*/ 945051 h 3429000"/>
              <a:gd name="connsiteX408" fmla="*/ 4383389 w 12192000"/>
              <a:gd name="connsiteY408" fmla="*/ 755369 h 3429000"/>
              <a:gd name="connsiteX409" fmla="*/ 4165508 w 12192000"/>
              <a:gd name="connsiteY409" fmla="*/ 606196 h 3429000"/>
              <a:gd name="connsiteX410" fmla="*/ 4068162 w 12192000"/>
              <a:gd name="connsiteY410" fmla="*/ 524394 h 3429000"/>
              <a:gd name="connsiteX411" fmla="*/ 3981416 w 12192000"/>
              <a:gd name="connsiteY411" fmla="*/ 451482 h 3429000"/>
              <a:gd name="connsiteX412" fmla="*/ 3800147 w 12192000"/>
              <a:gd name="connsiteY412" fmla="*/ 320872 h 3429000"/>
              <a:gd name="connsiteX413" fmla="*/ 3670252 w 12192000"/>
              <a:gd name="connsiteY413" fmla="*/ 193798 h 3429000"/>
              <a:gd name="connsiteX414" fmla="*/ 3817258 w 12192000"/>
              <a:gd name="connsiteY414" fmla="*/ 294577 h 3429000"/>
              <a:gd name="connsiteX415" fmla="*/ 4000461 w 12192000"/>
              <a:gd name="connsiteY415" fmla="*/ 426966 h 3429000"/>
              <a:gd name="connsiteX416" fmla="*/ 4088180 w 12192000"/>
              <a:gd name="connsiteY416" fmla="*/ 500774 h 3429000"/>
              <a:gd name="connsiteX417" fmla="*/ 4184555 w 12192000"/>
              <a:gd name="connsiteY417" fmla="*/ 581683 h 3429000"/>
              <a:gd name="connsiteX418" fmla="*/ 4399563 w 12192000"/>
              <a:gd name="connsiteY418" fmla="*/ 729106 h 3429000"/>
              <a:gd name="connsiteX419" fmla="*/ 4684469 w 12192000"/>
              <a:gd name="connsiteY419" fmla="*/ 935680 h 3429000"/>
              <a:gd name="connsiteX420" fmla="*/ 4690271 w 12192000"/>
              <a:gd name="connsiteY420" fmla="*/ 941034 h 3429000"/>
              <a:gd name="connsiteX421" fmla="*/ 4136093 w 12192000"/>
              <a:gd name="connsiteY421" fmla="*/ 429466 h 3429000"/>
              <a:gd name="connsiteX422" fmla="*/ 3670252 w 12192000"/>
              <a:gd name="connsiteY422" fmla="*/ 193798 h 3429000"/>
              <a:gd name="connsiteX423" fmla="*/ 9334796 w 12192000"/>
              <a:gd name="connsiteY423" fmla="*/ 27584 h 3429000"/>
              <a:gd name="connsiteX424" fmla="*/ 9651570 w 12192000"/>
              <a:gd name="connsiteY424" fmla="*/ 397505 h 3429000"/>
              <a:gd name="connsiteX425" fmla="*/ 9334796 w 12192000"/>
              <a:gd name="connsiteY425" fmla="*/ 27584 h 3429000"/>
              <a:gd name="connsiteX426" fmla="*/ 4440129 w 12192000"/>
              <a:gd name="connsiteY426" fmla="*/ 19571 h 3429000"/>
              <a:gd name="connsiteX427" fmla="*/ 4856525 w 12192000"/>
              <a:gd name="connsiteY427" fmla="*/ 486351 h 3429000"/>
              <a:gd name="connsiteX428" fmla="*/ 5059055 w 12192000"/>
              <a:gd name="connsiteY428" fmla="*/ 679918 h 3429000"/>
              <a:gd name="connsiteX429" fmla="*/ 5290070 w 12192000"/>
              <a:gd name="connsiteY429" fmla="*/ 834619 h 3429000"/>
              <a:gd name="connsiteX430" fmla="*/ 4834991 w 12192000"/>
              <a:gd name="connsiteY430" fmla="*/ 401985 h 3429000"/>
              <a:gd name="connsiteX431" fmla="*/ 4440129 w 12192000"/>
              <a:gd name="connsiteY431" fmla="*/ 19571 h 3429000"/>
              <a:gd name="connsiteX432" fmla="*/ 8613009 w 12192000"/>
              <a:gd name="connsiteY432" fmla="*/ 0 h 3429000"/>
              <a:gd name="connsiteX433" fmla="*/ 8720364 w 12192000"/>
              <a:gd name="connsiteY433" fmla="*/ 0 h 3429000"/>
              <a:gd name="connsiteX434" fmla="*/ 8781165 w 12192000"/>
              <a:gd name="connsiteY434" fmla="*/ 82863 h 3429000"/>
              <a:gd name="connsiteX435" fmla="*/ 8971448 w 12192000"/>
              <a:gd name="connsiteY435" fmla="*/ 246946 h 3429000"/>
              <a:gd name="connsiteX436" fmla="*/ 8820691 w 12192000"/>
              <a:gd name="connsiteY436" fmla="*/ 57482 h 3429000"/>
              <a:gd name="connsiteX437" fmla="*/ 8807612 w 12192000"/>
              <a:gd name="connsiteY437" fmla="*/ 38256 h 3429000"/>
              <a:gd name="connsiteX438" fmla="*/ 8780258 w 12192000"/>
              <a:gd name="connsiteY438" fmla="*/ 0 h 3429000"/>
              <a:gd name="connsiteX439" fmla="*/ 8818949 w 12192000"/>
              <a:gd name="connsiteY439" fmla="*/ 0 h 3429000"/>
              <a:gd name="connsiteX440" fmla="*/ 8833783 w 12192000"/>
              <a:gd name="connsiteY440" fmla="*/ 20753 h 3429000"/>
              <a:gd name="connsiteX441" fmla="*/ 8846863 w 12192000"/>
              <a:gd name="connsiteY441" fmla="*/ 39981 h 3429000"/>
              <a:gd name="connsiteX442" fmla="*/ 8960046 w 12192000"/>
              <a:gd name="connsiteY442" fmla="*/ 191389 h 3429000"/>
              <a:gd name="connsiteX443" fmla="*/ 8876789 w 12192000"/>
              <a:gd name="connsiteY443" fmla="*/ 0 h 3429000"/>
              <a:gd name="connsiteX444" fmla="*/ 8980100 w 12192000"/>
              <a:gd name="connsiteY444" fmla="*/ 0 h 3429000"/>
              <a:gd name="connsiteX445" fmla="*/ 9090618 w 12192000"/>
              <a:gd name="connsiteY445" fmla="*/ 287225 h 3429000"/>
              <a:gd name="connsiteX446" fmla="*/ 9762441 w 12192000"/>
              <a:gd name="connsiteY446" fmla="*/ 664587 h 3429000"/>
              <a:gd name="connsiteX447" fmla="*/ 9717826 w 12192000"/>
              <a:gd name="connsiteY447" fmla="*/ 487719 h 3429000"/>
              <a:gd name="connsiteX448" fmla="*/ 9713123 w 12192000"/>
              <a:gd name="connsiteY448" fmla="*/ 487663 h 3429000"/>
              <a:gd name="connsiteX449" fmla="*/ 9260878 w 12192000"/>
              <a:gd name="connsiteY449" fmla="*/ 87448 h 3429000"/>
              <a:gd name="connsiteX450" fmla="*/ 9221522 w 12192000"/>
              <a:gd name="connsiteY450" fmla="*/ 0 h 3429000"/>
              <a:gd name="connsiteX451" fmla="*/ 9425221 w 12192000"/>
              <a:gd name="connsiteY451" fmla="*/ 0 h 3429000"/>
              <a:gd name="connsiteX452" fmla="*/ 9453548 w 12192000"/>
              <a:gd name="connsiteY452" fmla="*/ 23392 h 3429000"/>
              <a:gd name="connsiteX453" fmla="*/ 9625671 w 12192000"/>
              <a:gd name="connsiteY453" fmla="*/ 210960 h 3429000"/>
              <a:gd name="connsiteX454" fmla="*/ 9632927 w 12192000"/>
              <a:gd name="connsiteY454" fmla="*/ 60128 h 3429000"/>
              <a:gd name="connsiteX455" fmla="*/ 9642174 w 12192000"/>
              <a:gd name="connsiteY455" fmla="*/ 0 h 3429000"/>
              <a:gd name="connsiteX456" fmla="*/ 9731615 w 12192000"/>
              <a:gd name="connsiteY456" fmla="*/ 0 h 3429000"/>
              <a:gd name="connsiteX457" fmla="*/ 9721255 w 12192000"/>
              <a:gd name="connsiteY457" fmla="*/ 74242 h 3429000"/>
              <a:gd name="connsiteX458" fmla="*/ 9736458 w 12192000"/>
              <a:gd name="connsiteY458" fmla="*/ 329413 h 3429000"/>
              <a:gd name="connsiteX459" fmla="*/ 9763499 w 12192000"/>
              <a:gd name="connsiteY459" fmla="*/ 99057 h 3429000"/>
              <a:gd name="connsiteX460" fmla="*/ 9777267 w 12192000"/>
              <a:gd name="connsiteY460" fmla="*/ 0 h 3429000"/>
              <a:gd name="connsiteX461" fmla="*/ 9808036 w 12192000"/>
              <a:gd name="connsiteY461" fmla="*/ 0 h 3429000"/>
              <a:gd name="connsiteX462" fmla="*/ 9793821 w 12192000"/>
              <a:gd name="connsiteY462" fmla="*/ 102652 h 3429000"/>
              <a:gd name="connsiteX463" fmla="*/ 9767436 w 12192000"/>
              <a:gd name="connsiteY463" fmla="*/ 321864 h 3429000"/>
              <a:gd name="connsiteX464" fmla="*/ 9814477 w 12192000"/>
              <a:gd name="connsiteY464" fmla="*/ 233531 h 3429000"/>
              <a:gd name="connsiteX465" fmla="*/ 9873012 w 12192000"/>
              <a:gd name="connsiteY465" fmla="*/ 38619 h 3429000"/>
              <a:gd name="connsiteX466" fmla="*/ 9875879 w 12192000"/>
              <a:gd name="connsiteY466" fmla="*/ 0 h 3429000"/>
              <a:gd name="connsiteX467" fmla="*/ 9965253 w 12192000"/>
              <a:gd name="connsiteY467" fmla="*/ 0 h 3429000"/>
              <a:gd name="connsiteX468" fmla="*/ 9930901 w 12192000"/>
              <a:gd name="connsiteY468" fmla="*/ 135026 h 3429000"/>
              <a:gd name="connsiteX469" fmla="*/ 9880832 w 12192000"/>
              <a:gd name="connsiteY469" fmla="*/ 271562 h 3429000"/>
              <a:gd name="connsiteX470" fmla="*/ 9896024 w 12192000"/>
              <a:gd name="connsiteY470" fmla="*/ 749295 h 3429000"/>
              <a:gd name="connsiteX471" fmla="*/ 10395379 w 12192000"/>
              <a:gd name="connsiteY471" fmla="*/ 1102843 h 3429000"/>
              <a:gd name="connsiteX472" fmla="*/ 10225980 w 12192000"/>
              <a:gd name="connsiteY472" fmla="*/ 132061 h 3429000"/>
              <a:gd name="connsiteX473" fmla="*/ 10314210 w 12192000"/>
              <a:gd name="connsiteY473" fmla="*/ 109353 h 3429000"/>
              <a:gd name="connsiteX474" fmla="*/ 10573663 w 12192000"/>
              <a:gd name="connsiteY474" fmla="*/ 842430 h 3429000"/>
              <a:gd name="connsiteX475" fmla="*/ 10583736 w 12192000"/>
              <a:gd name="connsiteY475" fmla="*/ 1259819 h 3429000"/>
              <a:gd name="connsiteX476" fmla="*/ 10880472 w 12192000"/>
              <a:gd name="connsiteY476" fmla="*/ 1537558 h 3429000"/>
              <a:gd name="connsiteX477" fmla="*/ 11231212 w 12192000"/>
              <a:gd name="connsiteY477" fmla="*/ 216474 h 3429000"/>
              <a:gd name="connsiteX478" fmla="*/ 11317765 w 12192000"/>
              <a:gd name="connsiteY478" fmla="*/ 209405 h 3429000"/>
              <a:gd name="connsiteX479" fmla="*/ 10982911 w 12192000"/>
              <a:gd name="connsiteY479" fmla="*/ 1622260 h 3429000"/>
              <a:gd name="connsiteX480" fmla="*/ 10968747 w 12192000"/>
              <a:gd name="connsiteY480" fmla="*/ 1630552 h 3429000"/>
              <a:gd name="connsiteX481" fmla="*/ 11258020 w 12192000"/>
              <a:gd name="connsiteY481" fmla="*/ 1972078 h 3429000"/>
              <a:gd name="connsiteX482" fmla="*/ 11688741 w 12192000"/>
              <a:gd name="connsiteY482" fmla="*/ 2616312 h 3429000"/>
              <a:gd name="connsiteX483" fmla="*/ 11794425 w 12192000"/>
              <a:gd name="connsiteY483" fmla="*/ 2252109 h 3429000"/>
              <a:gd name="connsiteX484" fmla="*/ 11792727 w 12192000"/>
              <a:gd name="connsiteY484" fmla="*/ 2240934 h 3429000"/>
              <a:gd name="connsiteX485" fmla="*/ 11776744 w 12192000"/>
              <a:gd name="connsiteY485" fmla="*/ 2242723 h 3429000"/>
              <a:gd name="connsiteX486" fmla="*/ 11442546 w 12192000"/>
              <a:gd name="connsiteY486" fmla="*/ 1307592 h 3429000"/>
              <a:gd name="connsiteX487" fmla="*/ 11527771 w 12192000"/>
              <a:gd name="connsiteY487" fmla="*/ 1275317 h 3429000"/>
              <a:gd name="connsiteX488" fmla="*/ 11851542 w 12192000"/>
              <a:gd name="connsiteY488" fmla="*/ 2034703 h 3429000"/>
              <a:gd name="connsiteX489" fmla="*/ 12122505 w 12192000"/>
              <a:gd name="connsiteY489" fmla="*/ 1727948 h 3429000"/>
              <a:gd name="connsiteX490" fmla="*/ 12192000 w 12192000"/>
              <a:gd name="connsiteY490" fmla="*/ 1669975 h 3429000"/>
              <a:gd name="connsiteX491" fmla="*/ 12192000 w 12192000"/>
              <a:gd name="connsiteY491" fmla="*/ 1731063 h 3429000"/>
              <a:gd name="connsiteX492" fmla="*/ 12155105 w 12192000"/>
              <a:gd name="connsiteY492" fmla="*/ 1762181 h 3429000"/>
              <a:gd name="connsiteX493" fmla="*/ 11918903 w 12192000"/>
              <a:gd name="connsiteY493" fmla="*/ 2062132 h 3429000"/>
              <a:gd name="connsiteX494" fmla="*/ 12067554 w 12192000"/>
              <a:gd name="connsiteY494" fmla="*/ 1888498 h 3429000"/>
              <a:gd name="connsiteX495" fmla="*/ 12192000 w 12192000"/>
              <a:gd name="connsiteY495" fmla="*/ 1782392 h 3429000"/>
              <a:gd name="connsiteX496" fmla="*/ 12192000 w 12192000"/>
              <a:gd name="connsiteY496" fmla="*/ 1822559 h 3429000"/>
              <a:gd name="connsiteX497" fmla="*/ 12087498 w 12192000"/>
              <a:gd name="connsiteY497" fmla="*/ 1911764 h 3429000"/>
              <a:gd name="connsiteX498" fmla="*/ 11941335 w 12192000"/>
              <a:gd name="connsiteY498" fmla="*/ 2083809 h 3429000"/>
              <a:gd name="connsiteX499" fmla="*/ 11898139 w 12192000"/>
              <a:gd name="connsiteY499" fmla="*/ 2163553 h 3429000"/>
              <a:gd name="connsiteX500" fmla="*/ 12037359 w 12192000"/>
              <a:gd name="connsiteY500" fmla="*/ 2053816 h 3429000"/>
              <a:gd name="connsiteX501" fmla="*/ 12192000 w 12192000"/>
              <a:gd name="connsiteY501" fmla="*/ 1901891 h 3429000"/>
              <a:gd name="connsiteX502" fmla="*/ 12192000 w 12192000"/>
              <a:gd name="connsiteY502" fmla="*/ 1973912 h 3429000"/>
              <a:gd name="connsiteX503" fmla="*/ 12054488 w 12192000"/>
              <a:gd name="connsiteY503" fmla="*/ 2104939 h 3429000"/>
              <a:gd name="connsiteX504" fmla="*/ 11880977 w 12192000"/>
              <a:gd name="connsiteY504" fmla="*/ 2245040 h 3429000"/>
              <a:gd name="connsiteX505" fmla="*/ 11879666 w 12192000"/>
              <a:gd name="connsiteY505" fmla="*/ 2246644 h 3429000"/>
              <a:gd name="connsiteX506" fmla="*/ 11873674 w 12192000"/>
              <a:gd name="connsiteY506" fmla="*/ 2254306 h 3429000"/>
              <a:gd name="connsiteX507" fmla="*/ 11738608 w 12192000"/>
              <a:gd name="connsiteY507" fmla="*/ 2689417 h 3429000"/>
              <a:gd name="connsiteX508" fmla="*/ 11732820 w 12192000"/>
              <a:gd name="connsiteY508" fmla="*/ 2696184 h 3429000"/>
              <a:gd name="connsiteX509" fmla="*/ 12058063 w 12192000"/>
              <a:gd name="connsiteY509" fmla="*/ 3376045 h 3429000"/>
              <a:gd name="connsiteX510" fmla="*/ 12077722 w 12192000"/>
              <a:gd name="connsiteY510" fmla="*/ 3428999 h 3429000"/>
              <a:gd name="connsiteX511" fmla="*/ 11980831 w 12192000"/>
              <a:gd name="connsiteY511" fmla="*/ 3428999 h 3429000"/>
              <a:gd name="connsiteX512" fmla="*/ 11842370 w 12192000"/>
              <a:gd name="connsiteY512" fmla="*/ 3103596 h 3429000"/>
              <a:gd name="connsiteX513" fmla="*/ 11807118 w 12192000"/>
              <a:gd name="connsiteY513" fmla="*/ 3032642 h 3429000"/>
              <a:gd name="connsiteX514" fmla="*/ 11352410 w 12192000"/>
              <a:gd name="connsiteY514" fmla="*/ 2253534 h 3429000"/>
              <a:gd name="connsiteX515" fmla="*/ 11344098 w 12192000"/>
              <a:gd name="connsiteY515" fmla="*/ 2252717 h 3429000"/>
              <a:gd name="connsiteX516" fmla="*/ 10730809 w 12192000"/>
              <a:gd name="connsiteY516" fmla="*/ 2156749 h 3429000"/>
              <a:gd name="connsiteX517" fmla="*/ 10713050 w 12192000"/>
              <a:gd name="connsiteY517" fmla="*/ 2164271 h 3429000"/>
              <a:gd name="connsiteX518" fmla="*/ 9420192 w 12192000"/>
              <a:gd name="connsiteY518" fmla="*/ 2263050 h 3429000"/>
              <a:gd name="connsiteX519" fmla="*/ 9404066 w 12192000"/>
              <a:gd name="connsiteY519" fmla="*/ 2242708 h 3429000"/>
              <a:gd name="connsiteX520" fmla="*/ 10712309 w 12192000"/>
              <a:gd name="connsiteY520" fmla="*/ 2109562 h 3429000"/>
              <a:gd name="connsiteX521" fmla="*/ 11291486 w 12192000"/>
              <a:gd name="connsiteY521" fmla="*/ 2166804 h 3429000"/>
              <a:gd name="connsiteX522" fmla="*/ 11176624 w 12192000"/>
              <a:gd name="connsiteY522" fmla="*/ 2010340 h 3429000"/>
              <a:gd name="connsiteX523" fmla="*/ 10665962 w 12192000"/>
              <a:gd name="connsiteY523" fmla="*/ 1445588 h 3429000"/>
              <a:gd name="connsiteX524" fmla="*/ 10647017 w 12192000"/>
              <a:gd name="connsiteY524" fmla="*/ 1450047 h 3429000"/>
              <a:gd name="connsiteX525" fmla="*/ 10107096 w 12192000"/>
              <a:gd name="connsiteY525" fmla="*/ 1560072 h 3429000"/>
              <a:gd name="connsiteX526" fmla="*/ 9439953 w 12192000"/>
              <a:gd name="connsiteY526" fmla="*/ 1480921 h 3429000"/>
              <a:gd name="connsiteX527" fmla="*/ 9470279 w 12192000"/>
              <a:gd name="connsiteY527" fmla="*/ 1443131 h 3429000"/>
              <a:gd name="connsiteX528" fmla="*/ 10565024 w 12192000"/>
              <a:gd name="connsiteY528" fmla="*/ 1352269 h 3429000"/>
              <a:gd name="connsiteX529" fmla="*/ 9922490 w 12192000"/>
              <a:gd name="connsiteY529" fmla="*/ 858833 h 3429000"/>
              <a:gd name="connsiteX530" fmla="*/ 9920481 w 12192000"/>
              <a:gd name="connsiteY530" fmla="*/ 859346 h 3429000"/>
              <a:gd name="connsiteX531" fmla="*/ 9916127 w 12192000"/>
              <a:gd name="connsiteY531" fmla="*/ 859836 h 3429000"/>
              <a:gd name="connsiteX532" fmla="*/ 9791125 w 12192000"/>
              <a:gd name="connsiteY532" fmla="*/ 938248 h 3429000"/>
              <a:gd name="connsiteX533" fmla="*/ 9528364 w 12192000"/>
              <a:gd name="connsiteY533" fmla="*/ 1022767 h 3429000"/>
              <a:gd name="connsiteX534" fmla="*/ 8629850 w 12192000"/>
              <a:gd name="connsiteY534" fmla="*/ 1184329 h 3429000"/>
              <a:gd name="connsiteX535" fmla="*/ 8600239 w 12192000"/>
              <a:gd name="connsiteY535" fmla="*/ 1167243 h 3429000"/>
              <a:gd name="connsiteX536" fmla="*/ 9761570 w 12192000"/>
              <a:gd name="connsiteY536" fmla="*/ 753283 h 3429000"/>
              <a:gd name="connsiteX537" fmla="*/ 9368237 w 12192000"/>
              <a:gd name="connsiteY537" fmla="*/ 520470 h 3429000"/>
              <a:gd name="connsiteX538" fmla="*/ 9354614 w 12192000"/>
              <a:gd name="connsiteY538" fmla="*/ 522288 h 3429000"/>
              <a:gd name="connsiteX539" fmla="*/ 8364351 w 12192000"/>
              <a:gd name="connsiteY539" fmla="*/ 730267 h 3429000"/>
              <a:gd name="connsiteX540" fmla="*/ 8386567 w 12192000"/>
              <a:gd name="connsiteY540" fmla="*/ 690760 h 3429000"/>
              <a:gd name="connsiteX541" fmla="*/ 9231713 w 12192000"/>
              <a:gd name="connsiteY541" fmla="*/ 444539 h 3429000"/>
              <a:gd name="connsiteX542" fmla="*/ 9023301 w 12192000"/>
              <a:gd name="connsiteY542" fmla="*/ 334109 h 3429000"/>
              <a:gd name="connsiteX543" fmla="*/ 9010556 w 12192000"/>
              <a:gd name="connsiteY543" fmla="*/ 329998 h 3429000"/>
              <a:gd name="connsiteX544" fmla="*/ 8687367 w 12192000"/>
              <a:gd name="connsiteY544" fmla="*/ 101276 h 3429000"/>
              <a:gd name="connsiteX545" fmla="*/ 4382818 w 12192000"/>
              <a:gd name="connsiteY545" fmla="*/ 0 h 3429000"/>
              <a:gd name="connsiteX546" fmla="*/ 4463614 w 12192000"/>
              <a:gd name="connsiteY546" fmla="*/ 0 h 3429000"/>
              <a:gd name="connsiteX547" fmla="*/ 4557150 w 12192000"/>
              <a:gd name="connsiteY547" fmla="*/ 81023 h 3429000"/>
              <a:gd name="connsiteX548" fmla="*/ 4856936 w 12192000"/>
              <a:gd name="connsiteY548" fmla="*/ 380146 h 3429000"/>
              <a:gd name="connsiteX549" fmla="*/ 5111996 w 12192000"/>
              <a:gd name="connsiteY549" fmla="*/ 636759 h 3429000"/>
              <a:gd name="connsiteX550" fmla="*/ 5388878 w 12192000"/>
              <a:gd name="connsiteY550" fmla="*/ 871185 h 3429000"/>
              <a:gd name="connsiteX551" fmla="*/ 5425556 w 12192000"/>
              <a:gd name="connsiteY551" fmla="*/ 879967 h 3429000"/>
              <a:gd name="connsiteX552" fmla="*/ 4943646 w 12192000"/>
              <a:gd name="connsiteY552" fmla="*/ 393916 h 3429000"/>
              <a:gd name="connsiteX553" fmla="*/ 4594837 w 12192000"/>
              <a:gd name="connsiteY553" fmla="*/ 103274 h 3429000"/>
              <a:gd name="connsiteX554" fmla="*/ 4518536 w 12192000"/>
              <a:gd name="connsiteY554" fmla="*/ 31511 h 3429000"/>
              <a:gd name="connsiteX555" fmla="*/ 4483543 w 12192000"/>
              <a:gd name="connsiteY555" fmla="*/ 0 h 3429000"/>
              <a:gd name="connsiteX556" fmla="*/ 4534233 w 12192000"/>
              <a:gd name="connsiteY556" fmla="*/ 0 h 3429000"/>
              <a:gd name="connsiteX557" fmla="*/ 4633631 w 12192000"/>
              <a:gd name="connsiteY557" fmla="*/ 74706 h 3429000"/>
              <a:gd name="connsiteX558" fmla="*/ 4949299 w 12192000"/>
              <a:gd name="connsiteY558" fmla="*/ 337336 h 3429000"/>
              <a:gd name="connsiteX559" fmla="*/ 5291452 w 12192000"/>
              <a:gd name="connsiteY559" fmla="*/ 647801 h 3429000"/>
              <a:gd name="connsiteX560" fmla="*/ 5434998 w 12192000"/>
              <a:gd name="connsiteY560" fmla="*/ 825100 h 3429000"/>
              <a:gd name="connsiteX561" fmla="*/ 5351015 w 12192000"/>
              <a:gd name="connsiteY561" fmla="*/ 331989 h 3429000"/>
              <a:gd name="connsiteX562" fmla="*/ 5344012 w 12192000"/>
              <a:gd name="connsiteY562" fmla="*/ 131333 h 3429000"/>
              <a:gd name="connsiteX563" fmla="*/ 5349920 w 12192000"/>
              <a:gd name="connsiteY563" fmla="*/ 0 h 3429000"/>
              <a:gd name="connsiteX564" fmla="*/ 5401317 w 12192000"/>
              <a:gd name="connsiteY564" fmla="*/ 0 h 3429000"/>
              <a:gd name="connsiteX565" fmla="*/ 5400859 w 12192000"/>
              <a:gd name="connsiteY565" fmla="*/ 83801 h 3429000"/>
              <a:gd name="connsiteX566" fmla="*/ 5401644 w 12192000"/>
              <a:gd name="connsiteY566" fmla="*/ 188847 h 3429000"/>
              <a:gd name="connsiteX567" fmla="*/ 5467256 w 12192000"/>
              <a:gd name="connsiteY567" fmla="*/ 746494 h 3429000"/>
              <a:gd name="connsiteX568" fmla="*/ 5448069 w 12192000"/>
              <a:gd name="connsiteY568" fmla="*/ 138554 h 3429000"/>
              <a:gd name="connsiteX569" fmla="*/ 5440458 w 12192000"/>
              <a:gd name="connsiteY569" fmla="*/ 0 h 3429000"/>
              <a:gd name="connsiteX570" fmla="*/ 5472521 w 12192000"/>
              <a:gd name="connsiteY570" fmla="*/ 0 h 3429000"/>
              <a:gd name="connsiteX571" fmla="*/ 5480135 w 12192000"/>
              <a:gd name="connsiteY571" fmla="*/ 136802 h 3429000"/>
              <a:gd name="connsiteX572" fmla="*/ 5499023 w 12192000"/>
              <a:gd name="connsiteY572" fmla="*/ 737310 h 3429000"/>
              <a:gd name="connsiteX573" fmla="*/ 5547022 w 12192000"/>
              <a:gd name="connsiteY573" fmla="*/ 178838 h 3429000"/>
              <a:gd name="connsiteX574" fmla="*/ 5522799 w 12192000"/>
              <a:gd name="connsiteY574" fmla="*/ 0 h 3429000"/>
              <a:gd name="connsiteX575" fmla="*/ 5573386 w 12192000"/>
              <a:gd name="connsiteY575" fmla="*/ 0 h 3429000"/>
              <a:gd name="connsiteX576" fmla="*/ 5587618 w 12192000"/>
              <a:gd name="connsiteY576" fmla="*/ 82353 h 3429000"/>
              <a:gd name="connsiteX577" fmla="*/ 5519779 w 12192000"/>
              <a:gd name="connsiteY577" fmla="*/ 930223 h 3429000"/>
              <a:gd name="connsiteX578" fmla="*/ 5520293 w 12192000"/>
              <a:gd name="connsiteY578" fmla="*/ 931602 h 3429000"/>
              <a:gd name="connsiteX579" fmla="*/ 5767221 w 12192000"/>
              <a:gd name="connsiteY579" fmla="*/ 1236564 h 3429000"/>
              <a:gd name="connsiteX580" fmla="*/ 6937169 w 12192000"/>
              <a:gd name="connsiteY580" fmla="*/ 1386941 h 3429000"/>
              <a:gd name="connsiteX581" fmla="*/ 6953922 w 12192000"/>
              <a:gd name="connsiteY581" fmla="*/ 1461068 h 3429000"/>
              <a:gd name="connsiteX582" fmla="*/ 6071359 w 12192000"/>
              <a:gd name="connsiteY582" fmla="*/ 1341770 h 3429000"/>
              <a:gd name="connsiteX583" fmla="*/ 6038839 w 12192000"/>
              <a:gd name="connsiteY583" fmla="*/ 1335474 h 3429000"/>
              <a:gd name="connsiteX584" fmla="*/ 6038706 w 12192000"/>
              <a:gd name="connsiteY584" fmla="*/ 1334847 h 3429000"/>
              <a:gd name="connsiteX585" fmla="*/ 6037784 w 12192000"/>
              <a:gd name="connsiteY585" fmla="*/ 1335270 h 3429000"/>
              <a:gd name="connsiteX586" fmla="*/ 6038839 w 12192000"/>
              <a:gd name="connsiteY586" fmla="*/ 1335474 h 3429000"/>
              <a:gd name="connsiteX587" fmla="*/ 6040338 w 12192000"/>
              <a:gd name="connsiteY587" fmla="*/ 1342418 h 3429000"/>
              <a:gd name="connsiteX588" fmla="*/ 6024488 w 12192000"/>
              <a:gd name="connsiteY588" fmla="*/ 1380903 h 3429000"/>
              <a:gd name="connsiteX589" fmla="*/ 5599771 w 12192000"/>
              <a:gd name="connsiteY589" fmla="*/ 2080652 h 3429000"/>
              <a:gd name="connsiteX590" fmla="*/ 5548843 w 12192000"/>
              <a:gd name="connsiteY590" fmla="*/ 2134845 h 3429000"/>
              <a:gd name="connsiteX591" fmla="*/ 5940952 w 12192000"/>
              <a:gd name="connsiteY591" fmla="*/ 2821028 h 3429000"/>
              <a:gd name="connsiteX592" fmla="*/ 6043441 w 12192000"/>
              <a:gd name="connsiteY592" fmla="*/ 3236847 h 3429000"/>
              <a:gd name="connsiteX593" fmla="*/ 6093432 w 12192000"/>
              <a:gd name="connsiteY593" fmla="*/ 3429000 h 3429000"/>
              <a:gd name="connsiteX594" fmla="*/ 6034344 w 12192000"/>
              <a:gd name="connsiteY594" fmla="*/ 3429000 h 3429000"/>
              <a:gd name="connsiteX595" fmla="*/ 6026679 w 12192000"/>
              <a:gd name="connsiteY595" fmla="*/ 3407959 h 3429000"/>
              <a:gd name="connsiteX596" fmla="*/ 5800441 w 12192000"/>
              <a:gd name="connsiteY596" fmla="*/ 2906286 h 3429000"/>
              <a:gd name="connsiteX597" fmla="*/ 5526562 w 12192000"/>
              <a:gd name="connsiteY597" fmla="*/ 2276388 h 3429000"/>
              <a:gd name="connsiteX598" fmla="*/ 5519640 w 12192000"/>
              <a:gd name="connsiteY598" fmla="*/ 2254774 h 3429000"/>
              <a:gd name="connsiteX599" fmla="*/ 5844559 w 12192000"/>
              <a:gd name="connsiteY599" fmla="*/ 3124349 h 3429000"/>
              <a:gd name="connsiteX600" fmla="*/ 5975994 w 12192000"/>
              <a:gd name="connsiteY600" fmla="*/ 3429000 h 3429000"/>
              <a:gd name="connsiteX601" fmla="*/ 5898547 w 12192000"/>
              <a:gd name="connsiteY601" fmla="*/ 3429000 h 3429000"/>
              <a:gd name="connsiteX602" fmla="*/ 5682041 w 12192000"/>
              <a:gd name="connsiteY602" fmla="*/ 2926860 h 3429000"/>
              <a:gd name="connsiteX603" fmla="*/ 5461758 w 12192000"/>
              <a:gd name="connsiteY603" fmla="*/ 2391220 h 3429000"/>
              <a:gd name="connsiteX604" fmla="*/ 5237282 w 12192000"/>
              <a:gd name="connsiteY604" fmla="*/ 3150086 h 3429000"/>
              <a:gd name="connsiteX605" fmla="*/ 5115009 w 12192000"/>
              <a:gd name="connsiteY605" fmla="*/ 3429000 h 3429000"/>
              <a:gd name="connsiteX606" fmla="*/ 5028074 w 12192000"/>
              <a:gd name="connsiteY606" fmla="*/ 3429000 h 3429000"/>
              <a:gd name="connsiteX607" fmla="*/ 5079508 w 12192000"/>
              <a:gd name="connsiteY607" fmla="*/ 3320074 h 3429000"/>
              <a:gd name="connsiteX608" fmla="*/ 5371846 w 12192000"/>
              <a:gd name="connsiteY608" fmla="*/ 2495413 h 3429000"/>
              <a:gd name="connsiteX609" fmla="*/ 5270512 w 12192000"/>
              <a:gd name="connsiteY609" fmla="*/ 2709975 h 3429000"/>
              <a:gd name="connsiteX610" fmla="*/ 5062409 w 12192000"/>
              <a:gd name="connsiteY610" fmla="*/ 3224544 h 3429000"/>
              <a:gd name="connsiteX611" fmla="*/ 5036628 w 12192000"/>
              <a:gd name="connsiteY611" fmla="*/ 3325247 h 3429000"/>
              <a:gd name="connsiteX612" fmla="*/ 5009112 w 12192000"/>
              <a:gd name="connsiteY612" fmla="*/ 3429000 h 3429000"/>
              <a:gd name="connsiteX613" fmla="*/ 4976679 w 12192000"/>
              <a:gd name="connsiteY613" fmla="*/ 3429000 h 3429000"/>
              <a:gd name="connsiteX614" fmla="*/ 5006537 w 12192000"/>
              <a:gd name="connsiteY614" fmla="*/ 3318068 h 3429000"/>
              <a:gd name="connsiteX615" fmla="*/ 5032723 w 12192000"/>
              <a:gd name="connsiteY615" fmla="*/ 3215957 h 3429000"/>
              <a:gd name="connsiteX616" fmla="*/ 5242949 w 12192000"/>
              <a:gd name="connsiteY616" fmla="*/ 2696175 h 3429000"/>
              <a:gd name="connsiteX617" fmla="*/ 5286321 w 12192000"/>
              <a:gd name="connsiteY617" fmla="*/ 2604555 h 3429000"/>
              <a:gd name="connsiteX618" fmla="*/ 5008210 w 12192000"/>
              <a:gd name="connsiteY618" fmla="*/ 3220194 h 3429000"/>
              <a:gd name="connsiteX619" fmla="*/ 4986321 w 12192000"/>
              <a:gd name="connsiteY619" fmla="*/ 3336687 h 3429000"/>
              <a:gd name="connsiteX620" fmla="*/ 4973474 w 12192000"/>
              <a:gd name="connsiteY620" fmla="*/ 3429000 h 3429000"/>
              <a:gd name="connsiteX621" fmla="*/ 4907178 w 12192000"/>
              <a:gd name="connsiteY621" fmla="*/ 3429000 h 3429000"/>
              <a:gd name="connsiteX622" fmla="*/ 4910810 w 12192000"/>
              <a:gd name="connsiteY622" fmla="*/ 3400660 h 3429000"/>
              <a:gd name="connsiteX623" fmla="*/ 4987461 w 12192000"/>
              <a:gd name="connsiteY623" fmla="*/ 3003994 h 3429000"/>
              <a:gd name="connsiteX624" fmla="*/ 5179262 w 12192000"/>
              <a:gd name="connsiteY624" fmla="*/ 2606044 h 3429000"/>
              <a:gd name="connsiteX625" fmla="*/ 4689678 w 12192000"/>
              <a:gd name="connsiteY625" fmla="*/ 3011241 h 3429000"/>
              <a:gd name="connsiteX626" fmla="*/ 4477543 w 12192000"/>
              <a:gd name="connsiteY626" fmla="*/ 3245836 h 3429000"/>
              <a:gd name="connsiteX627" fmla="*/ 4329957 w 12192000"/>
              <a:gd name="connsiteY627" fmla="*/ 3429000 h 3429000"/>
              <a:gd name="connsiteX628" fmla="*/ 4218595 w 12192000"/>
              <a:gd name="connsiteY628" fmla="*/ 3429000 h 3429000"/>
              <a:gd name="connsiteX629" fmla="*/ 4368888 w 12192000"/>
              <a:gd name="connsiteY629" fmla="*/ 3239412 h 3429000"/>
              <a:gd name="connsiteX630" fmla="*/ 4563091 w 12192000"/>
              <a:gd name="connsiteY630" fmla="*/ 3013508 h 3429000"/>
              <a:gd name="connsiteX631" fmla="*/ 5387324 w 12192000"/>
              <a:gd name="connsiteY631" fmla="*/ 2276830 h 3429000"/>
              <a:gd name="connsiteX632" fmla="*/ 5073620 w 12192000"/>
              <a:gd name="connsiteY632" fmla="*/ 2526437 h 3429000"/>
              <a:gd name="connsiteX633" fmla="*/ 4689789 w 12192000"/>
              <a:gd name="connsiteY633" fmla="*/ 2839382 h 3429000"/>
              <a:gd name="connsiteX634" fmla="*/ 4418722 w 12192000"/>
              <a:gd name="connsiteY634" fmla="*/ 3141886 h 3429000"/>
              <a:gd name="connsiteX635" fmla="*/ 4214944 w 12192000"/>
              <a:gd name="connsiteY635" fmla="*/ 3429000 h 3429000"/>
              <a:gd name="connsiteX636" fmla="*/ 4177898 w 12192000"/>
              <a:gd name="connsiteY636" fmla="*/ 3429000 h 3429000"/>
              <a:gd name="connsiteX637" fmla="*/ 4391597 w 12192000"/>
              <a:gd name="connsiteY637" fmla="*/ 3127370 h 3429000"/>
              <a:gd name="connsiteX638" fmla="*/ 4668889 w 12192000"/>
              <a:gd name="connsiteY638" fmla="*/ 2817399 h 3429000"/>
              <a:gd name="connsiteX639" fmla="*/ 5055427 w 12192000"/>
              <a:gd name="connsiteY639" fmla="*/ 2502476 h 3429000"/>
              <a:gd name="connsiteX640" fmla="*/ 5371814 w 12192000"/>
              <a:gd name="connsiteY640" fmla="*/ 2249975 h 3429000"/>
              <a:gd name="connsiteX641" fmla="*/ 4987918 w 12192000"/>
              <a:gd name="connsiteY641" fmla="*/ 2409701 h 3429000"/>
              <a:gd name="connsiteX642" fmla="*/ 4317146 w 12192000"/>
              <a:gd name="connsiteY642" fmla="*/ 3158716 h 3429000"/>
              <a:gd name="connsiteX643" fmla="*/ 4171627 w 12192000"/>
              <a:gd name="connsiteY643" fmla="*/ 3429000 h 3429000"/>
              <a:gd name="connsiteX644" fmla="*/ 4081585 w 12192000"/>
              <a:gd name="connsiteY644" fmla="*/ 3429000 h 3429000"/>
              <a:gd name="connsiteX645" fmla="*/ 4238603 w 12192000"/>
              <a:gd name="connsiteY645" fmla="*/ 3130341 h 3429000"/>
              <a:gd name="connsiteX646" fmla="*/ 4778333 w 12192000"/>
              <a:gd name="connsiteY646" fmla="*/ 2444626 h 3429000"/>
              <a:gd name="connsiteX647" fmla="*/ 5414185 w 12192000"/>
              <a:gd name="connsiteY647" fmla="*/ 2144882 h 3429000"/>
              <a:gd name="connsiteX648" fmla="*/ 5959648 w 12192000"/>
              <a:gd name="connsiteY648" fmla="*/ 1331797 h 3429000"/>
              <a:gd name="connsiteX649" fmla="*/ 5355019 w 12192000"/>
              <a:gd name="connsiteY649" fmla="*/ 1305672 h 3429000"/>
              <a:gd name="connsiteX650" fmla="*/ 5083565 w 12192000"/>
              <a:gd name="connsiteY650" fmla="*/ 1750121 h 3429000"/>
              <a:gd name="connsiteX651" fmla="*/ 4713577 w 12192000"/>
              <a:gd name="connsiteY651" fmla="*/ 2187803 h 3429000"/>
              <a:gd name="connsiteX652" fmla="*/ 3989559 w 12192000"/>
              <a:gd name="connsiteY652" fmla="*/ 2716945 h 3429000"/>
              <a:gd name="connsiteX653" fmla="*/ 3939824 w 12192000"/>
              <a:gd name="connsiteY653" fmla="*/ 2637900 h 3429000"/>
              <a:gd name="connsiteX654" fmla="*/ 4584537 w 12192000"/>
              <a:gd name="connsiteY654" fmla="*/ 1895826 h 3429000"/>
              <a:gd name="connsiteX655" fmla="*/ 5037105 w 12192000"/>
              <a:gd name="connsiteY655" fmla="*/ 1659765 h 3429000"/>
              <a:gd name="connsiteX656" fmla="*/ 5039930 w 12192000"/>
              <a:gd name="connsiteY656" fmla="*/ 1660585 h 3429000"/>
              <a:gd name="connsiteX657" fmla="*/ 5263764 w 12192000"/>
              <a:gd name="connsiteY657" fmla="*/ 1306525 h 3429000"/>
              <a:gd name="connsiteX658" fmla="*/ 4086300 w 12192000"/>
              <a:gd name="connsiteY658" fmla="*/ 1455599 h 3429000"/>
              <a:gd name="connsiteX659" fmla="*/ 4085485 w 12192000"/>
              <a:gd name="connsiteY659" fmla="*/ 1470070 h 3429000"/>
              <a:gd name="connsiteX660" fmla="*/ 3871915 w 12192000"/>
              <a:gd name="connsiteY660" fmla="*/ 1824645 h 3429000"/>
              <a:gd name="connsiteX661" fmla="*/ 3799374 w 12192000"/>
              <a:gd name="connsiteY661" fmla="*/ 2037127 h 3429000"/>
              <a:gd name="connsiteX662" fmla="*/ 3498850 w 12192000"/>
              <a:gd name="connsiteY662" fmla="*/ 3232888 h 3429000"/>
              <a:gd name="connsiteX663" fmla="*/ 3399216 w 12192000"/>
              <a:gd name="connsiteY663" fmla="*/ 3429000 h 3429000"/>
              <a:gd name="connsiteX664" fmla="*/ 3303688 w 12192000"/>
              <a:gd name="connsiteY664" fmla="*/ 3429000 h 3429000"/>
              <a:gd name="connsiteX665" fmla="*/ 3391774 w 12192000"/>
              <a:gd name="connsiteY665" fmla="*/ 3268181 h 3429000"/>
              <a:gd name="connsiteX666" fmla="*/ 3735540 w 12192000"/>
              <a:gd name="connsiteY666" fmla="*/ 2117923 h 3429000"/>
              <a:gd name="connsiteX667" fmla="*/ 3729438 w 12192000"/>
              <a:gd name="connsiteY667" fmla="*/ 2140058 h 3429000"/>
              <a:gd name="connsiteX668" fmla="*/ 3707782 w 12192000"/>
              <a:gd name="connsiteY668" fmla="*/ 2215908 h 3429000"/>
              <a:gd name="connsiteX669" fmla="*/ 3583827 w 12192000"/>
              <a:gd name="connsiteY669" fmla="*/ 2610215 h 3429000"/>
              <a:gd name="connsiteX670" fmla="*/ 3547861 w 12192000"/>
              <a:gd name="connsiteY670" fmla="*/ 2700609 h 3429000"/>
              <a:gd name="connsiteX671" fmla="*/ 3490905 w 12192000"/>
              <a:gd name="connsiteY671" fmla="*/ 2848660 h 3429000"/>
              <a:gd name="connsiteX672" fmla="*/ 3455859 w 12192000"/>
              <a:gd name="connsiteY672" fmla="*/ 2962301 h 3429000"/>
              <a:gd name="connsiteX673" fmla="*/ 3429112 w 12192000"/>
              <a:gd name="connsiteY673" fmla="*/ 3050469 h 3429000"/>
              <a:gd name="connsiteX674" fmla="*/ 3304862 w 12192000"/>
              <a:gd name="connsiteY674" fmla="*/ 3367476 h 3429000"/>
              <a:gd name="connsiteX675" fmla="*/ 3276071 w 12192000"/>
              <a:gd name="connsiteY675" fmla="*/ 3429000 h 3429000"/>
              <a:gd name="connsiteX676" fmla="*/ 3240805 w 12192000"/>
              <a:gd name="connsiteY676" fmla="*/ 3429000 h 3429000"/>
              <a:gd name="connsiteX677" fmla="*/ 3275917 w 12192000"/>
              <a:gd name="connsiteY677" fmla="*/ 3354192 h 3429000"/>
              <a:gd name="connsiteX678" fmla="*/ 3399358 w 12192000"/>
              <a:gd name="connsiteY678" fmla="*/ 3040011 h 3429000"/>
              <a:gd name="connsiteX679" fmla="*/ 3425650 w 12192000"/>
              <a:gd name="connsiteY679" fmla="*/ 2952333 h 3429000"/>
              <a:gd name="connsiteX680" fmla="*/ 3460661 w 12192000"/>
              <a:gd name="connsiteY680" fmla="*/ 2837763 h 3429000"/>
              <a:gd name="connsiteX681" fmla="*/ 3518021 w 12192000"/>
              <a:gd name="connsiteY681" fmla="*/ 2688298 h 3429000"/>
              <a:gd name="connsiteX682" fmla="*/ 3554035 w 12192000"/>
              <a:gd name="connsiteY682" fmla="*/ 2598832 h 3429000"/>
              <a:gd name="connsiteX683" fmla="*/ 3677174 w 12192000"/>
              <a:gd name="connsiteY683" fmla="*/ 2207351 h 3429000"/>
              <a:gd name="connsiteX684" fmla="*/ 3698819 w 12192000"/>
              <a:gd name="connsiteY684" fmla="*/ 2131503 h 3429000"/>
              <a:gd name="connsiteX685" fmla="*/ 3702094 w 12192000"/>
              <a:gd name="connsiteY685" fmla="*/ 2120194 h 3429000"/>
              <a:gd name="connsiteX686" fmla="*/ 3398355 w 12192000"/>
              <a:gd name="connsiteY686" fmla="*/ 2665603 h 3429000"/>
              <a:gd name="connsiteX687" fmla="*/ 3193941 w 12192000"/>
              <a:gd name="connsiteY687" fmla="*/ 3369775 h 3429000"/>
              <a:gd name="connsiteX688" fmla="*/ 3184140 w 12192000"/>
              <a:gd name="connsiteY688" fmla="*/ 3429000 h 3429000"/>
              <a:gd name="connsiteX689" fmla="*/ 3099978 w 12192000"/>
              <a:gd name="connsiteY689" fmla="*/ 3429000 h 3429000"/>
              <a:gd name="connsiteX690" fmla="*/ 3101556 w 12192000"/>
              <a:gd name="connsiteY690" fmla="*/ 3414337 h 3429000"/>
              <a:gd name="connsiteX691" fmla="*/ 3370162 w 12192000"/>
              <a:gd name="connsiteY691" fmla="*/ 2356550 h 3429000"/>
              <a:gd name="connsiteX692" fmla="*/ 3746477 w 12192000"/>
              <a:gd name="connsiteY692" fmla="*/ 1948889 h 3429000"/>
              <a:gd name="connsiteX693" fmla="*/ 3863399 w 12192000"/>
              <a:gd name="connsiteY693" fmla="*/ 1658257 h 3429000"/>
              <a:gd name="connsiteX694" fmla="*/ 3968712 w 12192000"/>
              <a:gd name="connsiteY694" fmla="*/ 1484989 h 3429000"/>
              <a:gd name="connsiteX695" fmla="*/ 2792390 w 12192000"/>
              <a:gd name="connsiteY695" fmla="*/ 1953974 h 3429000"/>
              <a:gd name="connsiteX696" fmla="*/ 2714982 w 12192000"/>
              <a:gd name="connsiteY696" fmla="*/ 1998051 h 3429000"/>
              <a:gd name="connsiteX697" fmla="*/ 2813361 w 12192000"/>
              <a:gd name="connsiteY697" fmla="*/ 2594912 h 3429000"/>
              <a:gd name="connsiteX698" fmla="*/ 2688430 w 12192000"/>
              <a:gd name="connsiteY698" fmla="*/ 3372564 h 3429000"/>
              <a:gd name="connsiteX699" fmla="*/ 2629626 w 12192000"/>
              <a:gd name="connsiteY699" fmla="*/ 3334394 h 3429000"/>
              <a:gd name="connsiteX700" fmla="*/ 2565328 w 12192000"/>
              <a:gd name="connsiteY700" fmla="*/ 2087399 h 3429000"/>
              <a:gd name="connsiteX701" fmla="*/ 1922999 w 12192000"/>
              <a:gd name="connsiteY701" fmla="*/ 2551343 h 3429000"/>
              <a:gd name="connsiteX702" fmla="*/ 1950261 w 12192000"/>
              <a:gd name="connsiteY702" fmla="*/ 2976858 h 3429000"/>
              <a:gd name="connsiteX703" fmla="*/ 2365554 w 12192000"/>
              <a:gd name="connsiteY703" fmla="*/ 3330107 h 3429000"/>
              <a:gd name="connsiteX704" fmla="*/ 2424142 w 12192000"/>
              <a:gd name="connsiteY704" fmla="*/ 3429000 h 3429000"/>
              <a:gd name="connsiteX705" fmla="*/ 2395994 w 12192000"/>
              <a:gd name="connsiteY705" fmla="*/ 3429000 h 3429000"/>
              <a:gd name="connsiteX706" fmla="*/ 2392863 w 12192000"/>
              <a:gd name="connsiteY706" fmla="*/ 3423964 h 3429000"/>
              <a:gd name="connsiteX707" fmla="*/ 2017589 w 12192000"/>
              <a:gd name="connsiteY707" fmla="*/ 3064982 h 3429000"/>
              <a:gd name="connsiteX708" fmla="*/ 2147336 w 12192000"/>
              <a:gd name="connsiteY708" fmla="*/ 3165052 h 3429000"/>
              <a:gd name="connsiteX709" fmla="*/ 2207047 w 12192000"/>
              <a:gd name="connsiteY709" fmla="*/ 3225540 h 3429000"/>
              <a:gd name="connsiteX710" fmla="*/ 2299106 w 12192000"/>
              <a:gd name="connsiteY710" fmla="*/ 3349931 h 3429000"/>
              <a:gd name="connsiteX711" fmla="*/ 2314430 w 12192000"/>
              <a:gd name="connsiteY711" fmla="*/ 3372144 h 3429000"/>
              <a:gd name="connsiteX712" fmla="*/ 2352406 w 12192000"/>
              <a:gd name="connsiteY712" fmla="*/ 3429000 h 3429000"/>
              <a:gd name="connsiteX713" fmla="*/ 2314492 w 12192000"/>
              <a:gd name="connsiteY713" fmla="*/ 3429000 h 3429000"/>
              <a:gd name="connsiteX714" fmla="*/ 2288095 w 12192000"/>
              <a:gd name="connsiteY714" fmla="*/ 3389030 h 3429000"/>
              <a:gd name="connsiteX715" fmla="*/ 2272768 w 12192000"/>
              <a:gd name="connsiteY715" fmla="*/ 3366822 h 3429000"/>
              <a:gd name="connsiteX716" fmla="*/ 2182715 w 12192000"/>
              <a:gd name="connsiteY716" fmla="*/ 3246071 h 3429000"/>
              <a:gd name="connsiteX717" fmla="*/ 2032061 w 12192000"/>
              <a:gd name="connsiteY717" fmla="*/ 3112380 h 3429000"/>
              <a:gd name="connsiteX718" fmla="*/ 2257220 w 12192000"/>
              <a:gd name="connsiteY718" fmla="*/ 3397257 h 3429000"/>
              <a:gd name="connsiteX719" fmla="*/ 2281324 w 12192000"/>
              <a:gd name="connsiteY719" fmla="*/ 3429000 h 3429000"/>
              <a:gd name="connsiteX720" fmla="*/ 2242860 w 12192000"/>
              <a:gd name="connsiteY720" fmla="*/ 3429000 h 3429000"/>
              <a:gd name="connsiteX721" fmla="*/ 2232818 w 12192000"/>
              <a:gd name="connsiteY721" fmla="*/ 3415926 h 3429000"/>
              <a:gd name="connsiteX722" fmla="*/ 1990172 w 12192000"/>
              <a:gd name="connsiteY722" fmla="*/ 3113121 h 3429000"/>
              <a:gd name="connsiteX723" fmla="*/ 2124090 w 12192000"/>
              <a:gd name="connsiteY723" fmla="*/ 3332017 h 3429000"/>
              <a:gd name="connsiteX724" fmla="*/ 2200380 w 12192000"/>
              <a:gd name="connsiteY724" fmla="*/ 3429000 h 3429000"/>
              <a:gd name="connsiteX725" fmla="*/ 2147507 w 12192000"/>
              <a:gd name="connsiteY725" fmla="*/ 3429000 h 3429000"/>
              <a:gd name="connsiteX726" fmla="*/ 2070668 w 12192000"/>
              <a:gd name="connsiteY726" fmla="*/ 3332520 h 3429000"/>
              <a:gd name="connsiteX727" fmla="*/ 1975142 w 12192000"/>
              <a:gd name="connsiteY727" fmla="*/ 3156570 h 3429000"/>
              <a:gd name="connsiteX728" fmla="*/ 2050035 w 12192000"/>
              <a:gd name="connsiteY728" fmla="*/ 3384345 h 3429000"/>
              <a:gd name="connsiteX729" fmla="*/ 2063025 w 12192000"/>
              <a:gd name="connsiteY729" fmla="*/ 3429000 h 3429000"/>
              <a:gd name="connsiteX730" fmla="*/ 2021675 w 12192000"/>
              <a:gd name="connsiteY730" fmla="*/ 3429000 h 3429000"/>
              <a:gd name="connsiteX731" fmla="*/ 2019308 w 12192000"/>
              <a:gd name="connsiteY731" fmla="*/ 3418118 h 3429000"/>
              <a:gd name="connsiteX732" fmla="*/ 1938835 w 12192000"/>
              <a:gd name="connsiteY732" fmla="*/ 3122160 h 3429000"/>
              <a:gd name="connsiteX733" fmla="*/ 1953230 w 12192000"/>
              <a:gd name="connsiteY733" fmla="*/ 3330699 h 3429000"/>
              <a:gd name="connsiteX734" fmla="*/ 1956763 w 12192000"/>
              <a:gd name="connsiteY734" fmla="*/ 3349191 h 3429000"/>
              <a:gd name="connsiteX735" fmla="*/ 1967925 w 12192000"/>
              <a:gd name="connsiteY735" fmla="*/ 3429000 h 3429000"/>
              <a:gd name="connsiteX736" fmla="*/ 1936622 w 12192000"/>
              <a:gd name="connsiteY736" fmla="*/ 3429000 h 3429000"/>
              <a:gd name="connsiteX737" fmla="*/ 1926261 w 12192000"/>
              <a:gd name="connsiteY737" fmla="*/ 3355064 h 3429000"/>
              <a:gd name="connsiteX738" fmla="*/ 1922724 w 12192000"/>
              <a:gd name="connsiteY738" fmla="*/ 3336577 h 3429000"/>
              <a:gd name="connsiteX739" fmla="*/ 1904650 w 12192000"/>
              <a:gd name="connsiteY739" fmla="*/ 3210616 h 3429000"/>
              <a:gd name="connsiteX740" fmla="*/ 1885273 w 12192000"/>
              <a:gd name="connsiteY740" fmla="*/ 3429000 h 3429000"/>
              <a:gd name="connsiteX741" fmla="*/ 1854363 w 12192000"/>
              <a:gd name="connsiteY741" fmla="*/ 3429000 h 3429000"/>
              <a:gd name="connsiteX742" fmla="*/ 1880391 w 12192000"/>
              <a:gd name="connsiteY742" fmla="*/ 3174796 h 3429000"/>
              <a:gd name="connsiteX743" fmla="*/ 1818273 w 12192000"/>
              <a:gd name="connsiteY743" fmla="*/ 3286729 h 3429000"/>
              <a:gd name="connsiteX744" fmla="*/ 1794691 w 12192000"/>
              <a:gd name="connsiteY744" fmla="*/ 3414239 h 3429000"/>
              <a:gd name="connsiteX745" fmla="*/ 1794914 w 12192000"/>
              <a:gd name="connsiteY745" fmla="*/ 3429000 h 3429000"/>
              <a:gd name="connsiteX746" fmla="*/ 1746128 w 12192000"/>
              <a:gd name="connsiteY746" fmla="*/ 3429000 h 3429000"/>
              <a:gd name="connsiteX747" fmla="*/ 1753934 w 12192000"/>
              <a:gd name="connsiteY747" fmla="*/ 3295796 h 3429000"/>
              <a:gd name="connsiteX748" fmla="*/ 1792053 w 12192000"/>
              <a:gd name="connsiteY748" fmla="*/ 3143396 h 3429000"/>
              <a:gd name="connsiteX749" fmla="*/ 1862248 w 12192000"/>
              <a:gd name="connsiteY749" fmla="*/ 2837397 h 3429000"/>
              <a:gd name="connsiteX750" fmla="*/ 1862250 w 12192000"/>
              <a:gd name="connsiteY750" fmla="*/ 2604531 h 3429000"/>
              <a:gd name="connsiteX751" fmla="*/ 1211999 w 12192000"/>
              <a:gd name="connsiteY751" fmla="*/ 3254610 h 3429000"/>
              <a:gd name="connsiteX752" fmla="*/ 1213266 w 12192000"/>
              <a:gd name="connsiteY752" fmla="*/ 3262947 h 3429000"/>
              <a:gd name="connsiteX753" fmla="*/ 1203370 w 12192000"/>
              <a:gd name="connsiteY753" fmla="*/ 3421676 h 3429000"/>
              <a:gd name="connsiteX754" fmla="*/ 1203671 w 12192000"/>
              <a:gd name="connsiteY754" fmla="*/ 3429000 h 3429000"/>
              <a:gd name="connsiteX755" fmla="*/ 1143180 w 12192000"/>
              <a:gd name="connsiteY755" fmla="*/ 3429000 h 3429000"/>
              <a:gd name="connsiteX756" fmla="*/ 1142176 w 12192000"/>
              <a:gd name="connsiteY756" fmla="*/ 3337045 h 3429000"/>
              <a:gd name="connsiteX757" fmla="*/ 1067484 w 12192000"/>
              <a:gd name="connsiteY757" fmla="*/ 3429000 h 3429000"/>
              <a:gd name="connsiteX758" fmla="*/ 953928 w 12192000"/>
              <a:gd name="connsiteY758" fmla="*/ 3429000 h 3429000"/>
              <a:gd name="connsiteX759" fmla="*/ 959715 w 12192000"/>
              <a:gd name="connsiteY759" fmla="*/ 3421185 h 3429000"/>
              <a:gd name="connsiteX760" fmla="*/ 1483788 w 12192000"/>
              <a:gd name="connsiteY760" fmla="*/ 2830174 h 3429000"/>
              <a:gd name="connsiteX761" fmla="*/ 1100671 w 12192000"/>
              <a:gd name="connsiteY761" fmla="*/ 2823137 h 3429000"/>
              <a:gd name="connsiteX762" fmla="*/ 1090144 w 12192000"/>
              <a:gd name="connsiteY762" fmla="*/ 2827748 h 3429000"/>
              <a:gd name="connsiteX763" fmla="*/ 1095872 w 12192000"/>
              <a:gd name="connsiteY763" fmla="*/ 2842892 h 3429000"/>
              <a:gd name="connsiteX764" fmla="*/ 262785 w 12192000"/>
              <a:gd name="connsiteY764" fmla="*/ 3416450 h 3429000"/>
              <a:gd name="connsiteX765" fmla="*/ 209968 w 12192000"/>
              <a:gd name="connsiteY765" fmla="*/ 3341713 h 3429000"/>
              <a:gd name="connsiteX766" fmla="*/ 873460 w 12192000"/>
              <a:gd name="connsiteY766" fmla="*/ 2824768 h 3429000"/>
              <a:gd name="connsiteX767" fmla="*/ 192686 w 12192000"/>
              <a:gd name="connsiteY767" fmla="*/ 2420257 h 3429000"/>
              <a:gd name="connsiteX768" fmla="*/ 4696 w 12192000"/>
              <a:gd name="connsiteY768" fmla="*/ 2268668 h 3429000"/>
              <a:gd name="connsiteX769" fmla="*/ 0 w 12192000"/>
              <a:gd name="connsiteY769" fmla="*/ 2260984 h 3429000"/>
              <a:gd name="connsiteX770" fmla="*/ 0 w 12192000"/>
              <a:gd name="connsiteY770" fmla="*/ 2084472 h 3429000"/>
              <a:gd name="connsiteX771" fmla="*/ 174101 w 12192000"/>
              <a:gd name="connsiteY771" fmla="*/ 2191277 h 3429000"/>
              <a:gd name="connsiteX772" fmla="*/ 891800 w 12192000"/>
              <a:gd name="connsiteY772" fmla="*/ 2607935 h 3429000"/>
              <a:gd name="connsiteX773" fmla="*/ 1072219 w 12192000"/>
              <a:gd name="connsiteY773" fmla="*/ 2740443 h 3429000"/>
              <a:gd name="connsiteX774" fmla="*/ 1074117 w 12192000"/>
              <a:gd name="connsiteY774" fmla="*/ 2741301 h 3429000"/>
              <a:gd name="connsiteX775" fmla="*/ 1083114 w 12192000"/>
              <a:gd name="connsiteY775" fmla="*/ 2745131 h 3429000"/>
              <a:gd name="connsiteX776" fmla="*/ 1543010 w 12192000"/>
              <a:gd name="connsiteY776" fmla="*/ 2762140 h 3429000"/>
              <a:gd name="connsiteX777" fmla="*/ 1551080 w 12192000"/>
              <a:gd name="connsiteY777" fmla="*/ 2766006 h 3429000"/>
              <a:gd name="connsiteX778" fmla="*/ 2345443 w 12192000"/>
              <a:gd name="connsiteY778" fmla="*/ 2120882 h 3429000"/>
              <a:gd name="connsiteX779" fmla="*/ 1721499 w 12192000"/>
              <a:gd name="connsiteY779" fmla="*/ 2170969 h 3429000"/>
              <a:gd name="connsiteX780" fmla="*/ 767716 w 12192000"/>
              <a:gd name="connsiteY780" fmla="*/ 2043768 h 3429000"/>
              <a:gd name="connsiteX781" fmla="*/ 722147 w 12192000"/>
              <a:gd name="connsiteY781" fmla="*/ 1964091 h 3429000"/>
              <a:gd name="connsiteX782" fmla="*/ 1485552 w 12192000"/>
              <a:gd name="connsiteY782" fmla="*/ 1884202 h 3429000"/>
              <a:gd name="connsiteX783" fmla="*/ 2143004 w 12192000"/>
              <a:gd name="connsiteY783" fmla="*/ 1973420 h 3429000"/>
              <a:gd name="connsiteX784" fmla="*/ 1933391 w 12192000"/>
              <a:gd name="connsiteY784" fmla="*/ 1727971 h 3429000"/>
              <a:gd name="connsiteX785" fmla="*/ 1827118 w 12192000"/>
              <a:gd name="connsiteY785" fmla="*/ 1539410 h 3429000"/>
              <a:gd name="connsiteX786" fmla="*/ 1837349 w 12192000"/>
              <a:gd name="connsiteY786" fmla="*/ 1527357 h 3429000"/>
              <a:gd name="connsiteX787" fmla="*/ 2162835 w 12192000"/>
              <a:gd name="connsiteY787" fmla="*/ 1758853 h 3429000"/>
              <a:gd name="connsiteX788" fmla="*/ 2257167 w 12192000"/>
              <a:gd name="connsiteY788" fmla="*/ 2033123 h 3429000"/>
              <a:gd name="connsiteX789" fmla="*/ 2261598 w 12192000"/>
              <a:gd name="connsiteY789" fmla="*/ 2038998 h 3429000"/>
              <a:gd name="connsiteX790" fmla="*/ 2437177 w 12192000"/>
              <a:gd name="connsiteY790" fmla="*/ 2050608 h 3429000"/>
              <a:gd name="connsiteX791" fmla="*/ 2445247 w 12192000"/>
              <a:gd name="connsiteY791" fmla="*/ 2054476 h 3429000"/>
              <a:gd name="connsiteX792" fmla="*/ 2743626 w 12192000"/>
              <a:gd name="connsiteY792" fmla="*/ 1875819 h 3429000"/>
              <a:gd name="connsiteX793" fmla="*/ 3048102 w 12192000"/>
              <a:gd name="connsiteY793" fmla="*/ 1721595 h 3429000"/>
              <a:gd name="connsiteX794" fmla="*/ 1799414 w 12192000"/>
              <a:gd name="connsiteY794" fmla="*/ 1265732 h 3429000"/>
              <a:gd name="connsiteX795" fmla="*/ 1771735 w 12192000"/>
              <a:gd name="connsiteY795" fmla="*/ 1190929 h 3429000"/>
              <a:gd name="connsiteX796" fmla="*/ 3104273 w 12192000"/>
              <a:gd name="connsiteY796" fmla="*/ 1647159 h 3429000"/>
              <a:gd name="connsiteX797" fmla="*/ 3113245 w 12192000"/>
              <a:gd name="connsiteY797" fmla="*/ 1661705 h 3429000"/>
              <a:gd name="connsiteX798" fmla="*/ 3126294 w 12192000"/>
              <a:gd name="connsiteY798" fmla="*/ 1685400 h 3429000"/>
              <a:gd name="connsiteX799" fmla="*/ 3937433 w 12192000"/>
              <a:gd name="connsiteY799" fmla="*/ 1401473 h 3429000"/>
              <a:gd name="connsiteX800" fmla="*/ 3590475 w 12192000"/>
              <a:gd name="connsiteY800" fmla="*/ 1168974 h 3429000"/>
              <a:gd name="connsiteX801" fmla="*/ 3100264 w 12192000"/>
              <a:gd name="connsiteY801" fmla="*/ 1150845 h 3429000"/>
              <a:gd name="connsiteX802" fmla="*/ 2183576 w 12192000"/>
              <a:gd name="connsiteY802" fmla="*/ 798150 h 3429000"/>
              <a:gd name="connsiteX803" fmla="*/ 2151029 w 12192000"/>
              <a:gd name="connsiteY803" fmla="*/ 717947 h 3429000"/>
              <a:gd name="connsiteX804" fmla="*/ 3563434 w 12192000"/>
              <a:gd name="connsiteY804" fmla="*/ 1040115 h 3429000"/>
              <a:gd name="connsiteX805" fmla="*/ 3177952 w 12192000"/>
              <a:gd name="connsiteY805" fmla="*/ 228386 h 3429000"/>
              <a:gd name="connsiteX806" fmla="*/ 3189263 w 12192000"/>
              <a:gd name="connsiteY806" fmla="*/ 196726 h 3429000"/>
              <a:gd name="connsiteX807" fmla="*/ 3560912 w 12192000"/>
              <a:gd name="connsiteY807" fmla="*/ 650863 h 3429000"/>
              <a:gd name="connsiteX808" fmla="*/ 3626636 w 12192000"/>
              <a:gd name="connsiteY808" fmla="*/ 1083230 h 3429000"/>
              <a:gd name="connsiteX809" fmla="*/ 3653088 w 12192000"/>
              <a:gd name="connsiteY809" fmla="*/ 1092417 h 3429000"/>
              <a:gd name="connsiteX810" fmla="*/ 3988128 w 12192000"/>
              <a:gd name="connsiteY810" fmla="*/ 1388267 h 3429000"/>
              <a:gd name="connsiteX811" fmla="*/ 4830582 w 12192000"/>
              <a:gd name="connsiteY811" fmla="*/ 1247000 h 3429000"/>
              <a:gd name="connsiteX812" fmla="*/ 4830100 w 12192000"/>
              <a:gd name="connsiteY812" fmla="*/ 1246554 h 3429000"/>
              <a:gd name="connsiteX813" fmla="*/ 4036318 w 12192000"/>
              <a:gd name="connsiteY813" fmla="*/ 718013 h 3429000"/>
              <a:gd name="connsiteX814" fmla="*/ 3432098 w 12192000"/>
              <a:gd name="connsiteY814" fmla="*/ 108312 h 3429000"/>
              <a:gd name="connsiteX815" fmla="*/ 3446761 w 12192000"/>
              <a:gd name="connsiteY815" fmla="*/ 32278 h 3429000"/>
              <a:gd name="connsiteX816" fmla="*/ 4419733 w 12192000"/>
              <a:gd name="connsiteY816" fmla="*/ 534555 h 3429000"/>
              <a:gd name="connsiteX817" fmla="*/ 4781371 w 12192000"/>
              <a:gd name="connsiteY817" fmla="*/ 1029604 h 3429000"/>
              <a:gd name="connsiteX818" fmla="*/ 4780440 w 12192000"/>
              <a:gd name="connsiteY818" fmla="*/ 1041290 h 3429000"/>
              <a:gd name="connsiteX819" fmla="*/ 4898954 w 12192000"/>
              <a:gd name="connsiteY819" fmla="*/ 1233092 h 3429000"/>
              <a:gd name="connsiteX820" fmla="*/ 4900699 w 12192000"/>
              <a:gd name="connsiteY820" fmla="*/ 1241867 h 3429000"/>
              <a:gd name="connsiteX821" fmla="*/ 5714511 w 12192000"/>
              <a:gd name="connsiteY821" fmla="*/ 1234483 h 3429000"/>
              <a:gd name="connsiteX822" fmla="*/ 5464793 w 12192000"/>
              <a:gd name="connsiteY822" fmla="*/ 964556 h 3429000"/>
              <a:gd name="connsiteX823" fmla="*/ 5461897 w 12192000"/>
              <a:gd name="connsiteY823" fmla="*/ 961879 h 3429000"/>
              <a:gd name="connsiteX824" fmla="*/ 4399417 w 12192000"/>
              <a:gd name="connsiteY824" fmla="*/ 23573 h 3429000"/>
              <a:gd name="connsiteX825" fmla="*/ 3090569 w 12192000"/>
              <a:gd name="connsiteY825" fmla="*/ 0 h 3429000"/>
              <a:gd name="connsiteX826" fmla="*/ 3218394 w 12192000"/>
              <a:gd name="connsiteY826" fmla="*/ 0 h 3429000"/>
              <a:gd name="connsiteX827" fmla="*/ 3241469 w 12192000"/>
              <a:gd name="connsiteY827" fmla="*/ 15651 h 3429000"/>
              <a:gd name="connsiteX828" fmla="*/ 3182620 w 12192000"/>
              <a:gd name="connsiteY828" fmla="*/ 54279 h 3429000"/>
              <a:gd name="connsiteX829" fmla="*/ 1890928 w 12192000"/>
              <a:gd name="connsiteY829" fmla="*/ 0 h 3429000"/>
              <a:gd name="connsiteX830" fmla="*/ 1994713 w 12192000"/>
              <a:gd name="connsiteY830" fmla="*/ 0 h 3429000"/>
              <a:gd name="connsiteX831" fmla="*/ 1931354 w 12192000"/>
              <a:gd name="connsiteY831" fmla="*/ 46950 h 3429000"/>
              <a:gd name="connsiteX832" fmla="*/ 1765923 w 12192000"/>
              <a:gd name="connsiteY832" fmla="*/ 152043 h 3429000"/>
              <a:gd name="connsiteX833" fmla="*/ 1702258 w 12192000"/>
              <a:gd name="connsiteY833" fmla="*/ 183286 h 3429000"/>
              <a:gd name="connsiteX834" fmla="*/ 1538370 w 12192000"/>
              <a:gd name="connsiteY834" fmla="*/ 382804 h 3429000"/>
              <a:gd name="connsiteX835" fmla="*/ 542867 w 12192000"/>
              <a:gd name="connsiteY835" fmla="*/ 1515092 h 3429000"/>
              <a:gd name="connsiteX836" fmla="*/ 515800 w 12192000"/>
              <a:gd name="connsiteY836" fmla="*/ 1433180 h 3429000"/>
              <a:gd name="connsiteX837" fmla="*/ 909145 w 12192000"/>
              <a:gd name="connsiteY837" fmla="*/ 770225 h 3429000"/>
              <a:gd name="connsiteX838" fmla="*/ 1214067 w 12192000"/>
              <a:gd name="connsiteY838" fmla="*/ 479561 h 3429000"/>
              <a:gd name="connsiteX839" fmla="*/ 640967 w 12192000"/>
              <a:gd name="connsiteY839" fmla="*/ 676601 h 3429000"/>
              <a:gd name="connsiteX840" fmla="*/ 112563 w 12192000"/>
              <a:gd name="connsiteY840" fmla="*/ 967952 h 3429000"/>
              <a:gd name="connsiteX841" fmla="*/ 0 w 12192000"/>
              <a:gd name="connsiteY841" fmla="*/ 1037006 h 3429000"/>
              <a:gd name="connsiteX842" fmla="*/ 0 w 12192000"/>
              <a:gd name="connsiteY842" fmla="*/ 804763 h 3429000"/>
              <a:gd name="connsiteX843" fmla="*/ 36881 w 12192000"/>
              <a:gd name="connsiteY843" fmla="*/ 771118 h 3429000"/>
              <a:gd name="connsiteX844" fmla="*/ 910534 w 12192000"/>
              <a:gd name="connsiteY844" fmla="*/ 200753 h 3429000"/>
              <a:gd name="connsiteX845" fmla="*/ 1578717 w 12192000"/>
              <a:gd name="connsiteY845" fmla="*/ 146982 h 3429000"/>
              <a:gd name="connsiteX846" fmla="*/ 1887945 w 12192000"/>
              <a:gd name="connsiteY846" fmla="*/ 2196 h 3429000"/>
              <a:gd name="connsiteX847" fmla="*/ 278539 w 12192000"/>
              <a:gd name="connsiteY847" fmla="*/ 0 h 3429000"/>
              <a:gd name="connsiteX848" fmla="*/ 773851 w 12192000"/>
              <a:gd name="connsiteY848" fmla="*/ 0 h 3429000"/>
              <a:gd name="connsiteX849" fmla="*/ 529937 w 12192000"/>
              <a:gd name="connsiteY849" fmla="*/ 74115 h 3429000"/>
              <a:gd name="connsiteX850" fmla="*/ 115099 w 12192000"/>
              <a:gd name="connsiteY850" fmla="*/ 178650 h 3429000"/>
              <a:gd name="connsiteX851" fmla="*/ 97284 w 12192000"/>
              <a:gd name="connsiteY851" fmla="*/ 91393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529937 w 12192000"/>
              <a:gd name="connsiteY862" fmla="*/ 74115 h 3429000"/>
              <a:gd name="connsiteX863" fmla="*/ 97284 w 12192000"/>
              <a:gd name="connsiteY863" fmla="*/ 91393 h 3429000"/>
              <a:gd name="connsiteX864" fmla="*/ 278539 w 12192000"/>
              <a:gd name="connsiteY864"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529937 w 12192000"/>
              <a:gd name="connsiteY862" fmla="*/ 74115 h 3429000"/>
              <a:gd name="connsiteX863" fmla="*/ 278539 w 12192000"/>
              <a:gd name="connsiteY863"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860" fmla="*/ 278539 w 12192000"/>
              <a:gd name="connsiteY860" fmla="*/ 0 h 3429000"/>
              <a:gd name="connsiteX861" fmla="*/ 773851 w 12192000"/>
              <a:gd name="connsiteY861" fmla="*/ 0 h 3429000"/>
              <a:gd name="connsiteX862" fmla="*/ 278539 w 12192000"/>
              <a:gd name="connsiteY862"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090569 w 12192000"/>
              <a:gd name="connsiteY836" fmla="*/ 0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3090569 w 12192000"/>
              <a:gd name="connsiteY840" fmla="*/ 0 h 3429000"/>
              <a:gd name="connsiteX841" fmla="*/ 1890928 w 12192000"/>
              <a:gd name="connsiteY841" fmla="*/ 0 h 3429000"/>
              <a:gd name="connsiteX842" fmla="*/ 1994713 w 12192000"/>
              <a:gd name="connsiteY842" fmla="*/ 0 h 3429000"/>
              <a:gd name="connsiteX843" fmla="*/ 1931354 w 12192000"/>
              <a:gd name="connsiteY843" fmla="*/ 46950 h 3429000"/>
              <a:gd name="connsiteX844" fmla="*/ 1765923 w 12192000"/>
              <a:gd name="connsiteY844" fmla="*/ 152043 h 3429000"/>
              <a:gd name="connsiteX845" fmla="*/ 1702258 w 12192000"/>
              <a:gd name="connsiteY845" fmla="*/ 183286 h 3429000"/>
              <a:gd name="connsiteX846" fmla="*/ 1538370 w 12192000"/>
              <a:gd name="connsiteY846" fmla="*/ 382804 h 3429000"/>
              <a:gd name="connsiteX847" fmla="*/ 542867 w 12192000"/>
              <a:gd name="connsiteY847" fmla="*/ 1515092 h 3429000"/>
              <a:gd name="connsiteX848" fmla="*/ 515800 w 12192000"/>
              <a:gd name="connsiteY848" fmla="*/ 1433180 h 3429000"/>
              <a:gd name="connsiteX849" fmla="*/ 909145 w 12192000"/>
              <a:gd name="connsiteY849" fmla="*/ 770225 h 3429000"/>
              <a:gd name="connsiteX850" fmla="*/ 1214067 w 12192000"/>
              <a:gd name="connsiteY850" fmla="*/ 479561 h 3429000"/>
              <a:gd name="connsiteX851" fmla="*/ 640967 w 12192000"/>
              <a:gd name="connsiteY851" fmla="*/ 676601 h 3429000"/>
              <a:gd name="connsiteX852" fmla="*/ 112563 w 12192000"/>
              <a:gd name="connsiteY852" fmla="*/ 967952 h 3429000"/>
              <a:gd name="connsiteX853" fmla="*/ 0 w 12192000"/>
              <a:gd name="connsiteY853" fmla="*/ 1037006 h 3429000"/>
              <a:gd name="connsiteX854" fmla="*/ 0 w 12192000"/>
              <a:gd name="connsiteY854" fmla="*/ 804763 h 3429000"/>
              <a:gd name="connsiteX855" fmla="*/ 36881 w 12192000"/>
              <a:gd name="connsiteY855" fmla="*/ 771118 h 3429000"/>
              <a:gd name="connsiteX856" fmla="*/ 910534 w 12192000"/>
              <a:gd name="connsiteY856" fmla="*/ 200753 h 3429000"/>
              <a:gd name="connsiteX857" fmla="*/ 1578717 w 12192000"/>
              <a:gd name="connsiteY857" fmla="*/ 146982 h 3429000"/>
              <a:gd name="connsiteX858" fmla="*/ 1887945 w 12192000"/>
              <a:gd name="connsiteY858" fmla="*/ 2196 h 3429000"/>
              <a:gd name="connsiteX859" fmla="*/ 1890928 w 12192000"/>
              <a:gd name="connsiteY859"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182620 w 12192000"/>
              <a:gd name="connsiteY836" fmla="*/ 54279 h 3429000"/>
              <a:gd name="connsiteX837" fmla="*/ 3218394 w 12192000"/>
              <a:gd name="connsiteY837" fmla="*/ 0 h 3429000"/>
              <a:gd name="connsiteX838" fmla="*/ 3241469 w 12192000"/>
              <a:gd name="connsiteY838" fmla="*/ 15651 h 3429000"/>
              <a:gd name="connsiteX839" fmla="*/ 3182620 w 12192000"/>
              <a:gd name="connsiteY839" fmla="*/ 54279 h 3429000"/>
              <a:gd name="connsiteX840" fmla="*/ 1890928 w 12192000"/>
              <a:gd name="connsiteY840" fmla="*/ 0 h 3429000"/>
              <a:gd name="connsiteX841" fmla="*/ 1994713 w 12192000"/>
              <a:gd name="connsiteY841" fmla="*/ 0 h 3429000"/>
              <a:gd name="connsiteX842" fmla="*/ 1931354 w 12192000"/>
              <a:gd name="connsiteY842" fmla="*/ 46950 h 3429000"/>
              <a:gd name="connsiteX843" fmla="*/ 1765923 w 12192000"/>
              <a:gd name="connsiteY843" fmla="*/ 152043 h 3429000"/>
              <a:gd name="connsiteX844" fmla="*/ 1702258 w 12192000"/>
              <a:gd name="connsiteY844" fmla="*/ 183286 h 3429000"/>
              <a:gd name="connsiteX845" fmla="*/ 1538370 w 12192000"/>
              <a:gd name="connsiteY845" fmla="*/ 382804 h 3429000"/>
              <a:gd name="connsiteX846" fmla="*/ 542867 w 12192000"/>
              <a:gd name="connsiteY846" fmla="*/ 1515092 h 3429000"/>
              <a:gd name="connsiteX847" fmla="*/ 515800 w 12192000"/>
              <a:gd name="connsiteY847" fmla="*/ 1433180 h 3429000"/>
              <a:gd name="connsiteX848" fmla="*/ 909145 w 12192000"/>
              <a:gd name="connsiteY848" fmla="*/ 770225 h 3429000"/>
              <a:gd name="connsiteX849" fmla="*/ 1214067 w 12192000"/>
              <a:gd name="connsiteY849" fmla="*/ 479561 h 3429000"/>
              <a:gd name="connsiteX850" fmla="*/ 640967 w 12192000"/>
              <a:gd name="connsiteY850" fmla="*/ 676601 h 3429000"/>
              <a:gd name="connsiteX851" fmla="*/ 112563 w 12192000"/>
              <a:gd name="connsiteY851" fmla="*/ 967952 h 3429000"/>
              <a:gd name="connsiteX852" fmla="*/ 0 w 12192000"/>
              <a:gd name="connsiteY852" fmla="*/ 1037006 h 3429000"/>
              <a:gd name="connsiteX853" fmla="*/ 0 w 12192000"/>
              <a:gd name="connsiteY853" fmla="*/ 804763 h 3429000"/>
              <a:gd name="connsiteX854" fmla="*/ 36881 w 12192000"/>
              <a:gd name="connsiteY854" fmla="*/ 771118 h 3429000"/>
              <a:gd name="connsiteX855" fmla="*/ 910534 w 12192000"/>
              <a:gd name="connsiteY855" fmla="*/ 200753 h 3429000"/>
              <a:gd name="connsiteX856" fmla="*/ 1578717 w 12192000"/>
              <a:gd name="connsiteY856" fmla="*/ 146982 h 3429000"/>
              <a:gd name="connsiteX857" fmla="*/ 1887945 w 12192000"/>
              <a:gd name="connsiteY857" fmla="*/ 2196 h 3429000"/>
              <a:gd name="connsiteX858" fmla="*/ 1890928 w 12192000"/>
              <a:gd name="connsiteY858"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3241469 w 12192000"/>
              <a:gd name="connsiteY836" fmla="*/ 15651 h 3429000"/>
              <a:gd name="connsiteX837" fmla="*/ 3218394 w 12192000"/>
              <a:gd name="connsiteY837" fmla="*/ 0 h 3429000"/>
              <a:gd name="connsiteX838" fmla="*/ 3241469 w 12192000"/>
              <a:gd name="connsiteY838" fmla="*/ 15651 h 3429000"/>
              <a:gd name="connsiteX839" fmla="*/ 1890928 w 12192000"/>
              <a:gd name="connsiteY839" fmla="*/ 0 h 3429000"/>
              <a:gd name="connsiteX840" fmla="*/ 1994713 w 12192000"/>
              <a:gd name="connsiteY840" fmla="*/ 0 h 3429000"/>
              <a:gd name="connsiteX841" fmla="*/ 1931354 w 12192000"/>
              <a:gd name="connsiteY841" fmla="*/ 46950 h 3429000"/>
              <a:gd name="connsiteX842" fmla="*/ 1765923 w 12192000"/>
              <a:gd name="connsiteY842" fmla="*/ 152043 h 3429000"/>
              <a:gd name="connsiteX843" fmla="*/ 1702258 w 12192000"/>
              <a:gd name="connsiteY843" fmla="*/ 183286 h 3429000"/>
              <a:gd name="connsiteX844" fmla="*/ 1538370 w 12192000"/>
              <a:gd name="connsiteY844" fmla="*/ 382804 h 3429000"/>
              <a:gd name="connsiteX845" fmla="*/ 542867 w 12192000"/>
              <a:gd name="connsiteY845" fmla="*/ 1515092 h 3429000"/>
              <a:gd name="connsiteX846" fmla="*/ 515800 w 12192000"/>
              <a:gd name="connsiteY846" fmla="*/ 1433180 h 3429000"/>
              <a:gd name="connsiteX847" fmla="*/ 909145 w 12192000"/>
              <a:gd name="connsiteY847" fmla="*/ 770225 h 3429000"/>
              <a:gd name="connsiteX848" fmla="*/ 1214067 w 12192000"/>
              <a:gd name="connsiteY848" fmla="*/ 479561 h 3429000"/>
              <a:gd name="connsiteX849" fmla="*/ 640967 w 12192000"/>
              <a:gd name="connsiteY849" fmla="*/ 676601 h 3429000"/>
              <a:gd name="connsiteX850" fmla="*/ 112563 w 12192000"/>
              <a:gd name="connsiteY850" fmla="*/ 967952 h 3429000"/>
              <a:gd name="connsiteX851" fmla="*/ 0 w 12192000"/>
              <a:gd name="connsiteY851" fmla="*/ 1037006 h 3429000"/>
              <a:gd name="connsiteX852" fmla="*/ 0 w 12192000"/>
              <a:gd name="connsiteY852" fmla="*/ 804763 h 3429000"/>
              <a:gd name="connsiteX853" fmla="*/ 36881 w 12192000"/>
              <a:gd name="connsiteY853" fmla="*/ 771118 h 3429000"/>
              <a:gd name="connsiteX854" fmla="*/ 910534 w 12192000"/>
              <a:gd name="connsiteY854" fmla="*/ 200753 h 3429000"/>
              <a:gd name="connsiteX855" fmla="*/ 1578717 w 12192000"/>
              <a:gd name="connsiteY855" fmla="*/ 146982 h 3429000"/>
              <a:gd name="connsiteX856" fmla="*/ 1887945 w 12192000"/>
              <a:gd name="connsiteY856" fmla="*/ 2196 h 3429000"/>
              <a:gd name="connsiteX857" fmla="*/ 1890928 w 12192000"/>
              <a:gd name="connsiteY857" fmla="*/ 0 h 3429000"/>
              <a:gd name="connsiteX0" fmla="*/ 369702 w 12192000"/>
              <a:gd name="connsiteY0" fmla="*/ 3283169 h 3429000"/>
              <a:gd name="connsiteX1" fmla="*/ 366575 w 12192000"/>
              <a:gd name="connsiteY1" fmla="*/ 3286556 h 3429000"/>
              <a:gd name="connsiteX2" fmla="*/ 371637 w 12192000"/>
              <a:gd name="connsiteY2" fmla="*/ 3284954 h 3429000"/>
              <a:gd name="connsiteX3" fmla="*/ 369702 w 12192000"/>
              <a:gd name="connsiteY3" fmla="*/ 3283169 h 3429000"/>
              <a:gd name="connsiteX4" fmla="*/ 7392322 w 12192000"/>
              <a:gd name="connsiteY4" fmla="*/ 3229238 h 3429000"/>
              <a:gd name="connsiteX5" fmla="*/ 7611337 w 12192000"/>
              <a:gd name="connsiteY5" fmla="*/ 3303821 h 3429000"/>
              <a:gd name="connsiteX6" fmla="*/ 7955762 w 12192000"/>
              <a:gd name="connsiteY6" fmla="*/ 3413006 h 3429000"/>
              <a:gd name="connsiteX7" fmla="*/ 7512455 w 12192000"/>
              <a:gd name="connsiteY7" fmla="*/ 3245734 h 3429000"/>
              <a:gd name="connsiteX8" fmla="*/ 7392322 w 12192000"/>
              <a:gd name="connsiteY8" fmla="*/ 3229238 h 3429000"/>
              <a:gd name="connsiteX9" fmla="*/ 9928143 w 12192000"/>
              <a:gd name="connsiteY9" fmla="*/ 3086312 h 3429000"/>
              <a:gd name="connsiteX10" fmla="*/ 9753801 w 12192000"/>
              <a:gd name="connsiteY10" fmla="*/ 3096103 h 3429000"/>
              <a:gd name="connsiteX11" fmla="*/ 9578027 w 12192000"/>
              <a:gd name="connsiteY11" fmla="*/ 3103104 h 3429000"/>
              <a:gd name="connsiteX12" fmla="*/ 9424342 w 12192000"/>
              <a:gd name="connsiteY12" fmla="*/ 3099403 h 3429000"/>
              <a:gd name="connsiteX13" fmla="*/ 9001907 w 12192000"/>
              <a:gd name="connsiteY13" fmla="*/ 3131369 h 3429000"/>
              <a:gd name="connsiteX14" fmla="*/ 8922138 w 12192000"/>
              <a:gd name="connsiteY14" fmla="*/ 3162702 h 3429000"/>
              <a:gd name="connsiteX15" fmla="*/ 9087550 w 12192000"/>
              <a:gd name="connsiteY15" fmla="*/ 3170765 h 3429000"/>
              <a:gd name="connsiteX16" fmla="*/ 9512475 w 12192000"/>
              <a:gd name="connsiteY16" fmla="*/ 3134693 h 3429000"/>
              <a:gd name="connsiteX17" fmla="*/ 9928143 w 12192000"/>
              <a:gd name="connsiteY17" fmla="*/ 3086312 h 3429000"/>
              <a:gd name="connsiteX18" fmla="*/ 9351220 w 12192000"/>
              <a:gd name="connsiteY18" fmla="*/ 3030370 h 3429000"/>
              <a:gd name="connsiteX19" fmla="*/ 8999756 w 12192000"/>
              <a:gd name="connsiteY19" fmla="*/ 3100929 h 3429000"/>
              <a:gd name="connsiteX20" fmla="*/ 9425830 w 12192000"/>
              <a:gd name="connsiteY20" fmla="*/ 3069517 h 3429000"/>
              <a:gd name="connsiteX21" fmla="*/ 9578307 w 12192000"/>
              <a:gd name="connsiteY21" fmla="*/ 3073035 h 3429000"/>
              <a:gd name="connsiteX22" fmla="*/ 9752771 w 12192000"/>
              <a:gd name="connsiteY22" fmla="*/ 3066471 h 3429000"/>
              <a:gd name="connsiteX23" fmla="*/ 9852779 w 12192000"/>
              <a:gd name="connsiteY23" fmla="*/ 3060665 h 3429000"/>
              <a:gd name="connsiteX24" fmla="*/ 9694862 w 12192000"/>
              <a:gd name="connsiteY24" fmla="*/ 3044140 h 3429000"/>
              <a:gd name="connsiteX25" fmla="*/ 9351220 w 12192000"/>
              <a:gd name="connsiteY25" fmla="*/ 3030370 h 3429000"/>
              <a:gd name="connsiteX26" fmla="*/ 1019354 w 12192000"/>
              <a:gd name="connsiteY26" fmla="*/ 2886006 h 3429000"/>
              <a:gd name="connsiteX27" fmla="*/ 441046 w 12192000"/>
              <a:gd name="connsiteY27" fmla="*/ 3262153 h 3429000"/>
              <a:gd name="connsiteX28" fmla="*/ 1019354 w 12192000"/>
              <a:gd name="connsiteY28" fmla="*/ 2886006 h 3429000"/>
              <a:gd name="connsiteX29" fmla="*/ 991680 w 12192000"/>
              <a:gd name="connsiteY29" fmla="*/ 2869413 h 3429000"/>
              <a:gd name="connsiteX30" fmla="*/ 409060 w 12192000"/>
              <a:gd name="connsiteY30" fmla="*/ 3242470 h 3429000"/>
              <a:gd name="connsiteX31" fmla="*/ 991680 w 12192000"/>
              <a:gd name="connsiteY31" fmla="*/ 2869413 h 3429000"/>
              <a:gd name="connsiteX32" fmla="*/ 7254615 w 12192000"/>
              <a:gd name="connsiteY32" fmla="*/ 2482918 h 3429000"/>
              <a:gd name="connsiteX33" fmla="*/ 7312589 w 12192000"/>
              <a:gd name="connsiteY33" fmla="*/ 2553309 h 3429000"/>
              <a:gd name="connsiteX34" fmla="*/ 7580896 w 12192000"/>
              <a:gd name="connsiteY34" fmla="*/ 2973069 h 3429000"/>
              <a:gd name="connsiteX35" fmla="*/ 7990862 w 12192000"/>
              <a:gd name="connsiteY35" fmla="*/ 3378025 h 3429000"/>
              <a:gd name="connsiteX36" fmla="*/ 7871964 w 12192000"/>
              <a:gd name="connsiteY36" fmla="*/ 3220139 h 3429000"/>
              <a:gd name="connsiteX37" fmla="*/ 7859674 w 12192000"/>
              <a:gd name="connsiteY37" fmla="*/ 3207358 h 3429000"/>
              <a:gd name="connsiteX38" fmla="*/ 7545050 w 12192000"/>
              <a:gd name="connsiteY38" fmla="*/ 2831110 h 3429000"/>
              <a:gd name="connsiteX39" fmla="*/ 7254615 w 12192000"/>
              <a:gd name="connsiteY39" fmla="*/ 2482918 h 3429000"/>
              <a:gd name="connsiteX40" fmla="*/ 9078855 w 12192000"/>
              <a:gd name="connsiteY40" fmla="*/ 2455754 h 3429000"/>
              <a:gd name="connsiteX41" fmla="*/ 8825188 w 12192000"/>
              <a:gd name="connsiteY41" fmla="*/ 3067752 h 3429000"/>
              <a:gd name="connsiteX42" fmla="*/ 9078855 w 12192000"/>
              <a:gd name="connsiteY42" fmla="*/ 2455754 h 3429000"/>
              <a:gd name="connsiteX43" fmla="*/ 9113805 w 12192000"/>
              <a:gd name="connsiteY43" fmla="*/ 2454072 h 3429000"/>
              <a:gd name="connsiteX44" fmla="*/ 8855200 w 12192000"/>
              <a:gd name="connsiteY44" fmla="*/ 3065950 h 3429000"/>
              <a:gd name="connsiteX45" fmla="*/ 9113805 w 12192000"/>
              <a:gd name="connsiteY45" fmla="*/ 2454072 h 3429000"/>
              <a:gd name="connsiteX46" fmla="*/ 9123940 w 12192000"/>
              <a:gd name="connsiteY46" fmla="*/ 2396040 h 3429000"/>
              <a:gd name="connsiteX47" fmla="*/ 9120846 w 12192000"/>
              <a:gd name="connsiteY47" fmla="*/ 2400053 h 3429000"/>
              <a:gd name="connsiteX48" fmla="*/ 9123267 w 12192000"/>
              <a:gd name="connsiteY48" fmla="*/ 2400425 h 3429000"/>
              <a:gd name="connsiteX49" fmla="*/ 9123940 w 12192000"/>
              <a:gd name="connsiteY49" fmla="*/ 2396040 h 3429000"/>
              <a:gd name="connsiteX50" fmla="*/ 103333 w 12192000"/>
              <a:gd name="connsiteY50" fmla="*/ 2270602 h 3429000"/>
              <a:gd name="connsiteX51" fmla="*/ 233938 w 12192000"/>
              <a:gd name="connsiteY51" fmla="*/ 2380416 h 3429000"/>
              <a:gd name="connsiteX52" fmla="*/ 883580 w 12192000"/>
              <a:gd name="connsiteY52" fmla="*/ 2751710 h 3429000"/>
              <a:gd name="connsiteX53" fmla="*/ 487337 w 12192000"/>
              <a:gd name="connsiteY53" fmla="*/ 2521182 h 3429000"/>
              <a:gd name="connsiteX54" fmla="*/ 354051 w 12192000"/>
              <a:gd name="connsiteY54" fmla="*/ 2425912 h 3429000"/>
              <a:gd name="connsiteX55" fmla="*/ 195436 w 12192000"/>
              <a:gd name="connsiteY55" fmla="*/ 2326068 h 3429000"/>
              <a:gd name="connsiteX56" fmla="*/ 103333 w 12192000"/>
              <a:gd name="connsiteY56" fmla="*/ 2270602 h 3429000"/>
              <a:gd name="connsiteX57" fmla="*/ 5539432 w 12192000"/>
              <a:gd name="connsiteY57" fmla="*/ 2213928 h 3429000"/>
              <a:gd name="connsiteX58" fmla="*/ 5555462 w 12192000"/>
              <a:gd name="connsiteY58" fmla="*/ 2265454 h 3429000"/>
              <a:gd name="connsiteX59" fmla="*/ 5828270 w 12192000"/>
              <a:gd name="connsiteY59" fmla="*/ 2891663 h 3429000"/>
              <a:gd name="connsiteX60" fmla="*/ 5947416 w 12192000"/>
              <a:gd name="connsiteY60" fmla="*/ 3145846 h 3429000"/>
              <a:gd name="connsiteX61" fmla="*/ 5539432 w 12192000"/>
              <a:gd name="connsiteY61" fmla="*/ 2213928 h 3429000"/>
              <a:gd name="connsiteX62" fmla="*/ 51253 w 12192000"/>
              <a:gd name="connsiteY62" fmla="*/ 2202825 h 3429000"/>
              <a:gd name="connsiteX63" fmla="*/ 211622 w 12192000"/>
              <a:gd name="connsiteY63" fmla="*/ 2299803 h 3429000"/>
              <a:gd name="connsiteX64" fmla="*/ 371652 w 12192000"/>
              <a:gd name="connsiteY64" fmla="*/ 2400062 h 3429000"/>
              <a:gd name="connsiteX65" fmla="*/ 505903 w 12192000"/>
              <a:gd name="connsiteY65" fmla="*/ 2496221 h 3429000"/>
              <a:gd name="connsiteX66" fmla="*/ 899240 w 12192000"/>
              <a:gd name="connsiteY66" fmla="*/ 2724068 h 3429000"/>
              <a:gd name="connsiteX67" fmla="*/ 988114 w 12192000"/>
              <a:gd name="connsiteY67" fmla="*/ 2745204 h 3429000"/>
              <a:gd name="connsiteX68" fmla="*/ 845971 w 12192000"/>
              <a:gd name="connsiteY68" fmla="*/ 2638177 h 3429000"/>
              <a:gd name="connsiteX69" fmla="*/ 448057 w 12192000"/>
              <a:gd name="connsiteY69" fmla="*/ 2412376 h 3429000"/>
              <a:gd name="connsiteX70" fmla="*/ 51253 w 12192000"/>
              <a:gd name="connsiteY70" fmla="*/ 2202825 h 3429000"/>
              <a:gd name="connsiteX71" fmla="*/ 2606687 w 12192000"/>
              <a:gd name="connsiteY71" fmla="*/ 2201718 h 3429000"/>
              <a:gd name="connsiteX72" fmla="*/ 2645658 w 12192000"/>
              <a:gd name="connsiteY72" fmla="*/ 3211259 h 3429000"/>
              <a:gd name="connsiteX73" fmla="*/ 2606687 w 12192000"/>
              <a:gd name="connsiteY73" fmla="*/ 2201718 h 3429000"/>
              <a:gd name="connsiteX74" fmla="*/ 10097724 w 12192000"/>
              <a:gd name="connsiteY74" fmla="*/ 2162852 h 3429000"/>
              <a:gd name="connsiteX75" fmla="*/ 9645248 w 12192000"/>
              <a:gd name="connsiteY75" fmla="*/ 2201119 h 3429000"/>
              <a:gd name="connsiteX76" fmla="*/ 9543858 w 12192000"/>
              <a:gd name="connsiteY76" fmla="*/ 2221510 h 3429000"/>
              <a:gd name="connsiteX77" fmla="*/ 9681648 w 12192000"/>
              <a:gd name="connsiteY77" fmla="*/ 2200828 h 3429000"/>
              <a:gd name="connsiteX78" fmla="*/ 10557846 w 12192000"/>
              <a:gd name="connsiteY78" fmla="*/ 2172337 h 3429000"/>
              <a:gd name="connsiteX79" fmla="*/ 10301704 w 12192000"/>
              <a:gd name="connsiteY79" fmla="*/ 2169847 h 3429000"/>
              <a:gd name="connsiteX80" fmla="*/ 10250553 w 12192000"/>
              <a:gd name="connsiteY80" fmla="*/ 2166539 h 3429000"/>
              <a:gd name="connsiteX81" fmla="*/ 10097724 w 12192000"/>
              <a:gd name="connsiteY81" fmla="*/ 2162852 h 3429000"/>
              <a:gd name="connsiteX82" fmla="*/ 3642057 w 12192000"/>
              <a:gd name="connsiteY82" fmla="*/ 2144487 h 3429000"/>
              <a:gd name="connsiteX83" fmla="*/ 3632981 w 12192000"/>
              <a:gd name="connsiteY83" fmla="*/ 2150437 h 3429000"/>
              <a:gd name="connsiteX84" fmla="*/ 3382436 w 12192000"/>
              <a:gd name="connsiteY84" fmla="*/ 2523726 h 3429000"/>
              <a:gd name="connsiteX85" fmla="*/ 3191929 w 12192000"/>
              <a:gd name="connsiteY85" fmla="*/ 3233669 h 3429000"/>
              <a:gd name="connsiteX86" fmla="*/ 3369898 w 12192000"/>
              <a:gd name="connsiteY86" fmla="*/ 2652771 h 3429000"/>
              <a:gd name="connsiteX87" fmla="*/ 3642057 w 12192000"/>
              <a:gd name="connsiteY87" fmla="*/ 2144487 h 3429000"/>
              <a:gd name="connsiteX88" fmla="*/ 7015907 w 12192000"/>
              <a:gd name="connsiteY88" fmla="*/ 2112548 h 3429000"/>
              <a:gd name="connsiteX89" fmla="*/ 7259646 w 12192000"/>
              <a:gd name="connsiteY89" fmla="*/ 2336985 h 3429000"/>
              <a:gd name="connsiteX90" fmla="*/ 7741483 w 12192000"/>
              <a:gd name="connsiteY90" fmla="*/ 2850980 h 3429000"/>
              <a:gd name="connsiteX91" fmla="*/ 8008941 w 12192000"/>
              <a:gd name="connsiteY91" fmla="*/ 3304560 h 3429000"/>
              <a:gd name="connsiteX92" fmla="*/ 7999234 w 12192000"/>
              <a:gd name="connsiteY92" fmla="*/ 3181993 h 3429000"/>
              <a:gd name="connsiteX93" fmla="*/ 7715154 w 12192000"/>
              <a:gd name="connsiteY93" fmla="*/ 2768148 h 3429000"/>
              <a:gd name="connsiteX94" fmla="*/ 7271900 w 12192000"/>
              <a:gd name="connsiteY94" fmla="*/ 2305551 h 3429000"/>
              <a:gd name="connsiteX95" fmla="*/ 7015907 w 12192000"/>
              <a:gd name="connsiteY95" fmla="*/ 2112548 h 3429000"/>
              <a:gd name="connsiteX96" fmla="*/ 2650666 w 12192000"/>
              <a:gd name="connsiteY96" fmla="*/ 2101686 h 3429000"/>
              <a:gd name="connsiteX97" fmla="*/ 2650249 w 12192000"/>
              <a:gd name="connsiteY97" fmla="*/ 2103101 h 3429000"/>
              <a:gd name="connsiteX98" fmla="*/ 2663808 w 12192000"/>
              <a:gd name="connsiteY98" fmla="*/ 3106215 h 3429000"/>
              <a:gd name="connsiteX99" fmla="*/ 2665418 w 12192000"/>
              <a:gd name="connsiteY99" fmla="*/ 2703756 h 3429000"/>
              <a:gd name="connsiteX100" fmla="*/ 2650666 w 12192000"/>
              <a:gd name="connsiteY100" fmla="*/ 2101686 h 3429000"/>
              <a:gd name="connsiteX101" fmla="*/ 10218664 w 12192000"/>
              <a:gd name="connsiteY101" fmla="*/ 2096300 h 3429000"/>
              <a:gd name="connsiteX102" fmla="*/ 10086154 w 12192000"/>
              <a:gd name="connsiteY102" fmla="*/ 2096937 h 3429000"/>
              <a:gd name="connsiteX103" fmla="*/ 9778614 w 12192000"/>
              <a:gd name="connsiteY103" fmla="*/ 2121189 h 3429000"/>
              <a:gd name="connsiteX104" fmla="*/ 9601703 w 12192000"/>
              <a:gd name="connsiteY104" fmla="*/ 2176852 h 3429000"/>
              <a:gd name="connsiteX105" fmla="*/ 9641684 w 12192000"/>
              <a:gd name="connsiteY105" fmla="*/ 2171203 h 3429000"/>
              <a:gd name="connsiteX106" fmla="*/ 10252799 w 12192000"/>
              <a:gd name="connsiteY106" fmla="*/ 2135971 h 3429000"/>
              <a:gd name="connsiteX107" fmla="*/ 10304297 w 12192000"/>
              <a:gd name="connsiteY107" fmla="*/ 2139822 h 3429000"/>
              <a:gd name="connsiteX108" fmla="*/ 10533945 w 12192000"/>
              <a:gd name="connsiteY108" fmla="*/ 2144703 h 3429000"/>
              <a:gd name="connsiteX109" fmla="*/ 10446061 w 12192000"/>
              <a:gd name="connsiteY109" fmla="*/ 2126562 h 3429000"/>
              <a:gd name="connsiteX110" fmla="*/ 10360877 w 12192000"/>
              <a:gd name="connsiteY110" fmla="*/ 2109004 h 3429000"/>
              <a:gd name="connsiteX111" fmla="*/ 10218664 w 12192000"/>
              <a:gd name="connsiteY111" fmla="*/ 2096300 h 3429000"/>
              <a:gd name="connsiteX112" fmla="*/ 6946849 w 12192000"/>
              <a:gd name="connsiteY112" fmla="*/ 2094271 h 3429000"/>
              <a:gd name="connsiteX113" fmla="*/ 6946972 w 12192000"/>
              <a:gd name="connsiteY113" fmla="*/ 2097491 h 3429000"/>
              <a:gd name="connsiteX114" fmla="*/ 7105827 w 12192000"/>
              <a:gd name="connsiteY114" fmla="*/ 2289700 h 3429000"/>
              <a:gd name="connsiteX115" fmla="*/ 7126431 w 12192000"/>
              <a:gd name="connsiteY115" fmla="*/ 2308872 h 3429000"/>
              <a:gd name="connsiteX116" fmla="*/ 7567269 w 12192000"/>
              <a:gd name="connsiteY116" fmla="*/ 2811461 h 3429000"/>
              <a:gd name="connsiteX117" fmla="*/ 7880270 w 12192000"/>
              <a:gd name="connsiteY117" fmla="*/ 3186176 h 3429000"/>
              <a:gd name="connsiteX118" fmla="*/ 7892560 w 12192000"/>
              <a:gd name="connsiteY118" fmla="*/ 3198949 h 3429000"/>
              <a:gd name="connsiteX119" fmla="*/ 7971643 w 12192000"/>
              <a:gd name="connsiteY119" fmla="*/ 3289236 h 3429000"/>
              <a:gd name="connsiteX120" fmla="*/ 7719359 w 12192000"/>
              <a:gd name="connsiteY120" fmla="*/ 2870011 h 3429000"/>
              <a:gd name="connsiteX121" fmla="*/ 7240170 w 12192000"/>
              <a:gd name="connsiteY121" fmla="*/ 2358985 h 3429000"/>
              <a:gd name="connsiteX122" fmla="*/ 6946849 w 12192000"/>
              <a:gd name="connsiteY122" fmla="*/ 2094271 h 3429000"/>
              <a:gd name="connsiteX123" fmla="*/ 2680277 w 12192000"/>
              <a:gd name="connsiteY123" fmla="*/ 2050204 h 3429000"/>
              <a:gd name="connsiteX124" fmla="*/ 2678972 w 12192000"/>
              <a:gd name="connsiteY124" fmla="*/ 2052582 h 3429000"/>
              <a:gd name="connsiteX125" fmla="*/ 2696666 w 12192000"/>
              <a:gd name="connsiteY125" fmla="*/ 2704836 h 3429000"/>
              <a:gd name="connsiteX126" fmla="*/ 2695769 w 12192000"/>
              <a:gd name="connsiteY126" fmla="*/ 2961955 h 3429000"/>
              <a:gd name="connsiteX127" fmla="*/ 2739893 w 12192000"/>
              <a:gd name="connsiteY127" fmla="*/ 2679357 h 3429000"/>
              <a:gd name="connsiteX128" fmla="*/ 2680277 w 12192000"/>
              <a:gd name="connsiteY128" fmla="*/ 2050204 h 3429000"/>
              <a:gd name="connsiteX129" fmla="*/ 1132195 w 12192000"/>
              <a:gd name="connsiteY129" fmla="*/ 2038980 h 3429000"/>
              <a:gd name="connsiteX130" fmla="*/ 1679056 w 12192000"/>
              <a:gd name="connsiteY130" fmla="*/ 2087907 h 3429000"/>
              <a:gd name="connsiteX131" fmla="*/ 2128648 w 12192000"/>
              <a:gd name="connsiteY131" fmla="*/ 2045249 h 3429000"/>
              <a:gd name="connsiteX132" fmla="*/ 1825619 w 12192000"/>
              <a:gd name="connsiteY132" fmla="*/ 2049447 h 3429000"/>
              <a:gd name="connsiteX133" fmla="*/ 1737798 w 12192000"/>
              <a:gd name="connsiteY133" fmla="*/ 2054353 h 3429000"/>
              <a:gd name="connsiteX134" fmla="*/ 1132195 w 12192000"/>
              <a:gd name="connsiteY134" fmla="*/ 2038980 h 3429000"/>
              <a:gd name="connsiteX135" fmla="*/ 10104407 w 12192000"/>
              <a:gd name="connsiteY135" fmla="*/ 2029317 h 3429000"/>
              <a:gd name="connsiteX136" fmla="*/ 9704375 w 12192000"/>
              <a:gd name="connsiteY136" fmla="*/ 2107349 h 3429000"/>
              <a:gd name="connsiteX137" fmla="*/ 9773804 w 12192000"/>
              <a:gd name="connsiteY137" fmla="*/ 2090543 h 3429000"/>
              <a:gd name="connsiteX138" fmla="*/ 10086605 w 12192000"/>
              <a:gd name="connsiteY138" fmla="*/ 2065992 h 3429000"/>
              <a:gd name="connsiteX139" fmla="*/ 10367276 w 12192000"/>
              <a:gd name="connsiteY139" fmla="*/ 2078848 h 3429000"/>
              <a:gd name="connsiteX140" fmla="*/ 10454262 w 12192000"/>
              <a:gd name="connsiteY140" fmla="*/ 2096798 h 3429000"/>
              <a:gd name="connsiteX141" fmla="*/ 10569223 w 12192000"/>
              <a:gd name="connsiteY141" fmla="*/ 2118311 h 3429000"/>
              <a:gd name="connsiteX142" fmla="*/ 10104407 w 12192000"/>
              <a:gd name="connsiteY142" fmla="*/ 2029317 h 3429000"/>
              <a:gd name="connsiteX143" fmla="*/ 6861797 w 12192000"/>
              <a:gd name="connsiteY143" fmla="*/ 1990899 h 3429000"/>
              <a:gd name="connsiteX144" fmla="*/ 6879594 w 12192000"/>
              <a:gd name="connsiteY144" fmla="*/ 1995547 h 3429000"/>
              <a:gd name="connsiteX145" fmla="*/ 7789028 w 12192000"/>
              <a:gd name="connsiteY145" fmla="*/ 2783316 h 3429000"/>
              <a:gd name="connsiteX146" fmla="*/ 8093600 w 12192000"/>
              <a:gd name="connsiteY146" fmla="*/ 3281671 h 3429000"/>
              <a:gd name="connsiteX147" fmla="*/ 8129425 w 12192000"/>
              <a:gd name="connsiteY147" fmla="*/ 3425298 h 3429000"/>
              <a:gd name="connsiteX148" fmla="*/ 8130898 w 12192000"/>
              <a:gd name="connsiteY148" fmla="*/ 3428998 h 3429000"/>
              <a:gd name="connsiteX149" fmla="*/ 7899365 w 12192000"/>
              <a:gd name="connsiteY149" fmla="*/ 3428998 h 3429000"/>
              <a:gd name="connsiteX150" fmla="*/ 7761176 w 12192000"/>
              <a:gd name="connsiteY150" fmla="*/ 3387656 h 3429000"/>
              <a:gd name="connsiteX151" fmla="*/ 7602080 w 12192000"/>
              <a:gd name="connsiteY151" fmla="*/ 3331867 h 3429000"/>
              <a:gd name="connsiteX152" fmla="*/ 7289862 w 12192000"/>
              <a:gd name="connsiteY152" fmla="*/ 3230827 h 3429000"/>
              <a:gd name="connsiteX153" fmla="*/ 7582411 w 12192000"/>
              <a:gd name="connsiteY153" fmla="*/ 3355122 h 3429000"/>
              <a:gd name="connsiteX154" fmla="*/ 7605759 w 12192000"/>
              <a:gd name="connsiteY154" fmla="*/ 3364465 h 3429000"/>
              <a:gd name="connsiteX155" fmla="*/ 7737910 w 12192000"/>
              <a:gd name="connsiteY155" fmla="*/ 3411638 h 3429000"/>
              <a:gd name="connsiteX156" fmla="*/ 7826532 w 12192000"/>
              <a:gd name="connsiteY156" fmla="*/ 3428999 h 3429000"/>
              <a:gd name="connsiteX157" fmla="*/ 7696096 w 12192000"/>
              <a:gd name="connsiteY157" fmla="*/ 3428999 h 3429000"/>
              <a:gd name="connsiteX158" fmla="*/ 7594081 w 12192000"/>
              <a:gd name="connsiteY158" fmla="*/ 3392149 h 3429000"/>
              <a:gd name="connsiteX159" fmla="*/ 7570734 w 12192000"/>
              <a:gd name="connsiteY159" fmla="*/ 3382799 h 3429000"/>
              <a:gd name="connsiteX160" fmla="*/ 7271814 w 12192000"/>
              <a:gd name="connsiteY160" fmla="*/ 3255601 h 3429000"/>
              <a:gd name="connsiteX161" fmla="*/ 7585232 w 12192000"/>
              <a:gd name="connsiteY161" fmla="*/ 3421060 h 3429000"/>
              <a:gd name="connsiteX162" fmla="*/ 7613775 w 12192000"/>
              <a:gd name="connsiteY162" fmla="*/ 3428998 h 3429000"/>
              <a:gd name="connsiteX163" fmla="*/ 7522197 w 12192000"/>
              <a:gd name="connsiteY163" fmla="*/ 3428998 h 3429000"/>
              <a:gd name="connsiteX164" fmla="*/ 7410696 w 12192000"/>
              <a:gd name="connsiteY164" fmla="*/ 3374861 h 3429000"/>
              <a:gd name="connsiteX165" fmla="*/ 7088673 w 12192000"/>
              <a:gd name="connsiteY165" fmla="*/ 3181396 h 3429000"/>
              <a:gd name="connsiteX166" fmla="*/ 7090188 w 12192000"/>
              <a:gd name="connsiteY166" fmla="*/ 3155365 h 3429000"/>
              <a:gd name="connsiteX167" fmla="*/ 7780046 w 12192000"/>
              <a:gd name="connsiteY167" fmla="*/ 3282283 h 3429000"/>
              <a:gd name="connsiteX168" fmla="*/ 7944957 w 12192000"/>
              <a:gd name="connsiteY168" fmla="*/ 3370347 h 3429000"/>
              <a:gd name="connsiteX169" fmla="*/ 7601828 w 12192000"/>
              <a:gd name="connsiteY169" fmla="*/ 3074934 h 3429000"/>
              <a:gd name="connsiteX170" fmla="*/ 7042773 w 12192000"/>
              <a:gd name="connsiteY170" fmla="*/ 2305011 h 3429000"/>
              <a:gd name="connsiteX171" fmla="*/ 6844835 w 12192000"/>
              <a:gd name="connsiteY171" fmla="*/ 1995988 h 3429000"/>
              <a:gd name="connsiteX172" fmla="*/ 6861797 w 12192000"/>
              <a:gd name="connsiteY172" fmla="*/ 1990899 h 3429000"/>
              <a:gd name="connsiteX173" fmla="*/ 1456157 w 12192000"/>
              <a:gd name="connsiteY173" fmla="*/ 1942404 h 3429000"/>
              <a:gd name="connsiteX174" fmla="*/ 1244432 w 12192000"/>
              <a:gd name="connsiteY174" fmla="*/ 1956601 h 3429000"/>
              <a:gd name="connsiteX175" fmla="*/ 973990 w 12192000"/>
              <a:gd name="connsiteY175" fmla="*/ 1995940 h 3429000"/>
              <a:gd name="connsiteX176" fmla="*/ 1103809 w 12192000"/>
              <a:gd name="connsiteY176" fmla="*/ 2004720 h 3429000"/>
              <a:gd name="connsiteX177" fmla="*/ 1123454 w 12192000"/>
              <a:gd name="connsiteY177" fmla="*/ 2006727 h 3429000"/>
              <a:gd name="connsiteX178" fmla="*/ 1737017 w 12192000"/>
              <a:gd name="connsiteY178" fmla="*/ 2023183 h 3429000"/>
              <a:gd name="connsiteX179" fmla="*/ 1824397 w 12192000"/>
              <a:gd name="connsiteY179" fmla="*/ 2018757 h 3429000"/>
              <a:gd name="connsiteX180" fmla="*/ 2070059 w 12192000"/>
              <a:gd name="connsiteY180" fmla="*/ 2012660 h 3429000"/>
              <a:gd name="connsiteX181" fmla="*/ 1456157 w 12192000"/>
              <a:gd name="connsiteY181" fmla="*/ 1942404 h 3429000"/>
              <a:gd name="connsiteX182" fmla="*/ 4988186 w 12192000"/>
              <a:gd name="connsiteY182" fmla="*/ 1787467 h 3429000"/>
              <a:gd name="connsiteX183" fmla="*/ 4777334 w 12192000"/>
              <a:gd name="connsiteY183" fmla="*/ 1977072 h 3429000"/>
              <a:gd name="connsiteX184" fmla="*/ 4718341 w 12192000"/>
              <a:gd name="connsiteY184" fmla="*/ 2039043 h 3429000"/>
              <a:gd name="connsiteX185" fmla="*/ 4604655 w 12192000"/>
              <a:gd name="connsiteY185" fmla="*/ 2154434 h 3429000"/>
              <a:gd name="connsiteX186" fmla="*/ 4565074 w 12192000"/>
              <a:gd name="connsiteY186" fmla="*/ 2189550 h 3429000"/>
              <a:gd name="connsiteX187" fmla="*/ 4988186 w 12192000"/>
              <a:gd name="connsiteY187" fmla="*/ 1787467 h 3429000"/>
              <a:gd name="connsiteX188" fmla="*/ 4978032 w 12192000"/>
              <a:gd name="connsiteY188" fmla="*/ 1754809 h 3429000"/>
              <a:gd name="connsiteX189" fmla="*/ 4463413 w 12192000"/>
              <a:gd name="connsiteY189" fmla="*/ 2186162 h 3429000"/>
              <a:gd name="connsiteX190" fmla="*/ 4358134 w 12192000"/>
              <a:gd name="connsiteY190" fmla="*/ 2313791 h 3429000"/>
              <a:gd name="connsiteX191" fmla="*/ 4376219 w 12192000"/>
              <a:gd name="connsiteY191" fmla="*/ 2300027 h 3429000"/>
              <a:gd name="connsiteX192" fmla="*/ 4582340 w 12192000"/>
              <a:gd name="connsiteY192" fmla="*/ 2132037 h 3429000"/>
              <a:gd name="connsiteX193" fmla="*/ 4694684 w 12192000"/>
              <a:gd name="connsiteY193" fmla="*/ 2018098 h 3429000"/>
              <a:gd name="connsiteX194" fmla="*/ 4754123 w 12192000"/>
              <a:gd name="connsiteY194" fmla="*/ 1955643 h 3429000"/>
              <a:gd name="connsiteX195" fmla="*/ 4978032 w 12192000"/>
              <a:gd name="connsiteY195" fmla="*/ 1754809 h 3429000"/>
              <a:gd name="connsiteX196" fmla="*/ 7427076 w 12192000"/>
              <a:gd name="connsiteY196" fmla="*/ 1713684 h 3429000"/>
              <a:gd name="connsiteX197" fmla="*/ 7485963 w 12192000"/>
              <a:gd name="connsiteY197" fmla="*/ 1745783 h 3429000"/>
              <a:gd name="connsiteX198" fmla="*/ 7719410 w 12192000"/>
              <a:gd name="connsiteY198" fmla="*/ 1928281 h 3429000"/>
              <a:gd name="connsiteX199" fmla="*/ 7907163 w 12192000"/>
              <a:gd name="connsiteY199" fmla="*/ 2117863 h 3429000"/>
              <a:gd name="connsiteX200" fmla="*/ 7956656 w 12192000"/>
              <a:gd name="connsiteY200" fmla="*/ 2186961 h 3429000"/>
              <a:gd name="connsiteX201" fmla="*/ 8023445 w 12192000"/>
              <a:gd name="connsiteY201" fmla="*/ 2276642 h 3429000"/>
              <a:gd name="connsiteX202" fmla="*/ 7754656 w 12192000"/>
              <a:gd name="connsiteY202" fmla="*/ 1912546 h 3429000"/>
              <a:gd name="connsiteX203" fmla="*/ 7427076 w 12192000"/>
              <a:gd name="connsiteY203" fmla="*/ 1713684 h 3429000"/>
              <a:gd name="connsiteX204" fmla="*/ 7312201 w 12192000"/>
              <a:gd name="connsiteY204" fmla="*/ 1699278 h 3429000"/>
              <a:gd name="connsiteX205" fmla="*/ 7343603 w 12192000"/>
              <a:gd name="connsiteY205" fmla="*/ 1720746 h 3429000"/>
              <a:gd name="connsiteX206" fmla="*/ 7791759 w 12192000"/>
              <a:gd name="connsiteY206" fmla="*/ 2086717 h 3429000"/>
              <a:gd name="connsiteX207" fmla="*/ 7825280 w 12192000"/>
              <a:gd name="connsiteY207" fmla="*/ 2122608 h 3429000"/>
              <a:gd name="connsiteX208" fmla="*/ 7982410 w 12192000"/>
              <a:gd name="connsiteY208" fmla="*/ 2273551 h 3429000"/>
              <a:gd name="connsiteX209" fmla="*/ 7932408 w 12192000"/>
              <a:gd name="connsiteY209" fmla="*/ 2203736 h 3429000"/>
              <a:gd name="connsiteX210" fmla="*/ 7883927 w 12192000"/>
              <a:gd name="connsiteY210" fmla="*/ 2136087 h 3429000"/>
              <a:gd name="connsiteX211" fmla="*/ 7699832 w 12192000"/>
              <a:gd name="connsiteY211" fmla="*/ 1950904 h 3429000"/>
              <a:gd name="connsiteX212" fmla="*/ 7470240 w 12192000"/>
              <a:gd name="connsiteY212" fmla="*/ 1771559 h 3429000"/>
              <a:gd name="connsiteX213" fmla="*/ 7312201 w 12192000"/>
              <a:gd name="connsiteY213" fmla="*/ 1699278 h 3429000"/>
              <a:gd name="connsiteX214" fmla="*/ 7244057 w 12192000"/>
              <a:gd name="connsiteY214" fmla="*/ 1695233 h 3429000"/>
              <a:gd name="connsiteX215" fmla="*/ 7353035 w 12192000"/>
              <a:gd name="connsiteY215" fmla="*/ 1768318 h 3429000"/>
              <a:gd name="connsiteX216" fmla="*/ 7981878 w 12192000"/>
              <a:gd name="connsiteY216" fmla="*/ 2309345 h 3429000"/>
              <a:gd name="connsiteX217" fmla="*/ 7804780 w 12192000"/>
              <a:gd name="connsiteY217" fmla="*/ 2143174 h 3429000"/>
              <a:gd name="connsiteX218" fmla="*/ 7771164 w 12192000"/>
              <a:gd name="connsiteY218" fmla="*/ 2107908 h 3429000"/>
              <a:gd name="connsiteX219" fmla="*/ 7327465 w 12192000"/>
              <a:gd name="connsiteY219" fmla="*/ 1745181 h 3429000"/>
              <a:gd name="connsiteX220" fmla="*/ 7244057 w 12192000"/>
              <a:gd name="connsiteY220" fmla="*/ 1695233 h 3429000"/>
              <a:gd name="connsiteX221" fmla="*/ 7133363 w 12192000"/>
              <a:gd name="connsiteY221" fmla="*/ 1621246 h 3429000"/>
              <a:gd name="connsiteX222" fmla="*/ 8128687 w 12192000"/>
              <a:gd name="connsiteY222" fmla="*/ 2361959 h 3429000"/>
              <a:gd name="connsiteX223" fmla="*/ 8497002 w 12192000"/>
              <a:gd name="connsiteY223" fmla="*/ 2775913 h 3429000"/>
              <a:gd name="connsiteX224" fmla="*/ 8514292 w 12192000"/>
              <a:gd name="connsiteY224" fmla="*/ 2586372 h 3429000"/>
              <a:gd name="connsiteX225" fmla="*/ 8491838 w 12192000"/>
              <a:gd name="connsiteY225" fmla="*/ 1907275 h 3429000"/>
              <a:gd name="connsiteX226" fmla="*/ 8605731 w 12192000"/>
              <a:gd name="connsiteY226" fmla="*/ 2171804 h 3429000"/>
              <a:gd name="connsiteX227" fmla="*/ 8594880 w 12192000"/>
              <a:gd name="connsiteY227" fmla="*/ 2610262 h 3429000"/>
              <a:gd name="connsiteX228" fmla="*/ 8494242 w 12192000"/>
              <a:gd name="connsiteY228" fmla="*/ 3363600 h 3429000"/>
              <a:gd name="connsiteX229" fmla="*/ 8794675 w 12192000"/>
              <a:gd name="connsiteY229" fmla="*/ 3161735 h 3429000"/>
              <a:gd name="connsiteX230" fmla="*/ 8800448 w 12192000"/>
              <a:gd name="connsiteY230" fmla="*/ 3152371 h 3429000"/>
              <a:gd name="connsiteX231" fmla="*/ 8788186 w 12192000"/>
              <a:gd name="connsiteY231" fmla="*/ 3143441 h 3429000"/>
              <a:gd name="connsiteX232" fmla="*/ 9137232 w 12192000"/>
              <a:gd name="connsiteY232" fmla="*/ 2236639 h 3429000"/>
              <a:gd name="connsiteX233" fmla="*/ 9216765 w 12192000"/>
              <a:gd name="connsiteY233" fmla="*/ 2267416 h 3429000"/>
              <a:gd name="connsiteX234" fmla="*/ 8969849 w 12192000"/>
              <a:gd name="connsiteY234" fmla="*/ 3037405 h 3429000"/>
              <a:gd name="connsiteX235" fmla="*/ 9706237 w 12192000"/>
              <a:gd name="connsiteY235" fmla="*/ 2990148 h 3429000"/>
              <a:gd name="connsiteX236" fmla="*/ 10110375 w 12192000"/>
              <a:gd name="connsiteY236" fmla="*/ 3134116 h 3429000"/>
              <a:gd name="connsiteX237" fmla="*/ 10096281 w 12192000"/>
              <a:gd name="connsiteY237" fmla="*/ 3149254 h 3429000"/>
              <a:gd name="connsiteX238" fmla="*/ 9067672 w 12192000"/>
              <a:gd name="connsiteY238" fmla="*/ 3219608 h 3429000"/>
              <a:gd name="connsiteX239" fmla="*/ 8859441 w 12192000"/>
              <a:gd name="connsiteY239" fmla="*/ 3212028 h 3429000"/>
              <a:gd name="connsiteX240" fmla="*/ 8857528 w 12192000"/>
              <a:gd name="connsiteY240" fmla="*/ 3212375 h 3429000"/>
              <a:gd name="connsiteX241" fmla="*/ 8848579 w 12192000"/>
              <a:gd name="connsiteY241" fmla="*/ 3214204 h 3429000"/>
              <a:gd name="connsiteX242" fmla="*/ 8576285 w 12192000"/>
              <a:gd name="connsiteY242" fmla="*/ 3395788 h 3429000"/>
              <a:gd name="connsiteX243" fmla="*/ 8519159 w 12192000"/>
              <a:gd name="connsiteY243" fmla="*/ 3428998 h 3429000"/>
              <a:gd name="connsiteX244" fmla="*/ 8393540 w 12192000"/>
              <a:gd name="connsiteY244" fmla="*/ 3428998 h 3429000"/>
              <a:gd name="connsiteX245" fmla="*/ 8417346 w 12192000"/>
              <a:gd name="connsiteY245" fmla="*/ 3316652 h 3429000"/>
              <a:gd name="connsiteX246" fmla="*/ 8485502 w 12192000"/>
              <a:gd name="connsiteY246" fmla="*/ 2879216 h 3429000"/>
              <a:gd name="connsiteX247" fmla="*/ 8480214 w 12192000"/>
              <a:gd name="connsiteY247" fmla="*/ 2873278 h 3429000"/>
              <a:gd name="connsiteX248" fmla="*/ 8112215 w 12192000"/>
              <a:gd name="connsiteY248" fmla="*/ 2408768 h 3429000"/>
              <a:gd name="connsiteX249" fmla="*/ 8095146 w 12192000"/>
              <a:gd name="connsiteY249" fmla="*/ 2402943 h 3429000"/>
              <a:gd name="connsiteX250" fmla="*/ 7131946 w 12192000"/>
              <a:gd name="connsiteY250" fmla="*/ 1646653 h 3429000"/>
              <a:gd name="connsiteX251" fmla="*/ 7133363 w 12192000"/>
              <a:gd name="connsiteY251" fmla="*/ 1621246 h 3429000"/>
              <a:gd name="connsiteX252" fmla="*/ 1903353 w 12192000"/>
              <a:gd name="connsiteY252" fmla="*/ 1615827 h 3429000"/>
              <a:gd name="connsiteX253" fmla="*/ 1936931 w 12192000"/>
              <a:gd name="connsiteY253" fmla="*/ 1664954 h 3429000"/>
              <a:gd name="connsiteX254" fmla="*/ 2195868 w 12192000"/>
              <a:gd name="connsiteY254" fmla="*/ 1967574 h 3429000"/>
              <a:gd name="connsiteX255" fmla="*/ 2088852 w 12192000"/>
              <a:gd name="connsiteY255" fmla="*/ 1737123 h 3429000"/>
              <a:gd name="connsiteX256" fmla="*/ 1958241 w 12192000"/>
              <a:gd name="connsiteY256" fmla="*/ 1638955 h 3429000"/>
              <a:gd name="connsiteX257" fmla="*/ 1903353 w 12192000"/>
              <a:gd name="connsiteY257" fmla="*/ 1615827 h 3429000"/>
              <a:gd name="connsiteX258" fmla="*/ 11544294 w 12192000"/>
              <a:gd name="connsiteY258" fmla="*/ 1515364 h 3429000"/>
              <a:gd name="connsiteX259" fmla="*/ 11755210 w 12192000"/>
              <a:gd name="connsiteY259" fmla="*/ 2159157 h 3429000"/>
              <a:gd name="connsiteX260" fmla="*/ 11544294 w 12192000"/>
              <a:gd name="connsiteY260" fmla="*/ 1515364 h 3429000"/>
              <a:gd name="connsiteX261" fmla="*/ 11571408 w 12192000"/>
              <a:gd name="connsiteY261" fmla="*/ 1489599 h 3429000"/>
              <a:gd name="connsiteX262" fmla="*/ 11778250 w 12192000"/>
              <a:gd name="connsiteY262" fmla="*/ 2136760 h 3429000"/>
              <a:gd name="connsiteX263" fmla="*/ 11571408 w 12192000"/>
              <a:gd name="connsiteY263" fmla="*/ 1489599 h 3429000"/>
              <a:gd name="connsiteX264" fmla="*/ 11540154 w 12192000"/>
              <a:gd name="connsiteY264" fmla="*/ 1438303 h 3429000"/>
              <a:gd name="connsiteX265" fmla="*/ 11540380 w 12192000"/>
              <a:gd name="connsiteY265" fmla="*/ 1443526 h 3429000"/>
              <a:gd name="connsiteX266" fmla="*/ 11542590 w 12192000"/>
              <a:gd name="connsiteY266" fmla="*/ 1442112 h 3429000"/>
              <a:gd name="connsiteX267" fmla="*/ 11540154 w 12192000"/>
              <a:gd name="connsiteY267" fmla="*/ 1438303 h 3429000"/>
              <a:gd name="connsiteX268" fmla="*/ 10567662 w 12192000"/>
              <a:gd name="connsiteY268" fmla="*/ 1437948 h 3429000"/>
              <a:gd name="connsiteX269" fmla="*/ 10431225 w 12192000"/>
              <a:gd name="connsiteY269" fmla="*/ 1448568 h 3429000"/>
              <a:gd name="connsiteX270" fmla="*/ 10277556 w 12192000"/>
              <a:gd name="connsiteY270" fmla="*/ 1460247 h 3429000"/>
              <a:gd name="connsiteX271" fmla="*/ 10155875 w 12192000"/>
              <a:gd name="connsiteY271" fmla="*/ 1453769 h 3429000"/>
              <a:gd name="connsiteX272" fmla="*/ 10072733 w 12192000"/>
              <a:gd name="connsiteY272" fmla="*/ 1447924 h 3429000"/>
              <a:gd name="connsiteX273" fmla="*/ 9882500 w 12192000"/>
              <a:gd name="connsiteY273" fmla="*/ 1452330 h 3429000"/>
              <a:gd name="connsiteX274" fmla="*/ 9685205 w 12192000"/>
              <a:gd name="connsiteY274" fmla="*/ 1456650 h 3429000"/>
              <a:gd name="connsiteX275" fmla="*/ 9666932 w 12192000"/>
              <a:gd name="connsiteY275" fmla="*/ 1456075 h 3429000"/>
              <a:gd name="connsiteX276" fmla="*/ 9608662 w 12192000"/>
              <a:gd name="connsiteY276" fmla="*/ 1455027 h 3429000"/>
              <a:gd name="connsiteX277" fmla="*/ 10026230 w 12192000"/>
              <a:gd name="connsiteY277" fmla="*/ 1509088 h 3429000"/>
              <a:gd name="connsiteX278" fmla="*/ 10567662 w 12192000"/>
              <a:gd name="connsiteY278" fmla="*/ 1437948 h 3429000"/>
              <a:gd name="connsiteX279" fmla="*/ 10221015 w 12192000"/>
              <a:gd name="connsiteY279" fmla="*/ 1354657 h 3429000"/>
              <a:gd name="connsiteX280" fmla="*/ 10107121 w 12192000"/>
              <a:gd name="connsiteY280" fmla="*/ 1356091 h 3429000"/>
              <a:gd name="connsiteX281" fmla="*/ 9660668 w 12192000"/>
              <a:gd name="connsiteY281" fmla="*/ 1425595 h 3429000"/>
              <a:gd name="connsiteX282" fmla="*/ 9669531 w 12192000"/>
              <a:gd name="connsiteY282" fmla="*/ 1426057 h 3429000"/>
              <a:gd name="connsiteX283" fmla="*/ 9687254 w 12192000"/>
              <a:gd name="connsiteY283" fmla="*/ 1426986 h 3429000"/>
              <a:gd name="connsiteX284" fmla="*/ 9881290 w 12192000"/>
              <a:gd name="connsiteY284" fmla="*/ 1422445 h 3429000"/>
              <a:gd name="connsiteX285" fmla="*/ 10074432 w 12192000"/>
              <a:gd name="connsiteY285" fmla="*/ 1417715 h 3429000"/>
              <a:gd name="connsiteX286" fmla="*/ 10159369 w 12192000"/>
              <a:gd name="connsiteY286" fmla="*/ 1423935 h 3429000"/>
              <a:gd name="connsiteX287" fmla="*/ 10278706 w 12192000"/>
              <a:gd name="connsiteY287" fmla="*/ 1430393 h 3429000"/>
              <a:gd name="connsiteX288" fmla="*/ 10429120 w 12192000"/>
              <a:gd name="connsiteY288" fmla="*/ 1418493 h 3429000"/>
              <a:gd name="connsiteX289" fmla="*/ 10538565 w 12192000"/>
              <a:gd name="connsiteY289" fmla="*/ 1408270 h 3429000"/>
              <a:gd name="connsiteX290" fmla="*/ 10221015 w 12192000"/>
              <a:gd name="connsiteY290" fmla="*/ 1354657 h 3429000"/>
              <a:gd name="connsiteX291" fmla="*/ 1979378 w 12192000"/>
              <a:gd name="connsiteY291" fmla="*/ 1340504 h 3429000"/>
              <a:gd name="connsiteX292" fmla="*/ 2882120 w 12192000"/>
              <a:gd name="connsiteY292" fmla="*/ 1635547 h 3429000"/>
              <a:gd name="connsiteX293" fmla="*/ 2793103 w 12192000"/>
              <a:gd name="connsiteY293" fmla="*/ 1610699 h 3429000"/>
              <a:gd name="connsiteX294" fmla="*/ 2770041 w 12192000"/>
              <a:gd name="connsiteY294" fmla="*/ 1604634 h 3429000"/>
              <a:gd name="connsiteX295" fmla="*/ 1979378 w 12192000"/>
              <a:gd name="connsiteY295" fmla="*/ 1340504 h 3429000"/>
              <a:gd name="connsiteX296" fmla="*/ 1927410 w 12192000"/>
              <a:gd name="connsiteY296" fmla="*/ 1287164 h 3429000"/>
              <a:gd name="connsiteX297" fmla="*/ 1959587 w 12192000"/>
              <a:gd name="connsiteY297" fmla="*/ 1299849 h 3429000"/>
              <a:gd name="connsiteX298" fmla="*/ 2777707 w 12192000"/>
              <a:gd name="connsiteY298" fmla="*/ 1574991 h 3429000"/>
              <a:gd name="connsiteX299" fmla="*/ 2800768 w 12192000"/>
              <a:gd name="connsiteY299" fmla="*/ 1581056 h 3429000"/>
              <a:gd name="connsiteX300" fmla="*/ 2879408 w 12192000"/>
              <a:gd name="connsiteY300" fmla="*/ 1602590 h 3429000"/>
              <a:gd name="connsiteX301" fmla="*/ 2862295 w 12192000"/>
              <a:gd name="connsiteY301" fmla="*/ 1593958 h 3429000"/>
              <a:gd name="connsiteX302" fmla="*/ 2813343 w 12192000"/>
              <a:gd name="connsiteY302" fmla="*/ 1569369 h 3429000"/>
              <a:gd name="connsiteX303" fmla="*/ 2646245 w 12192000"/>
              <a:gd name="connsiteY303" fmla="*/ 1501999 h 3429000"/>
              <a:gd name="connsiteX304" fmla="*/ 1999243 w 12192000"/>
              <a:gd name="connsiteY304" fmla="*/ 1301524 h 3429000"/>
              <a:gd name="connsiteX305" fmla="*/ 1979527 w 12192000"/>
              <a:gd name="connsiteY305" fmla="*/ 1297651 h 3429000"/>
              <a:gd name="connsiteX306" fmla="*/ 1927410 w 12192000"/>
              <a:gd name="connsiteY306" fmla="*/ 1287164 h 3429000"/>
              <a:gd name="connsiteX307" fmla="*/ 1997014 w 12192000"/>
              <a:gd name="connsiteY307" fmla="*/ 1269007 h 3429000"/>
              <a:gd name="connsiteX308" fmla="*/ 2005458 w 12192000"/>
              <a:gd name="connsiteY308" fmla="*/ 1270540 h 3429000"/>
              <a:gd name="connsiteX309" fmla="*/ 2657186 w 12192000"/>
              <a:gd name="connsiteY309" fmla="*/ 1472687 h 3429000"/>
              <a:gd name="connsiteX310" fmla="*/ 2826662 w 12192000"/>
              <a:gd name="connsiteY310" fmla="*/ 1541362 h 3429000"/>
              <a:gd name="connsiteX311" fmla="*/ 2876100 w 12192000"/>
              <a:gd name="connsiteY311" fmla="*/ 1566397 h 3429000"/>
              <a:gd name="connsiteX312" fmla="*/ 3042600 w 12192000"/>
              <a:gd name="connsiteY312" fmla="*/ 1630532 h 3429000"/>
              <a:gd name="connsiteX313" fmla="*/ 1997014 w 12192000"/>
              <a:gd name="connsiteY313" fmla="*/ 1269007 h 3429000"/>
              <a:gd name="connsiteX314" fmla="*/ 9857254 w 12192000"/>
              <a:gd name="connsiteY314" fmla="*/ 846904 h 3429000"/>
              <a:gd name="connsiteX315" fmla="*/ 8989866 w 12192000"/>
              <a:gd name="connsiteY315" fmla="*/ 1043742 h 3429000"/>
              <a:gd name="connsiteX316" fmla="*/ 8931614 w 12192000"/>
              <a:gd name="connsiteY316" fmla="*/ 1069508 h 3429000"/>
              <a:gd name="connsiteX317" fmla="*/ 8843711 w 12192000"/>
              <a:gd name="connsiteY317" fmla="*/ 1107334 h 3429000"/>
              <a:gd name="connsiteX318" fmla="*/ 8966093 w 12192000"/>
              <a:gd name="connsiteY318" fmla="*/ 1073509 h 3429000"/>
              <a:gd name="connsiteX319" fmla="*/ 9299227 w 12192000"/>
              <a:gd name="connsiteY319" fmla="*/ 1025994 h 3429000"/>
              <a:gd name="connsiteX320" fmla="*/ 9857254 w 12192000"/>
              <a:gd name="connsiteY320" fmla="*/ 846904 h 3429000"/>
              <a:gd name="connsiteX321" fmla="*/ 9615182 w 12192000"/>
              <a:gd name="connsiteY321" fmla="*/ 791499 h 3429000"/>
              <a:gd name="connsiteX322" fmla="*/ 9023688 w 12192000"/>
              <a:gd name="connsiteY322" fmla="*/ 996819 h 3429000"/>
              <a:gd name="connsiteX323" fmla="*/ 9814527 w 12192000"/>
              <a:gd name="connsiteY323" fmla="*/ 819048 h 3429000"/>
              <a:gd name="connsiteX324" fmla="*/ 9615182 w 12192000"/>
              <a:gd name="connsiteY324" fmla="*/ 791499 h 3429000"/>
              <a:gd name="connsiteX325" fmla="*/ 2305292 w 12192000"/>
              <a:gd name="connsiteY325" fmla="*/ 790492 h 3429000"/>
              <a:gd name="connsiteX326" fmla="*/ 3360922 w 12192000"/>
              <a:gd name="connsiteY326" fmla="*/ 1100373 h 3429000"/>
              <a:gd name="connsiteX327" fmla="*/ 3492420 w 12192000"/>
              <a:gd name="connsiteY327" fmla="*/ 1081145 h 3429000"/>
              <a:gd name="connsiteX328" fmla="*/ 3364086 w 12192000"/>
              <a:gd name="connsiteY328" fmla="*/ 1051340 h 3429000"/>
              <a:gd name="connsiteX329" fmla="*/ 3225818 w 12192000"/>
              <a:gd name="connsiteY329" fmla="*/ 982822 h 3429000"/>
              <a:gd name="connsiteX330" fmla="*/ 3129696 w 12192000"/>
              <a:gd name="connsiteY330" fmla="*/ 931704 h 3429000"/>
              <a:gd name="connsiteX331" fmla="*/ 2814545 w 12192000"/>
              <a:gd name="connsiteY331" fmla="*/ 853955 h 3429000"/>
              <a:gd name="connsiteX332" fmla="*/ 2305292 w 12192000"/>
              <a:gd name="connsiteY332" fmla="*/ 790492 h 3429000"/>
              <a:gd name="connsiteX333" fmla="*/ 2626982 w 12192000"/>
              <a:gd name="connsiteY333" fmla="*/ 777450 h 3429000"/>
              <a:gd name="connsiteX334" fmla="*/ 2490617 w 12192000"/>
              <a:gd name="connsiteY334" fmla="*/ 777951 h 3429000"/>
              <a:gd name="connsiteX335" fmla="*/ 2819869 w 12192000"/>
              <a:gd name="connsiteY335" fmla="*/ 823936 h 3429000"/>
              <a:gd name="connsiteX336" fmla="*/ 3143018 w 12192000"/>
              <a:gd name="connsiteY336" fmla="*/ 903698 h 3429000"/>
              <a:gd name="connsiteX337" fmla="*/ 3241520 w 12192000"/>
              <a:gd name="connsiteY337" fmla="*/ 956112 h 3429000"/>
              <a:gd name="connsiteX338" fmla="*/ 3374575 w 12192000"/>
              <a:gd name="connsiteY338" fmla="*/ 1022517 h 3429000"/>
              <a:gd name="connsiteX339" fmla="*/ 3505221 w 12192000"/>
              <a:gd name="connsiteY339" fmla="*/ 1051757 h 3429000"/>
              <a:gd name="connsiteX340" fmla="*/ 2626982 w 12192000"/>
              <a:gd name="connsiteY340" fmla="*/ 777450 h 3429000"/>
              <a:gd name="connsiteX341" fmla="*/ 9258094 w 12192000"/>
              <a:gd name="connsiteY341" fmla="*/ 529602 h 3429000"/>
              <a:gd name="connsiteX342" fmla="*/ 8526712 w 12192000"/>
              <a:gd name="connsiteY342" fmla="*/ 690804 h 3429000"/>
              <a:gd name="connsiteX343" fmla="*/ 9258094 w 12192000"/>
              <a:gd name="connsiteY343" fmla="*/ 529602 h 3429000"/>
              <a:gd name="connsiteX344" fmla="*/ 1310106 w 12192000"/>
              <a:gd name="connsiteY344" fmla="*/ 514217 h 3429000"/>
              <a:gd name="connsiteX345" fmla="*/ 854994 w 12192000"/>
              <a:gd name="connsiteY345" fmla="*/ 970136 h 3429000"/>
              <a:gd name="connsiteX346" fmla="*/ 742462 w 12192000"/>
              <a:gd name="connsiteY346" fmla="*/ 1165648 h 3429000"/>
              <a:gd name="connsiteX347" fmla="*/ 820602 w 12192000"/>
              <a:gd name="connsiteY347" fmla="*/ 1056915 h 3429000"/>
              <a:gd name="connsiteX348" fmla="*/ 878295 w 12192000"/>
              <a:gd name="connsiteY348" fmla="*/ 974594 h 3429000"/>
              <a:gd name="connsiteX349" fmla="*/ 1240607 w 12192000"/>
              <a:gd name="connsiteY349" fmla="*/ 581401 h 3429000"/>
              <a:gd name="connsiteX350" fmla="*/ 1310106 w 12192000"/>
              <a:gd name="connsiteY350" fmla="*/ 514217 h 3429000"/>
              <a:gd name="connsiteX351" fmla="*/ 11225213 w 12192000"/>
              <a:gd name="connsiteY351" fmla="*/ 507722 h 3429000"/>
              <a:gd name="connsiteX352" fmla="*/ 11182914 w 12192000"/>
              <a:gd name="connsiteY352" fmla="*/ 767771 h 3429000"/>
              <a:gd name="connsiteX353" fmla="*/ 11099211 w 12192000"/>
              <a:gd name="connsiteY353" fmla="*/ 1184594 h 3429000"/>
              <a:gd name="connsiteX354" fmla="*/ 11064509 w 12192000"/>
              <a:gd name="connsiteY354" fmla="*/ 1278830 h 3429000"/>
              <a:gd name="connsiteX355" fmla="*/ 11049349 w 12192000"/>
              <a:gd name="connsiteY355" fmla="*/ 1318418 h 3429000"/>
              <a:gd name="connsiteX356" fmla="*/ 10978260 w 12192000"/>
              <a:gd name="connsiteY356" fmla="*/ 1537094 h 3429000"/>
              <a:gd name="connsiteX357" fmla="*/ 11225213 w 12192000"/>
              <a:gd name="connsiteY357" fmla="*/ 507722 h 3429000"/>
              <a:gd name="connsiteX358" fmla="*/ 9168987 w 12192000"/>
              <a:gd name="connsiteY358" fmla="*/ 490232 h 3429000"/>
              <a:gd name="connsiteX359" fmla="*/ 8603910 w 12192000"/>
              <a:gd name="connsiteY359" fmla="*/ 639895 h 3429000"/>
              <a:gd name="connsiteX360" fmla="*/ 9252382 w 12192000"/>
              <a:gd name="connsiteY360" fmla="*/ 498759 h 3429000"/>
              <a:gd name="connsiteX361" fmla="*/ 9168987 w 12192000"/>
              <a:gd name="connsiteY361" fmla="*/ 490232 h 3429000"/>
              <a:gd name="connsiteX362" fmla="*/ 11201005 w 12192000"/>
              <a:gd name="connsiteY362" fmla="*/ 471089 h 3429000"/>
              <a:gd name="connsiteX363" fmla="*/ 10968432 w 12192000"/>
              <a:gd name="connsiteY363" fmla="*/ 1456010 h 3429000"/>
              <a:gd name="connsiteX364" fmla="*/ 11019967 w 12192000"/>
              <a:gd name="connsiteY364" fmla="*/ 1306553 h 3429000"/>
              <a:gd name="connsiteX365" fmla="*/ 11035125 w 12192000"/>
              <a:gd name="connsiteY365" fmla="*/ 1266966 h 3429000"/>
              <a:gd name="connsiteX366" fmla="*/ 11069972 w 12192000"/>
              <a:gd name="connsiteY366" fmla="*/ 1174168 h 3429000"/>
              <a:gd name="connsiteX367" fmla="*/ 11152239 w 12192000"/>
              <a:gd name="connsiteY367" fmla="*/ 763628 h 3429000"/>
              <a:gd name="connsiteX368" fmla="*/ 11201005 w 12192000"/>
              <a:gd name="connsiteY368" fmla="*/ 471089 h 3429000"/>
              <a:gd name="connsiteX369" fmla="*/ 1423113 w 12192000"/>
              <a:gd name="connsiteY369" fmla="*/ 445565 h 3429000"/>
              <a:gd name="connsiteX370" fmla="*/ 1260565 w 12192000"/>
              <a:gd name="connsiteY370" fmla="*/ 602982 h 3429000"/>
              <a:gd name="connsiteX371" fmla="*/ 901900 w 12192000"/>
              <a:gd name="connsiteY371" fmla="*/ 992236 h 3429000"/>
              <a:gd name="connsiteX372" fmla="*/ 845044 w 12192000"/>
              <a:gd name="connsiteY372" fmla="*/ 1073436 h 3429000"/>
              <a:gd name="connsiteX373" fmla="*/ 685926 w 12192000"/>
              <a:gd name="connsiteY373" fmla="*/ 1274069 h 3429000"/>
              <a:gd name="connsiteX374" fmla="*/ 684248 w 12192000"/>
              <a:gd name="connsiteY374" fmla="*/ 1277721 h 3429000"/>
              <a:gd name="connsiteX375" fmla="*/ 1423113 w 12192000"/>
              <a:gd name="connsiteY375" fmla="*/ 445565 h 3429000"/>
              <a:gd name="connsiteX376" fmla="*/ 3316479 w 12192000"/>
              <a:gd name="connsiteY376" fmla="*/ 443136 h 3429000"/>
              <a:gd name="connsiteX377" fmla="*/ 3546806 w 12192000"/>
              <a:gd name="connsiteY377" fmla="*/ 927139 h 3429000"/>
              <a:gd name="connsiteX378" fmla="*/ 3364433 w 12192000"/>
              <a:gd name="connsiteY378" fmla="*/ 524121 h 3429000"/>
              <a:gd name="connsiteX379" fmla="*/ 3316479 w 12192000"/>
              <a:gd name="connsiteY379" fmla="*/ 443136 h 3429000"/>
              <a:gd name="connsiteX380" fmla="*/ 10268559 w 12192000"/>
              <a:gd name="connsiteY380" fmla="*/ 442054 h 3429000"/>
              <a:gd name="connsiteX381" fmla="*/ 10494169 w 12192000"/>
              <a:gd name="connsiteY381" fmla="*/ 1091780 h 3429000"/>
              <a:gd name="connsiteX382" fmla="*/ 10356661 w 12192000"/>
              <a:gd name="connsiteY382" fmla="*/ 728302 h 3429000"/>
              <a:gd name="connsiteX383" fmla="*/ 10268559 w 12192000"/>
              <a:gd name="connsiteY383" fmla="*/ 442054 h 3429000"/>
              <a:gd name="connsiteX384" fmla="*/ 3291335 w 12192000"/>
              <a:gd name="connsiteY384" fmla="*/ 338420 h 3429000"/>
              <a:gd name="connsiteX385" fmla="*/ 3390805 w 12192000"/>
              <a:gd name="connsiteY385" fmla="*/ 508163 h 3429000"/>
              <a:gd name="connsiteX386" fmla="*/ 3579062 w 12192000"/>
              <a:gd name="connsiteY386" fmla="*/ 930040 h 3429000"/>
              <a:gd name="connsiteX387" fmla="*/ 3467355 w 12192000"/>
              <a:gd name="connsiteY387" fmla="*/ 559130 h 3429000"/>
              <a:gd name="connsiteX388" fmla="*/ 3310753 w 12192000"/>
              <a:gd name="connsiteY388" fmla="*/ 358140 h 3429000"/>
              <a:gd name="connsiteX389" fmla="*/ 3291335 w 12192000"/>
              <a:gd name="connsiteY389" fmla="*/ 338420 h 3429000"/>
              <a:gd name="connsiteX390" fmla="*/ 1635889 w 12192000"/>
              <a:gd name="connsiteY390" fmla="*/ 280494 h 3429000"/>
              <a:gd name="connsiteX391" fmla="*/ 1634800 w 12192000"/>
              <a:gd name="connsiteY391" fmla="*/ 302111 h 3429000"/>
              <a:gd name="connsiteX392" fmla="*/ 1635889 w 12192000"/>
              <a:gd name="connsiteY392" fmla="*/ 280494 h 3429000"/>
              <a:gd name="connsiteX393" fmla="*/ 10277529 w 12192000"/>
              <a:gd name="connsiteY393" fmla="*/ 272307 h 3429000"/>
              <a:gd name="connsiteX394" fmla="*/ 10276797 w 12192000"/>
              <a:gd name="connsiteY394" fmla="*/ 279672 h 3429000"/>
              <a:gd name="connsiteX395" fmla="*/ 10385906 w 12192000"/>
              <a:gd name="connsiteY395" fmla="*/ 718031 h 3429000"/>
              <a:gd name="connsiteX396" fmla="*/ 10536458 w 12192000"/>
              <a:gd name="connsiteY396" fmla="*/ 1115310 h 3429000"/>
              <a:gd name="connsiteX397" fmla="*/ 10436479 w 12192000"/>
              <a:gd name="connsiteY397" fmla="*/ 715570 h 3429000"/>
              <a:gd name="connsiteX398" fmla="*/ 10277529 w 12192000"/>
              <a:gd name="connsiteY398" fmla="*/ 272307 h 3429000"/>
              <a:gd name="connsiteX399" fmla="*/ 1510397 w 12192000"/>
              <a:gd name="connsiteY399" fmla="*/ 255705 h 3429000"/>
              <a:gd name="connsiteX400" fmla="*/ 1146550 w 12192000"/>
              <a:gd name="connsiteY400" fmla="*/ 373012 h 3429000"/>
              <a:gd name="connsiteX401" fmla="*/ 698834 w 12192000"/>
              <a:gd name="connsiteY401" fmla="*/ 523272 h 3429000"/>
              <a:gd name="connsiteX402" fmla="*/ 34256 w 12192000"/>
              <a:gd name="connsiteY402" fmla="*/ 918603 h 3429000"/>
              <a:gd name="connsiteX403" fmla="*/ 527241 w 12192000"/>
              <a:gd name="connsiteY403" fmla="*/ 636078 h 3429000"/>
              <a:gd name="connsiteX404" fmla="*/ 1510397 w 12192000"/>
              <a:gd name="connsiteY404" fmla="*/ 255705 h 3429000"/>
              <a:gd name="connsiteX405" fmla="*/ 1313114 w 12192000"/>
              <a:gd name="connsiteY405" fmla="*/ 226216 h 3429000"/>
              <a:gd name="connsiteX406" fmla="*/ 1109304 w 12192000"/>
              <a:gd name="connsiteY406" fmla="*/ 240030 h 3429000"/>
              <a:gd name="connsiteX407" fmla="*/ 8129 w 12192000"/>
              <a:gd name="connsiteY407" fmla="*/ 901519 h 3429000"/>
              <a:gd name="connsiteX408" fmla="*/ 687572 w 12192000"/>
              <a:gd name="connsiteY408" fmla="*/ 496629 h 3429000"/>
              <a:gd name="connsiteX409" fmla="*/ 1138365 w 12192000"/>
              <a:gd name="connsiteY409" fmla="*/ 345515 h 3429000"/>
              <a:gd name="connsiteX410" fmla="*/ 1505579 w 12192000"/>
              <a:gd name="connsiteY410" fmla="*/ 226526 h 3429000"/>
              <a:gd name="connsiteX411" fmla="*/ 1313114 w 12192000"/>
              <a:gd name="connsiteY411" fmla="*/ 226216 h 3429000"/>
              <a:gd name="connsiteX412" fmla="*/ 3655073 w 12192000"/>
              <a:gd name="connsiteY412" fmla="*/ 221884 h 3429000"/>
              <a:gd name="connsiteX413" fmla="*/ 3989938 w 12192000"/>
              <a:gd name="connsiteY413" fmla="*/ 562685 h 3429000"/>
              <a:gd name="connsiteX414" fmla="*/ 4393907 w 12192000"/>
              <a:gd name="connsiteY414" fmla="*/ 832258 h 3429000"/>
              <a:gd name="connsiteX415" fmla="*/ 4648051 w 12192000"/>
              <a:gd name="connsiteY415" fmla="*/ 945051 h 3429000"/>
              <a:gd name="connsiteX416" fmla="*/ 4383389 w 12192000"/>
              <a:gd name="connsiteY416" fmla="*/ 755369 h 3429000"/>
              <a:gd name="connsiteX417" fmla="*/ 4165508 w 12192000"/>
              <a:gd name="connsiteY417" fmla="*/ 606196 h 3429000"/>
              <a:gd name="connsiteX418" fmla="*/ 4068162 w 12192000"/>
              <a:gd name="connsiteY418" fmla="*/ 524394 h 3429000"/>
              <a:gd name="connsiteX419" fmla="*/ 3981416 w 12192000"/>
              <a:gd name="connsiteY419" fmla="*/ 451482 h 3429000"/>
              <a:gd name="connsiteX420" fmla="*/ 3800147 w 12192000"/>
              <a:gd name="connsiteY420" fmla="*/ 320872 h 3429000"/>
              <a:gd name="connsiteX421" fmla="*/ 3655073 w 12192000"/>
              <a:gd name="connsiteY421" fmla="*/ 221884 h 3429000"/>
              <a:gd name="connsiteX422" fmla="*/ 3670252 w 12192000"/>
              <a:gd name="connsiteY422" fmla="*/ 193798 h 3429000"/>
              <a:gd name="connsiteX423" fmla="*/ 3817258 w 12192000"/>
              <a:gd name="connsiteY423" fmla="*/ 294577 h 3429000"/>
              <a:gd name="connsiteX424" fmla="*/ 4000461 w 12192000"/>
              <a:gd name="connsiteY424" fmla="*/ 426966 h 3429000"/>
              <a:gd name="connsiteX425" fmla="*/ 4088180 w 12192000"/>
              <a:gd name="connsiteY425" fmla="*/ 500774 h 3429000"/>
              <a:gd name="connsiteX426" fmla="*/ 4184555 w 12192000"/>
              <a:gd name="connsiteY426" fmla="*/ 581683 h 3429000"/>
              <a:gd name="connsiteX427" fmla="*/ 4399563 w 12192000"/>
              <a:gd name="connsiteY427" fmla="*/ 729106 h 3429000"/>
              <a:gd name="connsiteX428" fmla="*/ 4684469 w 12192000"/>
              <a:gd name="connsiteY428" fmla="*/ 935680 h 3429000"/>
              <a:gd name="connsiteX429" fmla="*/ 4690271 w 12192000"/>
              <a:gd name="connsiteY429" fmla="*/ 941034 h 3429000"/>
              <a:gd name="connsiteX430" fmla="*/ 4136093 w 12192000"/>
              <a:gd name="connsiteY430" fmla="*/ 429466 h 3429000"/>
              <a:gd name="connsiteX431" fmla="*/ 3670252 w 12192000"/>
              <a:gd name="connsiteY431" fmla="*/ 193798 h 3429000"/>
              <a:gd name="connsiteX432" fmla="*/ 9334796 w 12192000"/>
              <a:gd name="connsiteY432" fmla="*/ 27584 h 3429000"/>
              <a:gd name="connsiteX433" fmla="*/ 9651570 w 12192000"/>
              <a:gd name="connsiteY433" fmla="*/ 397505 h 3429000"/>
              <a:gd name="connsiteX434" fmla="*/ 9334796 w 12192000"/>
              <a:gd name="connsiteY434" fmla="*/ 27584 h 3429000"/>
              <a:gd name="connsiteX435" fmla="*/ 4440129 w 12192000"/>
              <a:gd name="connsiteY435" fmla="*/ 19571 h 3429000"/>
              <a:gd name="connsiteX436" fmla="*/ 4856525 w 12192000"/>
              <a:gd name="connsiteY436" fmla="*/ 486351 h 3429000"/>
              <a:gd name="connsiteX437" fmla="*/ 5059055 w 12192000"/>
              <a:gd name="connsiteY437" fmla="*/ 679918 h 3429000"/>
              <a:gd name="connsiteX438" fmla="*/ 5290070 w 12192000"/>
              <a:gd name="connsiteY438" fmla="*/ 834619 h 3429000"/>
              <a:gd name="connsiteX439" fmla="*/ 4834991 w 12192000"/>
              <a:gd name="connsiteY439" fmla="*/ 401985 h 3429000"/>
              <a:gd name="connsiteX440" fmla="*/ 4440129 w 12192000"/>
              <a:gd name="connsiteY440" fmla="*/ 19571 h 3429000"/>
              <a:gd name="connsiteX441" fmla="*/ 8613009 w 12192000"/>
              <a:gd name="connsiteY441" fmla="*/ 0 h 3429000"/>
              <a:gd name="connsiteX442" fmla="*/ 8720364 w 12192000"/>
              <a:gd name="connsiteY442" fmla="*/ 0 h 3429000"/>
              <a:gd name="connsiteX443" fmla="*/ 8781165 w 12192000"/>
              <a:gd name="connsiteY443" fmla="*/ 82863 h 3429000"/>
              <a:gd name="connsiteX444" fmla="*/ 8971448 w 12192000"/>
              <a:gd name="connsiteY444" fmla="*/ 246946 h 3429000"/>
              <a:gd name="connsiteX445" fmla="*/ 8820691 w 12192000"/>
              <a:gd name="connsiteY445" fmla="*/ 57482 h 3429000"/>
              <a:gd name="connsiteX446" fmla="*/ 8807612 w 12192000"/>
              <a:gd name="connsiteY446" fmla="*/ 38256 h 3429000"/>
              <a:gd name="connsiteX447" fmla="*/ 8780258 w 12192000"/>
              <a:gd name="connsiteY447" fmla="*/ 0 h 3429000"/>
              <a:gd name="connsiteX448" fmla="*/ 8818949 w 12192000"/>
              <a:gd name="connsiteY448" fmla="*/ 0 h 3429000"/>
              <a:gd name="connsiteX449" fmla="*/ 8833783 w 12192000"/>
              <a:gd name="connsiteY449" fmla="*/ 20753 h 3429000"/>
              <a:gd name="connsiteX450" fmla="*/ 8846863 w 12192000"/>
              <a:gd name="connsiteY450" fmla="*/ 39981 h 3429000"/>
              <a:gd name="connsiteX451" fmla="*/ 8960046 w 12192000"/>
              <a:gd name="connsiteY451" fmla="*/ 191389 h 3429000"/>
              <a:gd name="connsiteX452" fmla="*/ 8876789 w 12192000"/>
              <a:gd name="connsiteY452" fmla="*/ 0 h 3429000"/>
              <a:gd name="connsiteX453" fmla="*/ 8980100 w 12192000"/>
              <a:gd name="connsiteY453" fmla="*/ 0 h 3429000"/>
              <a:gd name="connsiteX454" fmla="*/ 9090618 w 12192000"/>
              <a:gd name="connsiteY454" fmla="*/ 287225 h 3429000"/>
              <a:gd name="connsiteX455" fmla="*/ 9762441 w 12192000"/>
              <a:gd name="connsiteY455" fmla="*/ 664587 h 3429000"/>
              <a:gd name="connsiteX456" fmla="*/ 9717826 w 12192000"/>
              <a:gd name="connsiteY456" fmla="*/ 487719 h 3429000"/>
              <a:gd name="connsiteX457" fmla="*/ 9713123 w 12192000"/>
              <a:gd name="connsiteY457" fmla="*/ 487663 h 3429000"/>
              <a:gd name="connsiteX458" fmla="*/ 9260878 w 12192000"/>
              <a:gd name="connsiteY458" fmla="*/ 87448 h 3429000"/>
              <a:gd name="connsiteX459" fmla="*/ 9221522 w 12192000"/>
              <a:gd name="connsiteY459" fmla="*/ 0 h 3429000"/>
              <a:gd name="connsiteX460" fmla="*/ 9425221 w 12192000"/>
              <a:gd name="connsiteY460" fmla="*/ 0 h 3429000"/>
              <a:gd name="connsiteX461" fmla="*/ 9453548 w 12192000"/>
              <a:gd name="connsiteY461" fmla="*/ 23392 h 3429000"/>
              <a:gd name="connsiteX462" fmla="*/ 9625671 w 12192000"/>
              <a:gd name="connsiteY462" fmla="*/ 210960 h 3429000"/>
              <a:gd name="connsiteX463" fmla="*/ 9632927 w 12192000"/>
              <a:gd name="connsiteY463" fmla="*/ 60128 h 3429000"/>
              <a:gd name="connsiteX464" fmla="*/ 9642174 w 12192000"/>
              <a:gd name="connsiteY464" fmla="*/ 0 h 3429000"/>
              <a:gd name="connsiteX465" fmla="*/ 9731615 w 12192000"/>
              <a:gd name="connsiteY465" fmla="*/ 0 h 3429000"/>
              <a:gd name="connsiteX466" fmla="*/ 9721255 w 12192000"/>
              <a:gd name="connsiteY466" fmla="*/ 74242 h 3429000"/>
              <a:gd name="connsiteX467" fmla="*/ 9736458 w 12192000"/>
              <a:gd name="connsiteY467" fmla="*/ 329413 h 3429000"/>
              <a:gd name="connsiteX468" fmla="*/ 9763499 w 12192000"/>
              <a:gd name="connsiteY468" fmla="*/ 99057 h 3429000"/>
              <a:gd name="connsiteX469" fmla="*/ 9777267 w 12192000"/>
              <a:gd name="connsiteY469" fmla="*/ 0 h 3429000"/>
              <a:gd name="connsiteX470" fmla="*/ 9808036 w 12192000"/>
              <a:gd name="connsiteY470" fmla="*/ 0 h 3429000"/>
              <a:gd name="connsiteX471" fmla="*/ 9793821 w 12192000"/>
              <a:gd name="connsiteY471" fmla="*/ 102652 h 3429000"/>
              <a:gd name="connsiteX472" fmla="*/ 9767436 w 12192000"/>
              <a:gd name="connsiteY472" fmla="*/ 321864 h 3429000"/>
              <a:gd name="connsiteX473" fmla="*/ 9814477 w 12192000"/>
              <a:gd name="connsiteY473" fmla="*/ 233531 h 3429000"/>
              <a:gd name="connsiteX474" fmla="*/ 9873012 w 12192000"/>
              <a:gd name="connsiteY474" fmla="*/ 38619 h 3429000"/>
              <a:gd name="connsiteX475" fmla="*/ 9875879 w 12192000"/>
              <a:gd name="connsiteY475" fmla="*/ 0 h 3429000"/>
              <a:gd name="connsiteX476" fmla="*/ 9965253 w 12192000"/>
              <a:gd name="connsiteY476" fmla="*/ 0 h 3429000"/>
              <a:gd name="connsiteX477" fmla="*/ 9930901 w 12192000"/>
              <a:gd name="connsiteY477" fmla="*/ 135026 h 3429000"/>
              <a:gd name="connsiteX478" fmla="*/ 9880832 w 12192000"/>
              <a:gd name="connsiteY478" fmla="*/ 271562 h 3429000"/>
              <a:gd name="connsiteX479" fmla="*/ 9896024 w 12192000"/>
              <a:gd name="connsiteY479" fmla="*/ 749295 h 3429000"/>
              <a:gd name="connsiteX480" fmla="*/ 10395379 w 12192000"/>
              <a:gd name="connsiteY480" fmla="*/ 1102843 h 3429000"/>
              <a:gd name="connsiteX481" fmla="*/ 10225980 w 12192000"/>
              <a:gd name="connsiteY481" fmla="*/ 132061 h 3429000"/>
              <a:gd name="connsiteX482" fmla="*/ 10314210 w 12192000"/>
              <a:gd name="connsiteY482" fmla="*/ 109353 h 3429000"/>
              <a:gd name="connsiteX483" fmla="*/ 10573663 w 12192000"/>
              <a:gd name="connsiteY483" fmla="*/ 842430 h 3429000"/>
              <a:gd name="connsiteX484" fmla="*/ 10583736 w 12192000"/>
              <a:gd name="connsiteY484" fmla="*/ 1259819 h 3429000"/>
              <a:gd name="connsiteX485" fmla="*/ 10880472 w 12192000"/>
              <a:gd name="connsiteY485" fmla="*/ 1537558 h 3429000"/>
              <a:gd name="connsiteX486" fmla="*/ 11231212 w 12192000"/>
              <a:gd name="connsiteY486" fmla="*/ 216474 h 3429000"/>
              <a:gd name="connsiteX487" fmla="*/ 11317765 w 12192000"/>
              <a:gd name="connsiteY487" fmla="*/ 209405 h 3429000"/>
              <a:gd name="connsiteX488" fmla="*/ 10982911 w 12192000"/>
              <a:gd name="connsiteY488" fmla="*/ 1622260 h 3429000"/>
              <a:gd name="connsiteX489" fmla="*/ 10968747 w 12192000"/>
              <a:gd name="connsiteY489" fmla="*/ 1630552 h 3429000"/>
              <a:gd name="connsiteX490" fmla="*/ 11258020 w 12192000"/>
              <a:gd name="connsiteY490" fmla="*/ 1972078 h 3429000"/>
              <a:gd name="connsiteX491" fmla="*/ 11688741 w 12192000"/>
              <a:gd name="connsiteY491" fmla="*/ 2616312 h 3429000"/>
              <a:gd name="connsiteX492" fmla="*/ 11794425 w 12192000"/>
              <a:gd name="connsiteY492" fmla="*/ 2252109 h 3429000"/>
              <a:gd name="connsiteX493" fmla="*/ 11792727 w 12192000"/>
              <a:gd name="connsiteY493" fmla="*/ 2240934 h 3429000"/>
              <a:gd name="connsiteX494" fmla="*/ 11776744 w 12192000"/>
              <a:gd name="connsiteY494" fmla="*/ 2242723 h 3429000"/>
              <a:gd name="connsiteX495" fmla="*/ 11442546 w 12192000"/>
              <a:gd name="connsiteY495" fmla="*/ 1307592 h 3429000"/>
              <a:gd name="connsiteX496" fmla="*/ 11527771 w 12192000"/>
              <a:gd name="connsiteY496" fmla="*/ 1275317 h 3429000"/>
              <a:gd name="connsiteX497" fmla="*/ 11851542 w 12192000"/>
              <a:gd name="connsiteY497" fmla="*/ 2034703 h 3429000"/>
              <a:gd name="connsiteX498" fmla="*/ 12122505 w 12192000"/>
              <a:gd name="connsiteY498" fmla="*/ 1727948 h 3429000"/>
              <a:gd name="connsiteX499" fmla="*/ 12192000 w 12192000"/>
              <a:gd name="connsiteY499" fmla="*/ 1669975 h 3429000"/>
              <a:gd name="connsiteX500" fmla="*/ 12192000 w 12192000"/>
              <a:gd name="connsiteY500" fmla="*/ 1731063 h 3429000"/>
              <a:gd name="connsiteX501" fmla="*/ 12155105 w 12192000"/>
              <a:gd name="connsiteY501" fmla="*/ 1762181 h 3429000"/>
              <a:gd name="connsiteX502" fmla="*/ 11918903 w 12192000"/>
              <a:gd name="connsiteY502" fmla="*/ 2062132 h 3429000"/>
              <a:gd name="connsiteX503" fmla="*/ 12067554 w 12192000"/>
              <a:gd name="connsiteY503" fmla="*/ 1888498 h 3429000"/>
              <a:gd name="connsiteX504" fmla="*/ 12192000 w 12192000"/>
              <a:gd name="connsiteY504" fmla="*/ 1782392 h 3429000"/>
              <a:gd name="connsiteX505" fmla="*/ 12192000 w 12192000"/>
              <a:gd name="connsiteY505" fmla="*/ 1822559 h 3429000"/>
              <a:gd name="connsiteX506" fmla="*/ 12087498 w 12192000"/>
              <a:gd name="connsiteY506" fmla="*/ 1911764 h 3429000"/>
              <a:gd name="connsiteX507" fmla="*/ 11941335 w 12192000"/>
              <a:gd name="connsiteY507" fmla="*/ 2083809 h 3429000"/>
              <a:gd name="connsiteX508" fmla="*/ 11898139 w 12192000"/>
              <a:gd name="connsiteY508" fmla="*/ 2163553 h 3429000"/>
              <a:gd name="connsiteX509" fmla="*/ 12037359 w 12192000"/>
              <a:gd name="connsiteY509" fmla="*/ 2053816 h 3429000"/>
              <a:gd name="connsiteX510" fmla="*/ 12192000 w 12192000"/>
              <a:gd name="connsiteY510" fmla="*/ 1901891 h 3429000"/>
              <a:gd name="connsiteX511" fmla="*/ 12192000 w 12192000"/>
              <a:gd name="connsiteY511" fmla="*/ 1973912 h 3429000"/>
              <a:gd name="connsiteX512" fmla="*/ 12054488 w 12192000"/>
              <a:gd name="connsiteY512" fmla="*/ 2104939 h 3429000"/>
              <a:gd name="connsiteX513" fmla="*/ 11880977 w 12192000"/>
              <a:gd name="connsiteY513" fmla="*/ 2245040 h 3429000"/>
              <a:gd name="connsiteX514" fmla="*/ 11879666 w 12192000"/>
              <a:gd name="connsiteY514" fmla="*/ 2246644 h 3429000"/>
              <a:gd name="connsiteX515" fmla="*/ 11873674 w 12192000"/>
              <a:gd name="connsiteY515" fmla="*/ 2254306 h 3429000"/>
              <a:gd name="connsiteX516" fmla="*/ 11738608 w 12192000"/>
              <a:gd name="connsiteY516" fmla="*/ 2689417 h 3429000"/>
              <a:gd name="connsiteX517" fmla="*/ 11732820 w 12192000"/>
              <a:gd name="connsiteY517" fmla="*/ 2696184 h 3429000"/>
              <a:gd name="connsiteX518" fmla="*/ 12058063 w 12192000"/>
              <a:gd name="connsiteY518" fmla="*/ 3376045 h 3429000"/>
              <a:gd name="connsiteX519" fmla="*/ 12077722 w 12192000"/>
              <a:gd name="connsiteY519" fmla="*/ 3428999 h 3429000"/>
              <a:gd name="connsiteX520" fmla="*/ 11980831 w 12192000"/>
              <a:gd name="connsiteY520" fmla="*/ 3428999 h 3429000"/>
              <a:gd name="connsiteX521" fmla="*/ 11842370 w 12192000"/>
              <a:gd name="connsiteY521" fmla="*/ 3103596 h 3429000"/>
              <a:gd name="connsiteX522" fmla="*/ 11807118 w 12192000"/>
              <a:gd name="connsiteY522" fmla="*/ 3032642 h 3429000"/>
              <a:gd name="connsiteX523" fmla="*/ 11352410 w 12192000"/>
              <a:gd name="connsiteY523" fmla="*/ 2253534 h 3429000"/>
              <a:gd name="connsiteX524" fmla="*/ 11344098 w 12192000"/>
              <a:gd name="connsiteY524" fmla="*/ 2252717 h 3429000"/>
              <a:gd name="connsiteX525" fmla="*/ 10730809 w 12192000"/>
              <a:gd name="connsiteY525" fmla="*/ 2156749 h 3429000"/>
              <a:gd name="connsiteX526" fmla="*/ 10713050 w 12192000"/>
              <a:gd name="connsiteY526" fmla="*/ 2164271 h 3429000"/>
              <a:gd name="connsiteX527" fmla="*/ 9420192 w 12192000"/>
              <a:gd name="connsiteY527" fmla="*/ 2263050 h 3429000"/>
              <a:gd name="connsiteX528" fmla="*/ 9404066 w 12192000"/>
              <a:gd name="connsiteY528" fmla="*/ 2242708 h 3429000"/>
              <a:gd name="connsiteX529" fmla="*/ 10712309 w 12192000"/>
              <a:gd name="connsiteY529" fmla="*/ 2109562 h 3429000"/>
              <a:gd name="connsiteX530" fmla="*/ 11291486 w 12192000"/>
              <a:gd name="connsiteY530" fmla="*/ 2166804 h 3429000"/>
              <a:gd name="connsiteX531" fmla="*/ 11176624 w 12192000"/>
              <a:gd name="connsiteY531" fmla="*/ 2010340 h 3429000"/>
              <a:gd name="connsiteX532" fmla="*/ 10665962 w 12192000"/>
              <a:gd name="connsiteY532" fmla="*/ 1445588 h 3429000"/>
              <a:gd name="connsiteX533" fmla="*/ 10647017 w 12192000"/>
              <a:gd name="connsiteY533" fmla="*/ 1450047 h 3429000"/>
              <a:gd name="connsiteX534" fmla="*/ 10107096 w 12192000"/>
              <a:gd name="connsiteY534" fmla="*/ 1560072 h 3429000"/>
              <a:gd name="connsiteX535" fmla="*/ 9439953 w 12192000"/>
              <a:gd name="connsiteY535" fmla="*/ 1480921 h 3429000"/>
              <a:gd name="connsiteX536" fmla="*/ 9470279 w 12192000"/>
              <a:gd name="connsiteY536" fmla="*/ 1443131 h 3429000"/>
              <a:gd name="connsiteX537" fmla="*/ 10565024 w 12192000"/>
              <a:gd name="connsiteY537" fmla="*/ 1352269 h 3429000"/>
              <a:gd name="connsiteX538" fmla="*/ 9922490 w 12192000"/>
              <a:gd name="connsiteY538" fmla="*/ 858833 h 3429000"/>
              <a:gd name="connsiteX539" fmla="*/ 9920481 w 12192000"/>
              <a:gd name="connsiteY539" fmla="*/ 859346 h 3429000"/>
              <a:gd name="connsiteX540" fmla="*/ 9916127 w 12192000"/>
              <a:gd name="connsiteY540" fmla="*/ 859836 h 3429000"/>
              <a:gd name="connsiteX541" fmla="*/ 9791125 w 12192000"/>
              <a:gd name="connsiteY541" fmla="*/ 938248 h 3429000"/>
              <a:gd name="connsiteX542" fmla="*/ 9528364 w 12192000"/>
              <a:gd name="connsiteY542" fmla="*/ 1022767 h 3429000"/>
              <a:gd name="connsiteX543" fmla="*/ 8629850 w 12192000"/>
              <a:gd name="connsiteY543" fmla="*/ 1184329 h 3429000"/>
              <a:gd name="connsiteX544" fmla="*/ 8600239 w 12192000"/>
              <a:gd name="connsiteY544" fmla="*/ 1167243 h 3429000"/>
              <a:gd name="connsiteX545" fmla="*/ 9761570 w 12192000"/>
              <a:gd name="connsiteY545" fmla="*/ 753283 h 3429000"/>
              <a:gd name="connsiteX546" fmla="*/ 9368237 w 12192000"/>
              <a:gd name="connsiteY546" fmla="*/ 520470 h 3429000"/>
              <a:gd name="connsiteX547" fmla="*/ 9354614 w 12192000"/>
              <a:gd name="connsiteY547" fmla="*/ 522288 h 3429000"/>
              <a:gd name="connsiteX548" fmla="*/ 8364351 w 12192000"/>
              <a:gd name="connsiteY548" fmla="*/ 730267 h 3429000"/>
              <a:gd name="connsiteX549" fmla="*/ 8386567 w 12192000"/>
              <a:gd name="connsiteY549" fmla="*/ 690760 h 3429000"/>
              <a:gd name="connsiteX550" fmla="*/ 9231713 w 12192000"/>
              <a:gd name="connsiteY550" fmla="*/ 444539 h 3429000"/>
              <a:gd name="connsiteX551" fmla="*/ 9023301 w 12192000"/>
              <a:gd name="connsiteY551" fmla="*/ 334109 h 3429000"/>
              <a:gd name="connsiteX552" fmla="*/ 9010556 w 12192000"/>
              <a:gd name="connsiteY552" fmla="*/ 329998 h 3429000"/>
              <a:gd name="connsiteX553" fmla="*/ 8687367 w 12192000"/>
              <a:gd name="connsiteY553" fmla="*/ 101276 h 3429000"/>
              <a:gd name="connsiteX554" fmla="*/ 8613009 w 12192000"/>
              <a:gd name="connsiteY554" fmla="*/ 0 h 3429000"/>
              <a:gd name="connsiteX555" fmla="*/ 4382818 w 12192000"/>
              <a:gd name="connsiteY555" fmla="*/ 0 h 3429000"/>
              <a:gd name="connsiteX556" fmla="*/ 4463614 w 12192000"/>
              <a:gd name="connsiteY556" fmla="*/ 0 h 3429000"/>
              <a:gd name="connsiteX557" fmla="*/ 4557150 w 12192000"/>
              <a:gd name="connsiteY557" fmla="*/ 81023 h 3429000"/>
              <a:gd name="connsiteX558" fmla="*/ 4856936 w 12192000"/>
              <a:gd name="connsiteY558" fmla="*/ 380146 h 3429000"/>
              <a:gd name="connsiteX559" fmla="*/ 5111996 w 12192000"/>
              <a:gd name="connsiteY559" fmla="*/ 636759 h 3429000"/>
              <a:gd name="connsiteX560" fmla="*/ 5388878 w 12192000"/>
              <a:gd name="connsiteY560" fmla="*/ 871185 h 3429000"/>
              <a:gd name="connsiteX561" fmla="*/ 5425556 w 12192000"/>
              <a:gd name="connsiteY561" fmla="*/ 879967 h 3429000"/>
              <a:gd name="connsiteX562" fmla="*/ 4943646 w 12192000"/>
              <a:gd name="connsiteY562" fmla="*/ 393916 h 3429000"/>
              <a:gd name="connsiteX563" fmla="*/ 4594837 w 12192000"/>
              <a:gd name="connsiteY563" fmla="*/ 103274 h 3429000"/>
              <a:gd name="connsiteX564" fmla="*/ 4518536 w 12192000"/>
              <a:gd name="connsiteY564" fmla="*/ 31511 h 3429000"/>
              <a:gd name="connsiteX565" fmla="*/ 4483543 w 12192000"/>
              <a:gd name="connsiteY565" fmla="*/ 0 h 3429000"/>
              <a:gd name="connsiteX566" fmla="*/ 4534233 w 12192000"/>
              <a:gd name="connsiteY566" fmla="*/ 0 h 3429000"/>
              <a:gd name="connsiteX567" fmla="*/ 4633631 w 12192000"/>
              <a:gd name="connsiteY567" fmla="*/ 74706 h 3429000"/>
              <a:gd name="connsiteX568" fmla="*/ 4949299 w 12192000"/>
              <a:gd name="connsiteY568" fmla="*/ 337336 h 3429000"/>
              <a:gd name="connsiteX569" fmla="*/ 5291452 w 12192000"/>
              <a:gd name="connsiteY569" fmla="*/ 647801 h 3429000"/>
              <a:gd name="connsiteX570" fmla="*/ 5434998 w 12192000"/>
              <a:gd name="connsiteY570" fmla="*/ 825100 h 3429000"/>
              <a:gd name="connsiteX571" fmla="*/ 5351015 w 12192000"/>
              <a:gd name="connsiteY571" fmla="*/ 331989 h 3429000"/>
              <a:gd name="connsiteX572" fmla="*/ 5344012 w 12192000"/>
              <a:gd name="connsiteY572" fmla="*/ 131333 h 3429000"/>
              <a:gd name="connsiteX573" fmla="*/ 5349920 w 12192000"/>
              <a:gd name="connsiteY573" fmla="*/ 0 h 3429000"/>
              <a:gd name="connsiteX574" fmla="*/ 5401317 w 12192000"/>
              <a:gd name="connsiteY574" fmla="*/ 0 h 3429000"/>
              <a:gd name="connsiteX575" fmla="*/ 5400859 w 12192000"/>
              <a:gd name="connsiteY575" fmla="*/ 83801 h 3429000"/>
              <a:gd name="connsiteX576" fmla="*/ 5401644 w 12192000"/>
              <a:gd name="connsiteY576" fmla="*/ 188847 h 3429000"/>
              <a:gd name="connsiteX577" fmla="*/ 5467256 w 12192000"/>
              <a:gd name="connsiteY577" fmla="*/ 746494 h 3429000"/>
              <a:gd name="connsiteX578" fmla="*/ 5448069 w 12192000"/>
              <a:gd name="connsiteY578" fmla="*/ 138554 h 3429000"/>
              <a:gd name="connsiteX579" fmla="*/ 5440458 w 12192000"/>
              <a:gd name="connsiteY579" fmla="*/ 0 h 3429000"/>
              <a:gd name="connsiteX580" fmla="*/ 5472521 w 12192000"/>
              <a:gd name="connsiteY580" fmla="*/ 0 h 3429000"/>
              <a:gd name="connsiteX581" fmla="*/ 5480135 w 12192000"/>
              <a:gd name="connsiteY581" fmla="*/ 136802 h 3429000"/>
              <a:gd name="connsiteX582" fmla="*/ 5499023 w 12192000"/>
              <a:gd name="connsiteY582" fmla="*/ 737310 h 3429000"/>
              <a:gd name="connsiteX583" fmla="*/ 5547022 w 12192000"/>
              <a:gd name="connsiteY583" fmla="*/ 178838 h 3429000"/>
              <a:gd name="connsiteX584" fmla="*/ 5522799 w 12192000"/>
              <a:gd name="connsiteY584" fmla="*/ 0 h 3429000"/>
              <a:gd name="connsiteX585" fmla="*/ 5573386 w 12192000"/>
              <a:gd name="connsiteY585" fmla="*/ 0 h 3429000"/>
              <a:gd name="connsiteX586" fmla="*/ 5587618 w 12192000"/>
              <a:gd name="connsiteY586" fmla="*/ 82353 h 3429000"/>
              <a:gd name="connsiteX587" fmla="*/ 5519779 w 12192000"/>
              <a:gd name="connsiteY587" fmla="*/ 930223 h 3429000"/>
              <a:gd name="connsiteX588" fmla="*/ 5520293 w 12192000"/>
              <a:gd name="connsiteY588" fmla="*/ 931602 h 3429000"/>
              <a:gd name="connsiteX589" fmla="*/ 5767221 w 12192000"/>
              <a:gd name="connsiteY589" fmla="*/ 1236564 h 3429000"/>
              <a:gd name="connsiteX590" fmla="*/ 6937169 w 12192000"/>
              <a:gd name="connsiteY590" fmla="*/ 1386941 h 3429000"/>
              <a:gd name="connsiteX591" fmla="*/ 6953922 w 12192000"/>
              <a:gd name="connsiteY591" fmla="*/ 1461068 h 3429000"/>
              <a:gd name="connsiteX592" fmla="*/ 6071359 w 12192000"/>
              <a:gd name="connsiteY592" fmla="*/ 1341770 h 3429000"/>
              <a:gd name="connsiteX593" fmla="*/ 6038839 w 12192000"/>
              <a:gd name="connsiteY593" fmla="*/ 1335474 h 3429000"/>
              <a:gd name="connsiteX594" fmla="*/ 6038706 w 12192000"/>
              <a:gd name="connsiteY594" fmla="*/ 1334847 h 3429000"/>
              <a:gd name="connsiteX595" fmla="*/ 6037784 w 12192000"/>
              <a:gd name="connsiteY595" fmla="*/ 1335270 h 3429000"/>
              <a:gd name="connsiteX596" fmla="*/ 6038839 w 12192000"/>
              <a:gd name="connsiteY596" fmla="*/ 1335474 h 3429000"/>
              <a:gd name="connsiteX597" fmla="*/ 6040338 w 12192000"/>
              <a:gd name="connsiteY597" fmla="*/ 1342418 h 3429000"/>
              <a:gd name="connsiteX598" fmla="*/ 6024488 w 12192000"/>
              <a:gd name="connsiteY598" fmla="*/ 1380903 h 3429000"/>
              <a:gd name="connsiteX599" fmla="*/ 5599771 w 12192000"/>
              <a:gd name="connsiteY599" fmla="*/ 2080652 h 3429000"/>
              <a:gd name="connsiteX600" fmla="*/ 5548843 w 12192000"/>
              <a:gd name="connsiteY600" fmla="*/ 2134845 h 3429000"/>
              <a:gd name="connsiteX601" fmla="*/ 5940952 w 12192000"/>
              <a:gd name="connsiteY601" fmla="*/ 2821028 h 3429000"/>
              <a:gd name="connsiteX602" fmla="*/ 6043441 w 12192000"/>
              <a:gd name="connsiteY602" fmla="*/ 3236847 h 3429000"/>
              <a:gd name="connsiteX603" fmla="*/ 6093432 w 12192000"/>
              <a:gd name="connsiteY603" fmla="*/ 3429000 h 3429000"/>
              <a:gd name="connsiteX604" fmla="*/ 6034344 w 12192000"/>
              <a:gd name="connsiteY604" fmla="*/ 3429000 h 3429000"/>
              <a:gd name="connsiteX605" fmla="*/ 6026679 w 12192000"/>
              <a:gd name="connsiteY605" fmla="*/ 3407959 h 3429000"/>
              <a:gd name="connsiteX606" fmla="*/ 5800441 w 12192000"/>
              <a:gd name="connsiteY606" fmla="*/ 2906286 h 3429000"/>
              <a:gd name="connsiteX607" fmla="*/ 5526562 w 12192000"/>
              <a:gd name="connsiteY607" fmla="*/ 2276388 h 3429000"/>
              <a:gd name="connsiteX608" fmla="*/ 5519640 w 12192000"/>
              <a:gd name="connsiteY608" fmla="*/ 2254774 h 3429000"/>
              <a:gd name="connsiteX609" fmla="*/ 5844559 w 12192000"/>
              <a:gd name="connsiteY609" fmla="*/ 3124349 h 3429000"/>
              <a:gd name="connsiteX610" fmla="*/ 5975994 w 12192000"/>
              <a:gd name="connsiteY610" fmla="*/ 3429000 h 3429000"/>
              <a:gd name="connsiteX611" fmla="*/ 5898547 w 12192000"/>
              <a:gd name="connsiteY611" fmla="*/ 3429000 h 3429000"/>
              <a:gd name="connsiteX612" fmla="*/ 5682041 w 12192000"/>
              <a:gd name="connsiteY612" fmla="*/ 2926860 h 3429000"/>
              <a:gd name="connsiteX613" fmla="*/ 5461758 w 12192000"/>
              <a:gd name="connsiteY613" fmla="*/ 2391220 h 3429000"/>
              <a:gd name="connsiteX614" fmla="*/ 5237282 w 12192000"/>
              <a:gd name="connsiteY614" fmla="*/ 3150086 h 3429000"/>
              <a:gd name="connsiteX615" fmla="*/ 5115009 w 12192000"/>
              <a:gd name="connsiteY615" fmla="*/ 3429000 h 3429000"/>
              <a:gd name="connsiteX616" fmla="*/ 5028074 w 12192000"/>
              <a:gd name="connsiteY616" fmla="*/ 3429000 h 3429000"/>
              <a:gd name="connsiteX617" fmla="*/ 5079508 w 12192000"/>
              <a:gd name="connsiteY617" fmla="*/ 3320074 h 3429000"/>
              <a:gd name="connsiteX618" fmla="*/ 5371846 w 12192000"/>
              <a:gd name="connsiteY618" fmla="*/ 2495413 h 3429000"/>
              <a:gd name="connsiteX619" fmla="*/ 5270512 w 12192000"/>
              <a:gd name="connsiteY619" fmla="*/ 2709975 h 3429000"/>
              <a:gd name="connsiteX620" fmla="*/ 5062409 w 12192000"/>
              <a:gd name="connsiteY620" fmla="*/ 3224544 h 3429000"/>
              <a:gd name="connsiteX621" fmla="*/ 5036628 w 12192000"/>
              <a:gd name="connsiteY621" fmla="*/ 3325247 h 3429000"/>
              <a:gd name="connsiteX622" fmla="*/ 5009112 w 12192000"/>
              <a:gd name="connsiteY622" fmla="*/ 3429000 h 3429000"/>
              <a:gd name="connsiteX623" fmla="*/ 4976679 w 12192000"/>
              <a:gd name="connsiteY623" fmla="*/ 3429000 h 3429000"/>
              <a:gd name="connsiteX624" fmla="*/ 5006537 w 12192000"/>
              <a:gd name="connsiteY624" fmla="*/ 3318068 h 3429000"/>
              <a:gd name="connsiteX625" fmla="*/ 5032723 w 12192000"/>
              <a:gd name="connsiteY625" fmla="*/ 3215957 h 3429000"/>
              <a:gd name="connsiteX626" fmla="*/ 5242949 w 12192000"/>
              <a:gd name="connsiteY626" fmla="*/ 2696175 h 3429000"/>
              <a:gd name="connsiteX627" fmla="*/ 5286321 w 12192000"/>
              <a:gd name="connsiteY627" fmla="*/ 2604555 h 3429000"/>
              <a:gd name="connsiteX628" fmla="*/ 5008210 w 12192000"/>
              <a:gd name="connsiteY628" fmla="*/ 3220194 h 3429000"/>
              <a:gd name="connsiteX629" fmla="*/ 4986321 w 12192000"/>
              <a:gd name="connsiteY629" fmla="*/ 3336687 h 3429000"/>
              <a:gd name="connsiteX630" fmla="*/ 4973474 w 12192000"/>
              <a:gd name="connsiteY630" fmla="*/ 3429000 h 3429000"/>
              <a:gd name="connsiteX631" fmla="*/ 4907178 w 12192000"/>
              <a:gd name="connsiteY631" fmla="*/ 3429000 h 3429000"/>
              <a:gd name="connsiteX632" fmla="*/ 4910810 w 12192000"/>
              <a:gd name="connsiteY632" fmla="*/ 3400660 h 3429000"/>
              <a:gd name="connsiteX633" fmla="*/ 4987461 w 12192000"/>
              <a:gd name="connsiteY633" fmla="*/ 3003994 h 3429000"/>
              <a:gd name="connsiteX634" fmla="*/ 5179262 w 12192000"/>
              <a:gd name="connsiteY634" fmla="*/ 2606044 h 3429000"/>
              <a:gd name="connsiteX635" fmla="*/ 4689678 w 12192000"/>
              <a:gd name="connsiteY635" fmla="*/ 3011241 h 3429000"/>
              <a:gd name="connsiteX636" fmla="*/ 4477543 w 12192000"/>
              <a:gd name="connsiteY636" fmla="*/ 3245836 h 3429000"/>
              <a:gd name="connsiteX637" fmla="*/ 4329957 w 12192000"/>
              <a:gd name="connsiteY637" fmla="*/ 3429000 h 3429000"/>
              <a:gd name="connsiteX638" fmla="*/ 4218595 w 12192000"/>
              <a:gd name="connsiteY638" fmla="*/ 3429000 h 3429000"/>
              <a:gd name="connsiteX639" fmla="*/ 4368888 w 12192000"/>
              <a:gd name="connsiteY639" fmla="*/ 3239412 h 3429000"/>
              <a:gd name="connsiteX640" fmla="*/ 4563091 w 12192000"/>
              <a:gd name="connsiteY640" fmla="*/ 3013508 h 3429000"/>
              <a:gd name="connsiteX641" fmla="*/ 5387324 w 12192000"/>
              <a:gd name="connsiteY641" fmla="*/ 2276830 h 3429000"/>
              <a:gd name="connsiteX642" fmla="*/ 5073620 w 12192000"/>
              <a:gd name="connsiteY642" fmla="*/ 2526437 h 3429000"/>
              <a:gd name="connsiteX643" fmla="*/ 4689789 w 12192000"/>
              <a:gd name="connsiteY643" fmla="*/ 2839382 h 3429000"/>
              <a:gd name="connsiteX644" fmla="*/ 4418722 w 12192000"/>
              <a:gd name="connsiteY644" fmla="*/ 3141886 h 3429000"/>
              <a:gd name="connsiteX645" fmla="*/ 4214944 w 12192000"/>
              <a:gd name="connsiteY645" fmla="*/ 3429000 h 3429000"/>
              <a:gd name="connsiteX646" fmla="*/ 4177898 w 12192000"/>
              <a:gd name="connsiteY646" fmla="*/ 3429000 h 3429000"/>
              <a:gd name="connsiteX647" fmla="*/ 4391597 w 12192000"/>
              <a:gd name="connsiteY647" fmla="*/ 3127370 h 3429000"/>
              <a:gd name="connsiteX648" fmla="*/ 4668889 w 12192000"/>
              <a:gd name="connsiteY648" fmla="*/ 2817399 h 3429000"/>
              <a:gd name="connsiteX649" fmla="*/ 5055427 w 12192000"/>
              <a:gd name="connsiteY649" fmla="*/ 2502476 h 3429000"/>
              <a:gd name="connsiteX650" fmla="*/ 5371814 w 12192000"/>
              <a:gd name="connsiteY650" fmla="*/ 2249975 h 3429000"/>
              <a:gd name="connsiteX651" fmla="*/ 4987918 w 12192000"/>
              <a:gd name="connsiteY651" fmla="*/ 2409701 h 3429000"/>
              <a:gd name="connsiteX652" fmla="*/ 4317146 w 12192000"/>
              <a:gd name="connsiteY652" fmla="*/ 3158716 h 3429000"/>
              <a:gd name="connsiteX653" fmla="*/ 4171627 w 12192000"/>
              <a:gd name="connsiteY653" fmla="*/ 3429000 h 3429000"/>
              <a:gd name="connsiteX654" fmla="*/ 4081585 w 12192000"/>
              <a:gd name="connsiteY654" fmla="*/ 3429000 h 3429000"/>
              <a:gd name="connsiteX655" fmla="*/ 4238603 w 12192000"/>
              <a:gd name="connsiteY655" fmla="*/ 3130341 h 3429000"/>
              <a:gd name="connsiteX656" fmla="*/ 4778333 w 12192000"/>
              <a:gd name="connsiteY656" fmla="*/ 2444626 h 3429000"/>
              <a:gd name="connsiteX657" fmla="*/ 5414185 w 12192000"/>
              <a:gd name="connsiteY657" fmla="*/ 2144882 h 3429000"/>
              <a:gd name="connsiteX658" fmla="*/ 5959648 w 12192000"/>
              <a:gd name="connsiteY658" fmla="*/ 1331797 h 3429000"/>
              <a:gd name="connsiteX659" fmla="*/ 5355019 w 12192000"/>
              <a:gd name="connsiteY659" fmla="*/ 1305672 h 3429000"/>
              <a:gd name="connsiteX660" fmla="*/ 5083565 w 12192000"/>
              <a:gd name="connsiteY660" fmla="*/ 1750121 h 3429000"/>
              <a:gd name="connsiteX661" fmla="*/ 4713577 w 12192000"/>
              <a:gd name="connsiteY661" fmla="*/ 2187803 h 3429000"/>
              <a:gd name="connsiteX662" fmla="*/ 3989559 w 12192000"/>
              <a:gd name="connsiteY662" fmla="*/ 2716945 h 3429000"/>
              <a:gd name="connsiteX663" fmla="*/ 3939824 w 12192000"/>
              <a:gd name="connsiteY663" fmla="*/ 2637900 h 3429000"/>
              <a:gd name="connsiteX664" fmla="*/ 4584537 w 12192000"/>
              <a:gd name="connsiteY664" fmla="*/ 1895826 h 3429000"/>
              <a:gd name="connsiteX665" fmla="*/ 5037105 w 12192000"/>
              <a:gd name="connsiteY665" fmla="*/ 1659765 h 3429000"/>
              <a:gd name="connsiteX666" fmla="*/ 5039930 w 12192000"/>
              <a:gd name="connsiteY666" fmla="*/ 1660585 h 3429000"/>
              <a:gd name="connsiteX667" fmla="*/ 5263764 w 12192000"/>
              <a:gd name="connsiteY667" fmla="*/ 1306525 h 3429000"/>
              <a:gd name="connsiteX668" fmla="*/ 4086300 w 12192000"/>
              <a:gd name="connsiteY668" fmla="*/ 1455599 h 3429000"/>
              <a:gd name="connsiteX669" fmla="*/ 4085485 w 12192000"/>
              <a:gd name="connsiteY669" fmla="*/ 1470070 h 3429000"/>
              <a:gd name="connsiteX670" fmla="*/ 3871915 w 12192000"/>
              <a:gd name="connsiteY670" fmla="*/ 1824645 h 3429000"/>
              <a:gd name="connsiteX671" fmla="*/ 3799374 w 12192000"/>
              <a:gd name="connsiteY671" fmla="*/ 2037127 h 3429000"/>
              <a:gd name="connsiteX672" fmla="*/ 3498850 w 12192000"/>
              <a:gd name="connsiteY672" fmla="*/ 3232888 h 3429000"/>
              <a:gd name="connsiteX673" fmla="*/ 3399216 w 12192000"/>
              <a:gd name="connsiteY673" fmla="*/ 3429000 h 3429000"/>
              <a:gd name="connsiteX674" fmla="*/ 3303688 w 12192000"/>
              <a:gd name="connsiteY674" fmla="*/ 3429000 h 3429000"/>
              <a:gd name="connsiteX675" fmla="*/ 3391774 w 12192000"/>
              <a:gd name="connsiteY675" fmla="*/ 3268181 h 3429000"/>
              <a:gd name="connsiteX676" fmla="*/ 3735540 w 12192000"/>
              <a:gd name="connsiteY676" fmla="*/ 2117923 h 3429000"/>
              <a:gd name="connsiteX677" fmla="*/ 3729438 w 12192000"/>
              <a:gd name="connsiteY677" fmla="*/ 2140058 h 3429000"/>
              <a:gd name="connsiteX678" fmla="*/ 3707782 w 12192000"/>
              <a:gd name="connsiteY678" fmla="*/ 2215908 h 3429000"/>
              <a:gd name="connsiteX679" fmla="*/ 3583827 w 12192000"/>
              <a:gd name="connsiteY679" fmla="*/ 2610215 h 3429000"/>
              <a:gd name="connsiteX680" fmla="*/ 3547861 w 12192000"/>
              <a:gd name="connsiteY680" fmla="*/ 2700609 h 3429000"/>
              <a:gd name="connsiteX681" fmla="*/ 3490905 w 12192000"/>
              <a:gd name="connsiteY681" fmla="*/ 2848660 h 3429000"/>
              <a:gd name="connsiteX682" fmla="*/ 3455859 w 12192000"/>
              <a:gd name="connsiteY682" fmla="*/ 2962301 h 3429000"/>
              <a:gd name="connsiteX683" fmla="*/ 3429112 w 12192000"/>
              <a:gd name="connsiteY683" fmla="*/ 3050469 h 3429000"/>
              <a:gd name="connsiteX684" fmla="*/ 3304862 w 12192000"/>
              <a:gd name="connsiteY684" fmla="*/ 3367476 h 3429000"/>
              <a:gd name="connsiteX685" fmla="*/ 3276071 w 12192000"/>
              <a:gd name="connsiteY685" fmla="*/ 3429000 h 3429000"/>
              <a:gd name="connsiteX686" fmla="*/ 3240805 w 12192000"/>
              <a:gd name="connsiteY686" fmla="*/ 3429000 h 3429000"/>
              <a:gd name="connsiteX687" fmla="*/ 3275917 w 12192000"/>
              <a:gd name="connsiteY687" fmla="*/ 3354192 h 3429000"/>
              <a:gd name="connsiteX688" fmla="*/ 3399358 w 12192000"/>
              <a:gd name="connsiteY688" fmla="*/ 3040011 h 3429000"/>
              <a:gd name="connsiteX689" fmla="*/ 3425650 w 12192000"/>
              <a:gd name="connsiteY689" fmla="*/ 2952333 h 3429000"/>
              <a:gd name="connsiteX690" fmla="*/ 3460661 w 12192000"/>
              <a:gd name="connsiteY690" fmla="*/ 2837763 h 3429000"/>
              <a:gd name="connsiteX691" fmla="*/ 3518021 w 12192000"/>
              <a:gd name="connsiteY691" fmla="*/ 2688298 h 3429000"/>
              <a:gd name="connsiteX692" fmla="*/ 3554035 w 12192000"/>
              <a:gd name="connsiteY692" fmla="*/ 2598832 h 3429000"/>
              <a:gd name="connsiteX693" fmla="*/ 3677174 w 12192000"/>
              <a:gd name="connsiteY693" fmla="*/ 2207351 h 3429000"/>
              <a:gd name="connsiteX694" fmla="*/ 3698819 w 12192000"/>
              <a:gd name="connsiteY694" fmla="*/ 2131503 h 3429000"/>
              <a:gd name="connsiteX695" fmla="*/ 3702094 w 12192000"/>
              <a:gd name="connsiteY695" fmla="*/ 2120194 h 3429000"/>
              <a:gd name="connsiteX696" fmla="*/ 3398355 w 12192000"/>
              <a:gd name="connsiteY696" fmla="*/ 2665603 h 3429000"/>
              <a:gd name="connsiteX697" fmla="*/ 3193941 w 12192000"/>
              <a:gd name="connsiteY697" fmla="*/ 3369775 h 3429000"/>
              <a:gd name="connsiteX698" fmla="*/ 3184140 w 12192000"/>
              <a:gd name="connsiteY698" fmla="*/ 3429000 h 3429000"/>
              <a:gd name="connsiteX699" fmla="*/ 3099978 w 12192000"/>
              <a:gd name="connsiteY699" fmla="*/ 3429000 h 3429000"/>
              <a:gd name="connsiteX700" fmla="*/ 3101556 w 12192000"/>
              <a:gd name="connsiteY700" fmla="*/ 3414337 h 3429000"/>
              <a:gd name="connsiteX701" fmla="*/ 3370162 w 12192000"/>
              <a:gd name="connsiteY701" fmla="*/ 2356550 h 3429000"/>
              <a:gd name="connsiteX702" fmla="*/ 3746477 w 12192000"/>
              <a:gd name="connsiteY702" fmla="*/ 1948889 h 3429000"/>
              <a:gd name="connsiteX703" fmla="*/ 3863399 w 12192000"/>
              <a:gd name="connsiteY703" fmla="*/ 1658257 h 3429000"/>
              <a:gd name="connsiteX704" fmla="*/ 3968712 w 12192000"/>
              <a:gd name="connsiteY704" fmla="*/ 1484989 h 3429000"/>
              <a:gd name="connsiteX705" fmla="*/ 2792390 w 12192000"/>
              <a:gd name="connsiteY705" fmla="*/ 1953974 h 3429000"/>
              <a:gd name="connsiteX706" fmla="*/ 2714982 w 12192000"/>
              <a:gd name="connsiteY706" fmla="*/ 1998051 h 3429000"/>
              <a:gd name="connsiteX707" fmla="*/ 2813361 w 12192000"/>
              <a:gd name="connsiteY707" fmla="*/ 2594912 h 3429000"/>
              <a:gd name="connsiteX708" fmla="*/ 2688430 w 12192000"/>
              <a:gd name="connsiteY708" fmla="*/ 3372564 h 3429000"/>
              <a:gd name="connsiteX709" fmla="*/ 2629626 w 12192000"/>
              <a:gd name="connsiteY709" fmla="*/ 3334394 h 3429000"/>
              <a:gd name="connsiteX710" fmla="*/ 2565328 w 12192000"/>
              <a:gd name="connsiteY710" fmla="*/ 2087399 h 3429000"/>
              <a:gd name="connsiteX711" fmla="*/ 1922999 w 12192000"/>
              <a:gd name="connsiteY711" fmla="*/ 2551343 h 3429000"/>
              <a:gd name="connsiteX712" fmla="*/ 1950261 w 12192000"/>
              <a:gd name="connsiteY712" fmla="*/ 2976858 h 3429000"/>
              <a:gd name="connsiteX713" fmla="*/ 2365554 w 12192000"/>
              <a:gd name="connsiteY713" fmla="*/ 3330107 h 3429000"/>
              <a:gd name="connsiteX714" fmla="*/ 2424142 w 12192000"/>
              <a:gd name="connsiteY714" fmla="*/ 3429000 h 3429000"/>
              <a:gd name="connsiteX715" fmla="*/ 2395994 w 12192000"/>
              <a:gd name="connsiteY715" fmla="*/ 3429000 h 3429000"/>
              <a:gd name="connsiteX716" fmla="*/ 2392863 w 12192000"/>
              <a:gd name="connsiteY716" fmla="*/ 3423964 h 3429000"/>
              <a:gd name="connsiteX717" fmla="*/ 2017589 w 12192000"/>
              <a:gd name="connsiteY717" fmla="*/ 3064982 h 3429000"/>
              <a:gd name="connsiteX718" fmla="*/ 2147336 w 12192000"/>
              <a:gd name="connsiteY718" fmla="*/ 3165052 h 3429000"/>
              <a:gd name="connsiteX719" fmla="*/ 2207047 w 12192000"/>
              <a:gd name="connsiteY719" fmla="*/ 3225540 h 3429000"/>
              <a:gd name="connsiteX720" fmla="*/ 2299106 w 12192000"/>
              <a:gd name="connsiteY720" fmla="*/ 3349931 h 3429000"/>
              <a:gd name="connsiteX721" fmla="*/ 2314430 w 12192000"/>
              <a:gd name="connsiteY721" fmla="*/ 3372144 h 3429000"/>
              <a:gd name="connsiteX722" fmla="*/ 2352406 w 12192000"/>
              <a:gd name="connsiteY722" fmla="*/ 3429000 h 3429000"/>
              <a:gd name="connsiteX723" fmla="*/ 2314492 w 12192000"/>
              <a:gd name="connsiteY723" fmla="*/ 3429000 h 3429000"/>
              <a:gd name="connsiteX724" fmla="*/ 2288095 w 12192000"/>
              <a:gd name="connsiteY724" fmla="*/ 3389030 h 3429000"/>
              <a:gd name="connsiteX725" fmla="*/ 2272768 w 12192000"/>
              <a:gd name="connsiteY725" fmla="*/ 3366822 h 3429000"/>
              <a:gd name="connsiteX726" fmla="*/ 2182715 w 12192000"/>
              <a:gd name="connsiteY726" fmla="*/ 3246071 h 3429000"/>
              <a:gd name="connsiteX727" fmla="*/ 2032061 w 12192000"/>
              <a:gd name="connsiteY727" fmla="*/ 3112380 h 3429000"/>
              <a:gd name="connsiteX728" fmla="*/ 2257220 w 12192000"/>
              <a:gd name="connsiteY728" fmla="*/ 3397257 h 3429000"/>
              <a:gd name="connsiteX729" fmla="*/ 2281324 w 12192000"/>
              <a:gd name="connsiteY729" fmla="*/ 3429000 h 3429000"/>
              <a:gd name="connsiteX730" fmla="*/ 2242860 w 12192000"/>
              <a:gd name="connsiteY730" fmla="*/ 3429000 h 3429000"/>
              <a:gd name="connsiteX731" fmla="*/ 2232818 w 12192000"/>
              <a:gd name="connsiteY731" fmla="*/ 3415926 h 3429000"/>
              <a:gd name="connsiteX732" fmla="*/ 1990172 w 12192000"/>
              <a:gd name="connsiteY732" fmla="*/ 3113121 h 3429000"/>
              <a:gd name="connsiteX733" fmla="*/ 2124090 w 12192000"/>
              <a:gd name="connsiteY733" fmla="*/ 3332017 h 3429000"/>
              <a:gd name="connsiteX734" fmla="*/ 2200380 w 12192000"/>
              <a:gd name="connsiteY734" fmla="*/ 3429000 h 3429000"/>
              <a:gd name="connsiteX735" fmla="*/ 2147507 w 12192000"/>
              <a:gd name="connsiteY735" fmla="*/ 3429000 h 3429000"/>
              <a:gd name="connsiteX736" fmla="*/ 2070668 w 12192000"/>
              <a:gd name="connsiteY736" fmla="*/ 3332520 h 3429000"/>
              <a:gd name="connsiteX737" fmla="*/ 1975142 w 12192000"/>
              <a:gd name="connsiteY737" fmla="*/ 3156570 h 3429000"/>
              <a:gd name="connsiteX738" fmla="*/ 2050035 w 12192000"/>
              <a:gd name="connsiteY738" fmla="*/ 3384345 h 3429000"/>
              <a:gd name="connsiteX739" fmla="*/ 2063025 w 12192000"/>
              <a:gd name="connsiteY739" fmla="*/ 3429000 h 3429000"/>
              <a:gd name="connsiteX740" fmla="*/ 2021675 w 12192000"/>
              <a:gd name="connsiteY740" fmla="*/ 3429000 h 3429000"/>
              <a:gd name="connsiteX741" fmla="*/ 2019308 w 12192000"/>
              <a:gd name="connsiteY741" fmla="*/ 3418118 h 3429000"/>
              <a:gd name="connsiteX742" fmla="*/ 1938835 w 12192000"/>
              <a:gd name="connsiteY742" fmla="*/ 3122160 h 3429000"/>
              <a:gd name="connsiteX743" fmla="*/ 1953230 w 12192000"/>
              <a:gd name="connsiteY743" fmla="*/ 3330699 h 3429000"/>
              <a:gd name="connsiteX744" fmla="*/ 1956763 w 12192000"/>
              <a:gd name="connsiteY744" fmla="*/ 3349191 h 3429000"/>
              <a:gd name="connsiteX745" fmla="*/ 1967925 w 12192000"/>
              <a:gd name="connsiteY745" fmla="*/ 3429000 h 3429000"/>
              <a:gd name="connsiteX746" fmla="*/ 1936622 w 12192000"/>
              <a:gd name="connsiteY746" fmla="*/ 3429000 h 3429000"/>
              <a:gd name="connsiteX747" fmla="*/ 1926261 w 12192000"/>
              <a:gd name="connsiteY747" fmla="*/ 3355064 h 3429000"/>
              <a:gd name="connsiteX748" fmla="*/ 1922724 w 12192000"/>
              <a:gd name="connsiteY748" fmla="*/ 3336577 h 3429000"/>
              <a:gd name="connsiteX749" fmla="*/ 1904650 w 12192000"/>
              <a:gd name="connsiteY749" fmla="*/ 3210616 h 3429000"/>
              <a:gd name="connsiteX750" fmla="*/ 1885273 w 12192000"/>
              <a:gd name="connsiteY750" fmla="*/ 3429000 h 3429000"/>
              <a:gd name="connsiteX751" fmla="*/ 1854363 w 12192000"/>
              <a:gd name="connsiteY751" fmla="*/ 3429000 h 3429000"/>
              <a:gd name="connsiteX752" fmla="*/ 1880391 w 12192000"/>
              <a:gd name="connsiteY752" fmla="*/ 3174796 h 3429000"/>
              <a:gd name="connsiteX753" fmla="*/ 1818273 w 12192000"/>
              <a:gd name="connsiteY753" fmla="*/ 3286729 h 3429000"/>
              <a:gd name="connsiteX754" fmla="*/ 1794691 w 12192000"/>
              <a:gd name="connsiteY754" fmla="*/ 3414239 h 3429000"/>
              <a:gd name="connsiteX755" fmla="*/ 1794914 w 12192000"/>
              <a:gd name="connsiteY755" fmla="*/ 3429000 h 3429000"/>
              <a:gd name="connsiteX756" fmla="*/ 1746128 w 12192000"/>
              <a:gd name="connsiteY756" fmla="*/ 3429000 h 3429000"/>
              <a:gd name="connsiteX757" fmla="*/ 1753934 w 12192000"/>
              <a:gd name="connsiteY757" fmla="*/ 3295796 h 3429000"/>
              <a:gd name="connsiteX758" fmla="*/ 1792053 w 12192000"/>
              <a:gd name="connsiteY758" fmla="*/ 3143396 h 3429000"/>
              <a:gd name="connsiteX759" fmla="*/ 1862248 w 12192000"/>
              <a:gd name="connsiteY759" fmla="*/ 2837397 h 3429000"/>
              <a:gd name="connsiteX760" fmla="*/ 1862250 w 12192000"/>
              <a:gd name="connsiteY760" fmla="*/ 2604531 h 3429000"/>
              <a:gd name="connsiteX761" fmla="*/ 1211999 w 12192000"/>
              <a:gd name="connsiteY761" fmla="*/ 3254610 h 3429000"/>
              <a:gd name="connsiteX762" fmla="*/ 1213266 w 12192000"/>
              <a:gd name="connsiteY762" fmla="*/ 3262947 h 3429000"/>
              <a:gd name="connsiteX763" fmla="*/ 1203370 w 12192000"/>
              <a:gd name="connsiteY763" fmla="*/ 3421676 h 3429000"/>
              <a:gd name="connsiteX764" fmla="*/ 1203671 w 12192000"/>
              <a:gd name="connsiteY764" fmla="*/ 3429000 h 3429000"/>
              <a:gd name="connsiteX765" fmla="*/ 1143180 w 12192000"/>
              <a:gd name="connsiteY765" fmla="*/ 3429000 h 3429000"/>
              <a:gd name="connsiteX766" fmla="*/ 1142176 w 12192000"/>
              <a:gd name="connsiteY766" fmla="*/ 3337045 h 3429000"/>
              <a:gd name="connsiteX767" fmla="*/ 1067484 w 12192000"/>
              <a:gd name="connsiteY767" fmla="*/ 3429000 h 3429000"/>
              <a:gd name="connsiteX768" fmla="*/ 953928 w 12192000"/>
              <a:gd name="connsiteY768" fmla="*/ 3429000 h 3429000"/>
              <a:gd name="connsiteX769" fmla="*/ 959715 w 12192000"/>
              <a:gd name="connsiteY769" fmla="*/ 3421185 h 3429000"/>
              <a:gd name="connsiteX770" fmla="*/ 1483788 w 12192000"/>
              <a:gd name="connsiteY770" fmla="*/ 2830174 h 3429000"/>
              <a:gd name="connsiteX771" fmla="*/ 1100671 w 12192000"/>
              <a:gd name="connsiteY771" fmla="*/ 2823137 h 3429000"/>
              <a:gd name="connsiteX772" fmla="*/ 1090144 w 12192000"/>
              <a:gd name="connsiteY772" fmla="*/ 2827748 h 3429000"/>
              <a:gd name="connsiteX773" fmla="*/ 1095872 w 12192000"/>
              <a:gd name="connsiteY773" fmla="*/ 2842892 h 3429000"/>
              <a:gd name="connsiteX774" fmla="*/ 262785 w 12192000"/>
              <a:gd name="connsiteY774" fmla="*/ 3416450 h 3429000"/>
              <a:gd name="connsiteX775" fmla="*/ 209968 w 12192000"/>
              <a:gd name="connsiteY775" fmla="*/ 3341713 h 3429000"/>
              <a:gd name="connsiteX776" fmla="*/ 873460 w 12192000"/>
              <a:gd name="connsiteY776" fmla="*/ 2824768 h 3429000"/>
              <a:gd name="connsiteX777" fmla="*/ 192686 w 12192000"/>
              <a:gd name="connsiteY777" fmla="*/ 2420257 h 3429000"/>
              <a:gd name="connsiteX778" fmla="*/ 4696 w 12192000"/>
              <a:gd name="connsiteY778" fmla="*/ 2268668 h 3429000"/>
              <a:gd name="connsiteX779" fmla="*/ 0 w 12192000"/>
              <a:gd name="connsiteY779" fmla="*/ 2260984 h 3429000"/>
              <a:gd name="connsiteX780" fmla="*/ 0 w 12192000"/>
              <a:gd name="connsiteY780" fmla="*/ 2084472 h 3429000"/>
              <a:gd name="connsiteX781" fmla="*/ 174101 w 12192000"/>
              <a:gd name="connsiteY781" fmla="*/ 2191277 h 3429000"/>
              <a:gd name="connsiteX782" fmla="*/ 891800 w 12192000"/>
              <a:gd name="connsiteY782" fmla="*/ 2607935 h 3429000"/>
              <a:gd name="connsiteX783" fmla="*/ 1072219 w 12192000"/>
              <a:gd name="connsiteY783" fmla="*/ 2740443 h 3429000"/>
              <a:gd name="connsiteX784" fmla="*/ 1074117 w 12192000"/>
              <a:gd name="connsiteY784" fmla="*/ 2741301 h 3429000"/>
              <a:gd name="connsiteX785" fmla="*/ 1083114 w 12192000"/>
              <a:gd name="connsiteY785" fmla="*/ 2745131 h 3429000"/>
              <a:gd name="connsiteX786" fmla="*/ 1543010 w 12192000"/>
              <a:gd name="connsiteY786" fmla="*/ 2762140 h 3429000"/>
              <a:gd name="connsiteX787" fmla="*/ 1551080 w 12192000"/>
              <a:gd name="connsiteY787" fmla="*/ 2766006 h 3429000"/>
              <a:gd name="connsiteX788" fmla="*/ 2345443 w 12192000"/>
              <a:gd name="connsiteY788" fmla="*/ 2120882 h 3429000"/>
              <a:gd name="connsiteX789" fmla="*/ 1721499 w 12192000"/>
              <a:gd name="connsiteY789" fmla="*/ 2170969 h 3429000"/>
              <a:gd name="connsiteX790" fmla="*/ 767716 w 12192000"/>
              <a:gd name="connsiteY790" fmla="*/ 2043768 h 3429000"/>
              <a:gd name="connsiteX791" fmla="*/ 722147 w 12192000"/>
              <a:gd name="connsiteY791" fmla="*/ 1964091 h 3429000"/>
              <a:gd name="connsiteX792" fmla="*/ 1485552 w 12192000"/>
              <a:gd name="connsiteY792" fmla="*/ 1884202 h 3429000"/>
              <a:gd name="connsiteX793" fmla="*/ 2143004 w 12192000"/>
              <a:gd name="connsiteY793" fmla="*/ 1973420 h 3429000"/>
              <a:gd name="connsiteX794" fmla="*/ 1933391 w 12192000"/>
              <a:gd name="connsiteY794" fmla="*/ 1727971 h 3429000"/>
              <a:gd name="connsiteX795" fmla="*/ 1827118 w 12192000"/>
              <a:gd name="connsiteY795" fmla="*/ 1539410 h 3429000"/>
              <a:gd name="connsiteX796" fmla="*/ 1837349 w 12192000"/>
              <a:gd name="connsiteY796" fmla="*/ 1527357 h 3429000"/>
              <a:gd name="connsiteX797" fmla="*/ 2162835 w 12192000"/>
              <a:gd name="connsiteY797" fmla="*/ 1758853 h 3429000"/>
              <a:gd name="connsiteX798" fmla="*/ 2257167 w 12192000"/>
              <a:gd name="connsiteY798" fmla="*/ 2033123 h 3429000"/>
              <a:gd name="connsiteX799" fmla="*/ 2261598 w 12192000"/>
              <a:gd name="connsiteY799" fmla="*/ 2038998 h 3429000"/>
              <a:gd name="connsiteX800" fmla="*/ 2437177 w 12192000"/>
              <a:gd name="connsiteY800" fmla="*/ 2050608 h 3429000"/>
              <a:gd name="connsiteX801" fmla="*/ 2445247 w 12192000"/>
              <a:gd name="connsiteY801" fmla="*/ 2054476 h 3429000"/>
              <a:gd name="connsiteX802" fmla="*/ 2743626 w 12192000"/>
              <a:gd name="connsiteY802" fmla="*/ 1875819 h 3429000"/>
              <a:gd name="connsiteX803" fmla="*/ 3048102 w 12192000"/>
              <a:gd name="connsiteY803" fmla="*/ 1721595 h 3429000"/>
              <a:gd name="connsiteX804" fmla="*/ 1799414 w 12192000"/>
              <a:gd name="connsiteY804" fmla="*/ 1265732 h 3429000"/>
              <a:gd name="connsiteX805" fmla="*/ 1771735 w 12192000"/>
              <a:gd name="connsiteY805" fmla="*/ 1190929 h 3429000"/>
              <a:gd name="connsiteX806" fmla="*/ 3104273 w 12192000"/>
              <a:gd name="connsiteY806" fmla="*/ 1647159 h 3429000"/>
              <a:gd name="connsiteX807" fmla="*/ 3113245 w 12192000"/>
              <a:gd name="connsiteY807" fmla="*/ 1661705 h 3429000"/>
              <a:gd name="connsiteX808" fmla="*/ 3126294 w 12192000"/>
              <a:gd name="connsiteY808" fmla="*/ 1685400 h 3429000"/>
              <a:gd name="connsiteX809" fmla="*/ 3937433 w 12192000"/>
              <a:gd name="connsiteY809" fmla="*/ 1401473 h 3429000"/>
              <a:gd name="connsiteX810" fmla="*/ 3590475 w 12192000"/>
              <a:gd name="connsiteY810" fmla="*/ 1168974 h 3429000"/>
              <a:gd name="connsiteX811" fmla="*/ 3100264 w 12192000"/>
              <a:gd name="connsiteY811" fmla="*/ 1150845 h 3429000"/>
              <a:gd name="connsiteX812" fmla="*/ 2183576 w 12192000"/>
              <a:gd name="connsiteY812" fmla="*/ 798150 h 3429000"/>
              <a:gd name="connsiteX813" fmla="*/ 2151029 w 12192000"/>
              <a:gd name="connsiteY813" fmla="*/ 717947 h 3429000"/>
              <a:gd name="connsiteX814" fmla="*/ 3563434 w 12192000"/>
              <a:gd name="connsiteY814" fmla="*/ 1040115 h 3429000"/>
              <a:gd name="connsiteX815" fmla="*/ 3177952 w 12192000"/>
              <a:gd name="connsiteY815" fmla="*/ 228386 h 3429000"/>
              <a:gd name="connsiteX816" fmla="*/ 3189263 w 12192000"/>
              <a:gd name="connsiteY816" fmla="*/ 196726 h 3429000"/>
              <a:gd name="connsiteX817" fmla="*/ 3560912 w 12192000"/>
              <a:gd name="connsiteY817" fmla="*/ 650863 h 3429000"/>
              <a:gd name="connsiteX818" fmla="*/ 3626636 w 12192000"/>
              <a:gd name="connsiteY818" fmla="*/ 1083230 h 3429000"/>
              <a:gd name="connsiteX819" fmla="*/ 3653088 w 12192000"/>
              <a:gd name="connsiteY819" fmla="*/ 1092417 h 3429000"/>
              <a:gd name="connsiteX820" fmla="*/ 3988128 w 12192000"/>
              <a:gd name="connsiteY820" fmla="*/ 1388267 h 3429000"/>
              <a:gd name="connsiteX821" fmla="*/ 4830582 w 12192000"/>
              <a:gd name="connsiteY821" fmla="*/ 1247000 h 3429000"/>
              <a:gd name="connsiteX822" fmla="*/ 4830100 w 12192000"/>
              <a:gd name="connsiteY822" fmla="*/ 1246554 h 3429000"/>
              <a:gd name="connsiteX823" fmla="*/ 4036318 w 12192000"/>
              <a:gd name="connsiteY823" fmla="*/ 718013 h 3429000"/>
              <a:gd name="connsiteX824" fmla="*/ 3432098 w 12192000"/>
              <a:gd name="connsiteY824" fmla="*/ 108312 h 3429000"/>
              <a:gd name="connsiteX825" fmla="*/ 3446761 w 12192000"/>
              <a:gd name="connsiteY825" fmla="*/ 32278 h 3429000"/>
              <a:gd name="connsiteX826" fmla="*/ 4419733 w 12192000"/>
              <a:gd name="connsiteY826" fmla="*/ 534555 h 3429000"/>
              <a:gd name="connsiteX827" fmla="*/ 4781371 w 12192000"/>
              <a:gd name="connsiteY827" fmla="*/ 1029604 h 3429000"/>
              <a:gd name="connsiteX828" fmla="*/ 4780440 w 12192000"/>
              <a:gd name="connsiteY828" fmla="*/ 1041290 h 3429000"/>
              <a:gd name="connsiteX829" fmla="*/ 4898954 w 12192000"/>
              <a:gd name="connsiteY829" fmla="*/ 1233092 h 3429000"/>
              <a:gd name="connsiteX830" fmla="*/ 4900699 w 12192000"/>
              <a:gd name="connsiteY830" fmla="*/ 1241867 h 3429000"/>
              <a:gd name="connsiteX831" fmla="*/ 5714511 w 12192000"/>
              <a:gd name="connsiteY831" fmla="*/ 1234483 h 3429000"/>
              <a:gd name="connsiteX832" fmla="*/ 5464793 w 12192000"/>
              <a:gd name="connsiteY832" fmla="*/ 964556 h 3429000"/>
              <a:gd name="connsiteX833" fmla="*/ 5461897 w 12192000"/>
              <a:gd name="connsiteY833" fmla="*/ 961879 h 3429000"/>
              <a:gd name="connsiteX834" fmla="*/ 4399417 w 12192000"/>
              <a:gd name="connsiteY834" fmla="*/ 23573 h 3429000"/>
              <a:gd name="connsiteX835" fmla="*/ 4382818 w 12192000"/>
              <a:gd name="connsiteY835" fmla="*/ 0 h 3429000"/>
              <a:gd name="connsiteX836" fmla="*/ 1890928 w 12192000"/>
              <a:gd name="connsiteY836" fmla="*/ 0 h 3429000"/>
              <a:gd name="connsiteX837" fmla="*/ 1994713 w 12192000"/>
              <a:gd name="connsiteY837" fmla="*/ 0 h 3429000"/>
              <a:gd name="connsiteX838" fmla="*/ 1931354 w 12192000"/>
              <a:gd name="connsiteY838" fmla="*/ 46950 h 3429000"/>
              <a:gd name="connsiteX839" fmla="*/ 1765923 w 12192000"/>
              <a:gd name="connsiteY839" fmla="*/ 152043 h 3429000"/>
              <a:gd name="connsiteX840" fmla="*/ 1702258 w 12192000"/>
              <a:gd name="connsiteY840" fmla="*/ 183286 h 3429000"/>
              <a:gd name="connsiteX841" fmla="*/ 1538370 w 12192000"/>
              <a:gd name="connsiteY841" fmla="*/ 382804 h 3429000"/>
              <a:gd name="connsiteX842" fmla="*/ 542867 w 12192000"/>
              <a:gd name="connsiteY842" fmla="*/ 1515092 h 3429000"/>
              <a:gd name="connsiteX843" fmla="*/ 515800 w 12192000"/>
              <a:gd name="connsiteY843" fmla="*/ 1433180 h 3429000"/>
              <a:gd name="connsiteX844" fmla="*/ 909145 w 12192000"/>
              <a:gd name="connsiteY844" fmla="*/ 770225 h 3429000"/>
              <a:gd name="connsiteX845" fmla="*/ 1214067 w 12192000"/>
              <a:gd name="connsiteY845" fmla="*/ 479561 h 3429000"/>
              <a:gd name="connsiteX846" fmla="*/ 640967 w 12192000"/>
              <a:gd name="connsiteY846" fmla="*/ 676601 h 3429000"/>
              <a:gd name="connsiteX847" fmla="*/ 112563 w 12192000"/>
              <a:gd name="connsiteY847" fmla="*/ 967952 h 3429000"/>
              <a:gd name="connsiteX848" fmla="*/ 0 w 12192000"/>
              <a:gd name="connsiteY848" fmla="*/ 1037006 h 3429000"/>
              <a:gd name="connsiteX849" fmla="*/ 0 w 12192000"/>
              <a:gd name="connsiteY849" fmla="*/ 804763 h 3429000"/>
              <a:gd name="connsiteX850" fmla="*/ 36881 w 12192000"/>
              <a:gd name="connsiteY850" fmla="*/ 771118 h 3429000"/>
              <a:gd name="connsiteX851" fmla="*/ 910534 w 12192000"/>
              <a:gd name="connsiteY851" fmla="*/ 200753 h 3429000"/>
              <a:gd name="connsiteX852" fmla="*/ 1578717 w 12192000"/>
              <a:gd name="connsiteY852" fmla="*/ 146982 h 3429000"/>
              <a:gd name="connsiteX853" fmla="*/ 1887945 w 12192000"/>
              <a:gd name="connsiteY853" fmla="*/ 2196 h 3429000"/>
              <a:gd name="connsiteX854" fmla="*/ 1890928 w 12192000"/>
              <a:gd name="connsiteY854" fmla="*/ 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Lst>
            <a:rect l="l" t="t" r="r" b="b"/>
            <a:pathLst>
              <a:path w="12192000" h="3429000">
                <a:moveTo>
                  <a:pt x="369702" y="3283169"/>
                </a:moveTo>
                <a:lnTo>
                  <a:pt x="366575" y="3286556"/>
                </a:lnTo>
                <a:cubicBezTo>
                  <a:pt x="367954" y="3286031"/>
                  <a:pt x="369326" y="3285512"/>
                  <a:pt x="371637" y="3284954"/>
                </a:cubicBezTo>
                <a:lnTo>
                  <a:pt x="369702" y="3283169"/>
                </a:lnTo>
                <a:close/>
                <a:moveTo>
                  <a:pt x="7392322" y="3229238"/>
                </a:moveTo>
                <a:cubicBezTo>
                  <a:pt x="7466250" y="3252109"/>
                  <a:pt x="7539706" y="3278100"/>
                  <a:pt x="7611337" y="3303821"/>
                </a:cubicBezTo>
                <a:cubicBezTo>
                  <a:pt x="7723489" y="3344078"/>
                  <a:pt x="7838666" y="3384801"/>
                  <a:pt x="7955762" y="3413006"/>
                </a:cubicBezTo>
                <a:cubicBezTo>
                  <a:pt x="7825893" y="3334794"/>
                  <a:pt x="7655160" y="3276586"/>
                  <a:pt x="7512455" y="3245734"/>
                </a:cubicBezTo>
                <a:lnTo>
                  <a:pt x="7392322" y="3229238"/>
                </a:lnTo>
                <a:close/>
                <a:moveTo>
                  <a:pt x="9928143" y="3086312"/>
                </a:moveTo>
                <a:lnTo>
                  <a:pt x="9753801" y="3096103"/>
                </a:lnTo>
                <a:cubicBezTo>
                  <a:pt x="9696294" y="3099458"/>
                  <a:pt x="9636969" y="3102530"/>
                  <a:pt x="9578027" y="3103104"/>
                </a:cubicBezTo>
                <a:cubicBezTo>
                  <a:pt x="9526546" y="3103538"/>
                  <a:pt x="9474842" y="3101381"/>
                  <a:pt x="9424342" y="3099403"/>
                </a:cubicBezTo>
                <a:cubicBezTo>
                  <a:pt x="9283243" y="3094421"/>
                  <a:pt x="9137206" y="3089329"/>
                  <a:pt x="9001907" y="3131369"/>
                </a:cubicBezTo>
                <a:cubicBezTo>
                  <a:pt x="8974564" y="3139983"/>
                  <a:pt x="8948144" y="3150668"/>
                  <a:pt x="8922138" y="3162702"/>
                </a:cubicBezTo>
                <a:cubicBezTo>
                  <a:pt x="8976395" y="3168451"/>
                  <a:pt x="9031633" y="3171803"/>
                  <a:pt x="9087550" y="3170765"/>
                </a:cubicBezTo>
                <a:cubicBezTo>
                  <a:pt x="9228396" y="3169297"/>
                  <a:pt x="9371812" y="3147077"/>
                  <a:pt x="9512475" y="3134693"/>
                </a:cubicBezTo>
                <a:cubicBezTo>
                  <a:pt x="9626059" y="3125204"/>
                  <a:pt x="9898686" y="3108707"/>
                  <a:pt x="9928143" y="3086312"/>
                </a:cubicBezTo>
                <a:close/>
                <a:moveTo>
                  <a:pt x="9351220" y="3030370"/>
                </a:moveTo>
                <a:cubicBezTo>
                  <a:pt x="9225400" y="3034303"/>
                  <a:pt x="9098278" y="3052291"/>
                  <a:pt x="8999756" y="3100929"/>
                </a:cubicBezTo>
                <a:cubicBezTo>
                  <a:pt x="9138083" y="3059352"/>
                  <a:pt x="9284119" y="3064450"/>
                  <a:pt x="9425830" y="3069517"/>
                </a:cubicBezTo>
                <a:cubicBezTo>
                  <a:pt x="9476320" y="3071495"/>
                  <a:pt x="9528123" y="3073029"/>
                  <a:pt x="9578307" y="3073035"/>
                </a:cubicBezTo>
                <a:cubicBezTo>
                  <a:pt x="9636540" y="3072999"/>
                  <a:pt x="9695359" y="3069204"/>
                  <a:pt x="9752771" y="3066471"/>
                </a:cubicBezTo>
                <a:lnTo>
                  <a:pt x="9852779" y="3060665"/>
                </a:lnTo>
                <a:cubicBezTo>
                  <a:pt x="9815758" y="3055629"/>
                  <a:pt x="9764024" y="3049620"/>
                  <a:pt x="9694862" y="3044140"/>
                </a:cubicBezTo>
                <a:cubicBezTo>
                  <a:pt x="9601553" y="3036560"/>
                  <a:pt x="9477038" y="3026438"/>
                  <a:pt x="9351220" y="3030370"/>
                </a:cubicBezTo>
                <a:close/>
                <a:moveTo>
                  <a:pt x="1019354" y="2886006"/>
                </a:moveTo>
                <a:cubicBezTo>
                  <a:pt x="847231" y="3054030"/>
                  <a:pt x="636234" y="3170053"/>
                  <a:pt x="441046" y="3262153"/>
                </a:cubicBezTo>
                <a:cubicBezTo>
                  <a:pt x="668934" y="3184112"/>
                  <a:pt x="947819" y="3065377"/>
                  <a:pt x="1019354" y="2886006"/>
                </a:cubicBezTo>
                <a:close/>
                <a:moveTo>
                  <a:pt x="991680" y="2869413"/>
                </a:moveTo>
                <a:cubicBezTo>
                  <a:pt x="775775" y="2967465"/>
                  <a:pt x="575302" y="3078871"/>
                  <a:pt x="409060" y="3242470"/>
                </a:cubicBezTo>
                <a:cubicBezTo>
                  <a:pt x="603834" y="3151783"/>
                  <a:pt x="817655" y="3036584"/>
                  <a:pt x="991680" y="2869413"/>
                </a:cubicBezTo>
                <a:close/>
                <a:moveTo>
                  <a:pt x="7254615" y="2482918"/>
                </a:moveTo>
                <a:cubicBezTo>
                  <a:pt x="7274645" y="2505852"/>
                  <a:pt x="7294062" y="2528691"/>
                  <a:pt x="7312589" y="2553309"/>
                </a:cubicBezTo>
                <a:cubicBezTo>
                  <a:pt x="7413753" y="2685421"/>
                  <a:pt x="7483941" y="2837763"/>
                  <a:pt x="7580896" y="2973069"/>
                </a:cubicBezTo>
                <a:cubicBezTo>
                  <a:pt x="7695169" y="3132808"/>
                  <a:pt x="7849203" y="3247399"/>
                  <a:pt x="7990862" y="3378025"/>
                </a:cubicBezTo>
                <a:cubicBezTo>
                  <a:pt x="7962703" y="3319256"/>
                  <a:pt x="7917173" y="3268712"/>
                  <a:pt x="7871964" y="3220139"/>
                </a:cubicBezTo>
                <a:lnTo>
                  <a:pt x="7859674" y="3207358"/>
                </a:lnTo>
                <a:cubicBezTo>
                  <a:pt x="7748530" y="3087822"/>
                  <a:pt x="7645260" y="2957311"/>
                  <a:pt x="7545050" y="2831110"/>
                </a:cubicBezTo>
                <a:cubicBezTo>
                  <a:pt x="7452767" y="2713819"/>
                  <a:pt x="7357042" y="2594723"/>
                  <a:pt x="7254615" y="2482918"/>
                </a:cubicBezTo>
                <a:close/>
                <a:moveTo>
                  <a:pt x="9078855" y="2455754"/>
                </a:moveTo>
                <a:cubicBezTo>
                  <a:pt x="8942634" y="2641158"/>
                  <a:pt x="8787932" y="2886508"/>
                  <a:pt x="8825188" y="3067752"/>
                </a:cubicBezTo>
                <a:cubicBezTo>
                  <a:pt x="8871718" y="2841055"/>
                  <a:pt x="8975231" y="2634621"/>
                  <a:pt x="9078855" y="2455754"/>
                </a:cubicBezTo>
                <a:close/>
                <a:moveTo>
                  <a:pt x="9113805" y="2454072"/>
                </a:moveTo>
                <a:cubicBezTo>
                  <a:pt x="9009770" y="2631592"/>
                  <a:pt x="8903644" y="2838900"/>
                  <a:pt x="8855200" y="3065950"/>
                </a:cubicBezTo>
                <a:cubicBezTo>
                  <a:pt x="8971799" y="2871136"/>
                  <a:pt x="9069545" y="2674069"/>
                  <a:pt x="9113805" y="2454072"/>
                </a:cubicBezTo>
                <a:close/>
                <a:moveTo>
                  <a:pt x="9123940" y="2396040"/>
                </a:moveTo>
                <a:cubicBezTo>
                  <a:pt x="9123142" y="2397205"/>
                  <a:pt x="9122347" y="2398360"/>
                  <a:pt x="9120846" y="2400053"/>
                </a:cubicBezTo>
                <a:lnTo>
                  <a:pt x="9123267" y="2400425"/>
                </a:lnTo>
                <a:cubicBezTo>
                  <a:pt x="9123491" y="2398963"/>
                  <a:pt x="9123716" y="2397502"/>
                  <a:pt x="9123940" y="2396040"/>
                </a:cubicBezTo>
                <a:close/>
                <a:moveTo>
                  <a:pt x="103333" y="2270602"/>
                </a:moveTo>
                <a:cubicBezTo>
                  <a:pt x="133282" y="2297353"/>
                  <a:pt x="175725" y="2333843"/>
                  <a:pt x="233938" y="2380416"/>
                </a:cubicBezTo>
                <a:cubicBezTo>
                  <a:pt x="390802" y="2506412"/>
                  <a:pt x="652575" y="2716703"/>
                  <a:pt x="883580" y="2751710"/>
                </a:cubicBezTo>
                <a:cubicBezTo>
                  <a:pt x="736829" y="2704021"/>
                  <a:pt x="610173" y="2611280"/>
                  <a:pt x="487337" y="2521182"/>
                </a:cubicBezTo>
                <a:cubicBezTo>
                  <a:pt x="443670" y="2488932"/>
                  <a:pt x="398584" y="2456270"/>
                  <a:pt x="354051" y="2425912"/>
                </a:cubicBezTo>
                <a:cubicBezTo>
                  <a:pt x="302352" y="2390720"/>
                  <a:pt x="247963" y="2358429"/>
                  <a:pt x="195436" y="2326068"/>
                </a:cubicBezTo>
                <a:lnTo>
                  <a:pt x="103333" y="2270602"/>
                </a:lnTo>
                <a:close/>
                <a:moveTo>
                  <a:pt x="5539432" y="2213928"/>
                </a:moveTo>
                <a:cubicBezTo>
                  <a:pt x="5544304" y="2230969"/>
                  <a:pt x="5549664" y="2248449"/>
                  <a:pt x="5555462" y="2265454"/>
                </a:cubicBezTo>
                <a:cubicBezTo>
                  <a:pt x="5631122" y="2480386"/>
                  <a:pt x="5731219" y="2689228"/>
                  <a:pt x="5828270" y="2891663"/>
                </a:cubicBezTo>
                <a:cubicBezTo>
                  <a:pt x="5868407" y="2975290"/>
                  <a:pt x="5908582" y="3059842"/>
                  <a:pt x="5947416" y="3145846"/>
                </a:cubicBezTo>
                <a:cubicBezTo>
                  <a:pt x="5894674" y="2898329"/>
                  <a:pt x="5793018" y="2289484"/>
                  <a:pt x="5539432" y="2213928"/>
                </a:cubicBezTo>
                <a:close/>
                <a:moveTo>
                  <a:pt x="51253" y="2202825"/>
                </a:moveTo>
                <a:lnTo>
                  <a:pt x="211622" y="2299803"/>
                </a:lnTo>
                <a:cubicBezTo>
                  <a:pt x="264592" y="2331684"/>
                  <a:pt x="319013" y="2364908"/>
                  <a:pt x="371652" y="2400062"/>
                </a:cubicBezTo>
                <a:cubicBezTo>
                  <a:pt x="417589" y="2430824"/>
                  <a:pt x="462230" y="2463964"/>
                  <a:pt x="505903" y="2496221"/>
                </a:cubicBezTo>
                <a:cubicBezTo>
                  <a:pt x="628246" y="2585875"/>
                  <a:pt x="754907" y="2678611"/>
                  <a:pt x="899240" y="2724068"/>
                </a:cubicBezTo>
                <a:cubicBezTo>
                  <a:pt x="928476" y="2733153"/>
                  <a:pt x="958088" y="2739887"/>
                  <a:pt x="988114" y="2745204"/>
                </a:cubicBezTo>
                <a:cubicBezTo>
                  <a:pt x="943280" y="2707411"/>
                  <a:pt x="896194" y="2671100"/>
                  <a:pt x="845971" y="2638177"/>
                </a:cubicBezTo>
                <a:cubicBezTo>
                  <a:pt x="720131" y="2554257"/>
                  <a:pt x="580034" y="2486740"/>
                  <a:pt x="448057" y="2412376"/>
                </a:cubicBezTo>
                <a:cubicBezTo>
                  <a:pt x="341781" y="2351886"/>
                  <a:pt x="90319" y="2201263"/>
                  <a:pt x="51253" y="2202825"/>
                </a:cubicBezTo>
                <a:close/>
                <a:moveTo>
                  <a:pt x="2606687" y="2201718"/>
                </a:moveTo>
                <a:cubicBezTo>
                  <a:pt x="2484040" y="2523782"/>
                  <a:pt x="2550772" y="2876470"/>
                  <a:pt x="2645658" y="3211259"/>
                </a:cubicBezTo>
                <a:cubicBezTo>
                  <a:pt x="2605413" y="2891984"/>
                  <a:pt x="2566733" y="2541903"/>
                  <a:pt x="2606687" y="2201718"/>
                </a:cubicBezTo>
                <a:close/>
                <a:moveTo>
                  <a:pt x="10097724" y="2162852"/>
                </a:moveTo>
                <a:cubicBezTo>
                  <a:pt x="9944682" y="2164954"/>
                  <a:pt x="9791714" y="2182746"/>
                  <a:pt x="9645248" y="2201119"/>
                </a:cubicBezTo>
                <a:cubicBezTo>
                  <a:pt x="9610727" y="2205568"/>
                  <a:pt x="9577456" y="2210754"/>
                  <a:pt x="9543858" y="2221510"/>
                </a:cubicBezTo>
                <a:cubicBezTo>
                  <a:pt x="9550063" y="2233642"/>
                  <a:pt x="9629757" y="2204895"/>
                  <a:pt x="9681648" y="2200828"/>
                </a:cubicBezTo>
                <a:cubicBezTo>
                  <a:pt x="9969341" y="2180845"/>
                  <a:pt x="10272689" y="2226720"/>
                  <a:pt x="10557846" y="2172337"/>
                </a:cubicBezTo>
                <a:cubicBezTo>
                  <a:pt x="10473933" y="2182321"/>
                  <a:pt x="10386637" y="2176065"/>
                  <a:pt x="10301704" y="2169847"/>
                </a:cubicBezTo>
                <a:cubicBezTo>
                  <a:pt x="10284536" y="2168562"/>
                  <a:pt x="10267371" y="2167280"/>
                  <a:pt x="10250553" y="2166539"/>
                </a:cubicBezTo>
                <a:cubicBezTo>
                  <a:pt x="10199759" y="2163194"/>
                  <a:pt x="10148737" y="2162152"/>
                  <a:pt x="10097724" y="2162852"/>
                </a:cubicBezTo>
                <a:close/>
                <a:moveTo>
                  <a:pt x="3642057" y="2144487"/>
                </a:moveTo>
                <a:cubicBezTo>
                  <a:pt x="3639338" y="2146453"/>
                  <a:pt x="3635693" y="2148466"/>
                  <a:pt x="3632981" y="2150437"/>
                </a:cubicBezTo>
                <a:cubicBezTo>
                  <a:pt x="3509182" y="2245738"/>
                  <a:pt x="3441993" y="2382556"/>
                  <a:pt x="3382436" y="2523726"/>
                </a:cubicBezTo>
                <a:cubicBezTo>
                  <a:pt x="3286719" y="2750641"/>
                  <a:pt x="3231101" y="2990386"/>
                  <a:pt x="3191929" y="3233669"/>
                </a:cubicBezTo>
                <a:cubicBezTo>
                  <a:pt x="3237125" y="3036250"/>
                  <a:pt x="3296425" y="2842000"/>
                  <a:pt x="3369898" y="2652771"/>
                </a:cubicBezTo>
                <a:cubicBezTo>
                  <a:pt x="3454377" y="2436084"/>
                  <a:pt x="3540614" y="2274753"/>
                  <a:pt x="3642057" y="2144487"/>
                </a:cubicBezTo>
                <a:close/>
                <a:moveTo>
                  <a:pt x="7015907" y="2112548"/>
                </a:moveTo>
                <a:cubicBezTo>
                  <a:pt x="7100896" y="2184517"/>
                  <a:pt x="7181386" y="2261562"/>
                  <a:pt x="7259646" y="2336985"/>
                </a:cubicBezTo>
                <a:cubicBezTo>
                  <a:pt x="7425913" y="2497010"/>
                  <a:pt x="7598167" y="2662445"/>
                  <a:pt x="7741483" y="2850980"/>
                </a:cubicBezTo>
                <a:cubicBezTo>
                  <a:pt x="7847640" y="2990905"/>
                  <a:pt x="7937072" y="3142994"/>
                  <a:pt x="8008941" y="3304560"/>
                </a:cubicBezTo>
                <a:cubicBezTo>
                  <a:pt x="8009955" y="3265639"/>
                  <a:pt x="8010548" y="3225374"/>
                  <a:pt x="7999234" y="3181993"/>
                </a:cubicBezTo>
                <a:cubicBezTo>
                  <a:pt x="7958140" y="3025784"/>
                  <a:pt x="7815502" y="2885397"/>
                  <a:pt x="7715154" y="2768148"/>
                </a:cubicBezTo>
                <a:cubicBezTo>
                  <a:pt x="7576575" y="2605314"/>
                  <a:pt x="7431075" y="2447188"/>
                  <a:pt x="7271900" y="2305551"/>
                </a:cubicBezTo>
                <a:cubicBezTo>
                  <a:pt x="7230409" y="2269079"/>
                  <a:pt x="7098810" y="2161772"/>
                  <a:pt x="7015907" y="2112548"/>
                </a:cubicBezTo>
                <a:close/>
                <a:moveTo>
                  <a:pt x="2650666" y="2101686"/>
                </a:moveTo>
                <a:cubicBezTo>
                  <a:pt x="2650695" y="2102619"/>
                  <a:pt x="2650695" y="2102619"/>
                  <a:pt x="2650249" y="2103101"/>
                </a:cubicBezTo>
                <a:cubicBezTo>
                  <a:pt x="2594633" y="2435991"/>
                  <a:pt x="2624834" y="2783617"/>
                  <a:pt x="2663808" y="3106215"/>
                </a:cubicBezTo>
                <a:cubicBezTo>
                  <a:pt x="2664345" y="2972062"/>
                  <a:pt x="2664881" y="2837909"/>
                  <a:pt x="2665418" y="2703756"/>
                </a:cubicBezTo>
                <a:cubicBezTo>
                  <a:pt x="2666315" y="2516493"/>
                  <a:pt x="2661038" y="2314579"/>
                  <a:pt x="2650666" y="2101686"/>
                </a:cubicBezTo>
                <a:close/>
                <a:moveTo>
                  <a:pt x="10218664" y="2096300"/>
                </a:moveTo>
                <a:cubicBezTo>
                  <a:pt x="10171755" y="2095070"/>
                  <a:pt x="10126463" y="2096064"/>
                  <a:pt x="10086154" y="2096937"/>
                </a:cubicBezTo>
                <a:cubicBezTo>
                  <a:pt x="9975638" y="2099402"/>
                  <a:pt x="9876341" y="2102370"/>
                  <a:pt x="9778614" y="2121189"/>
                </a:cubicBezTo>
                <a:cubicBezTo>
                  <a:pt x="9714017" y="2133376"/>
                  <a:pt x="9654494" y="2152286"/>
                  <a:pt x="9601703" y="2176852"/>
                </a:cubicBezTo>
                <a:cubicBezTo>
                  <a:pt x="9614985" y="2174489"/>
                  <a:pt x="9628056" y="2173024"/>
                  <a:pt x="9641684" y="2171203"/>
                </a:cubicBezTo>
                <a:cubicBezTo>
                  <a:pt x="9838075" y="2146001"/>
                  <a:pt x="10046725" y="2122921"/>
                  <a:pt x="10252799" y="2135971"/>
                </a:cubicBezTo>
                <a:lnTo>
                  <a:pt x="10304297" y="2139822"/>
                </a:lnTo>
                <a:cubicBezTo>
                  <a:pt x="10380931" y="2145228"/>
                  <a:pt x="10459361" y="2151014"/>
                  <a:pt x="10533945" y="2144703"/>
                </a:cubicBezTo>
                <a:cubicBezTo>
                  <a:pt x="10504378" y="2139851"/>
                  <a:pt x="10475221" y="2133210"/>
                  <a:pt x="10446061" y="2126562"/>
                </a:cubicBezTo>
                <a:cubicBezTo>
                  <a:pt x="10417803" y="2120116"/>
                  <a:pt x="10389545" y="2113665"/>
                  <a:pt x="10360877" y="2109004"/>
                </a:cubicBezTo>
                <a:cubicBezTo>
                  <a:pt x="10314101" y="2100982"/>
                  <a:pt x="10265574" y="2097529"/>
                  <a:pt x="10218664" y="2096300"/>
                </a:cubicBezTo>
                <a:close/>
                <a:moveTo>
                  <a:pt x="6946849" y="2094271"/>
                </a:moveTo>
                <a:cubicBezTo>
                  <a:pt x="6946657" y="2095520"/>
                  <a:pt x="6946560" y="2096151"/>
                  <a:pt x="6946972" y="2097491"/>
                </a:cubicBezTo>
                <a:cubicBezTo>
                  <a:pt x="6980090" y="2172397"/>
                  <a:pt x="7043425" y="2232082"/>
                  <a:pt x="7105827" y="2289700"/>
                </a:cubicBezTo>
                <a:lnTo>
                  <a:pt x="7126431" y="2308872"/>
                </a:lnTo>
                <a:cubicBezTo>
                  <a:pt x="7289613" y="2460736"/>
                  <a:pt x="7430828" y="2638705"/>
                  <a:pt x="7567269" y="2811461"/>
                </a:cubicBezTo>
                <a:cubicBezTo>
                  <a:pt x="7666876" y="2937562"/>
                  <a:pt x="7769633" y="3067348"/>
                  <a:pt x="7880270" y="3186176"/>
                </a:cubicBezTo>
                <a:lnTo>
                  <a:pt x="7892560" y="3198949"/>
                </a:lnTo>
                <a:cubicBezTo>
                  <a:pt x="7919687" y="3228095"/>
                  <a:pt x="7947417" y="3257334"/>
                  <a:pt x="7971643" y="3289236"/>
                </a:cubicBezTo>
                <a:cubicBezTo>
                  <a:pt x="7902183" y="3140208"/>
                  <a:pt x="7817787" y="2999779"/>
                  <a:pt x="7719359" y="2870011"/>
                </a:cubicBezTo>
                <a:cubicBezTo>
                  <a:pt x="7577670" y="2683005"/>
                  <a:pt x="7405928" y="2518293"/>
                  <a:pt x="7240170" y="2358985"/>
                </a:cubicBezTo>
                <a:cubicBezTo>
                  <a:pt x="7146175" y="2268975"/>
                  <a:pt x="7050053" y="2176722"/>
                  <a:pt x="6946849" y="2094271"/>
                </a:cubicBezTo>
                <a:close/>
                <a:moveTo>
                  <a:pt x="2680277" y="2050204"/>
                </a:moveTo>
                <a:cubicBezTo>
                  <a:pt x="2679826" y="2050692"/>
                  <a:pt x="2679381" y="2051173"/>
                  <a:pt x="2678972" y="2052582"/>
                </a:cubicBezTo>
                <a:cubicBezTo>
                  <a:pt x="2691463" y="2283555"/>
                  <a:pt x="2697451" y="2503139"/>
                  <a:pt x="2696666" y="2704836"/>
                </a:cubicBezTo>
                <a:lnTo>
                  <a:pt x="2695769" y="2961955"/>
                </a:lnTo>
                <a:cubicBezTo>
                  <a:pt x="2712509" y="2868144"/>
                  <a:pt x="2727840" y="2773916"/>
                  <a:pt x="2739893" y="2679357"/>
                </a:cubicBezTo>
                <a:cubicBezTo>
                  <a:pt x="2767348" y="2457500"/>
                  <a:pt x="2737035" y="2258445"/>
                  <a:pt x="2680277" y="2050204"/>
                </a:cubicBezTo>
                <a:close/>
                <a:moveTo>
                  <a:pt x="1132195" y="2038980"/>
                </a:moveTo>
                <a:cubicBezTo>
                  <a:pt x="1313054" y="2066211"/>
                  <a:pt x="1494925" y="2083628"/>
                  <a:pt x="1679056" y="2087907"/>
                </a:cubicBezTo>
                <a:cubicBezTo>
                  <a:pt x="1838007" y="2091331"/>
                  <a:pt x="1983050" y="2061313"/>
                  <a:pt x="2128648" y="2045249"/>
                </a:cubicBezTo>
                <a:cubicBezTo>
                  <a:pt x="2028248" y="2038548"/>
                  <a:pt x="1925543" y="2044055"/>
                  <a:pt x="1825619" y="2049447"/>
                </a:cubicBezTo>
                <a:lnTo>
                  <a:pt x="1737798" y="2054353"/>
                </a:lnTo>
                <a:cubicBezTo>
                  <a:pt x="1536509" y="2063800"/>
                  <a:pt x="1332771" y="2058439"/>
                  <a:pt x="1132195" y="2038980"/>
                </a:cubicBezTo>
                <a:close/>
                <a:moveTo>
                  <a:pt x="10104407" y="2029317"/>
                </a:moveTo>
                <a:cubicBezTo>
                  <a:pt x="9978788" y="2027650"/>
                  <a:pt x="9828621" y="2050881"/>
                  <a:pt x="9704375" y="2107349"/>
                </a:cubicBezTo>
                <a:cubicBezTo>
                  <a:pt x="9726987" y="2101319"/>
                  <a:pt x="9749595" y="2095291"/>
                  <a:pt x="9773804" y="2090543"/>
                </a:cubicBezTo>
                <a:cubicBezTo>
                  <a:pt x="9873880" y="2071749"/>
                  <a:pt x="9974285" y="2068081"/>
                  <a:pt x="10086605" y="2065992"/>
                </a:cubicBezTo>
                <a:cubicBezTo>
                  <a:pt x="10168672" y="2064085"/>
                  <a:pt x="10271028" y="2062236"/>
                  <a:pt x="10367276" y="2078848"/>
                </a:cubicBezTo>
                <a:cubicBezTo>
                  <a:pt x="10396291" y="2084052"/>
                  <a:pt x="10425102" y="2090151"/>
                  <a:pt x="10454262" y="2096798"/>
                </a:cubicBezTo>
                <a:cubicBezTo>
                  <a:pt x="10493323" y="2105530"/>
                  <a:pt x="10531142" y="2113536"/>
                  <a:pt x="10569223" y="2118311"/>
                </a:cubicBezTo>
                <a:cubicBezTo>
                  <a:pt x="10422236" y="2061328"/>
                  <a:pt x="10260055" y="2031700"/>
                  <a:pt x="10104407" y="2029317"/>
                </a:cubicBezTo>
                <a:close/>
                <a:moveTo>
                  <a:pt x="6861797" y="1990899"/>
                </a:moveTo>
                <a:cubicBezTo>
                  <a:pt x="6869009" y="1991845"/>
                  <a:pt x="6876359" y="1994413"/>
                  <a:pt x="6879594" y="1995547"/>
                </a:cubicBezTo>
                <a:cubicBezTo>
                  <a:pt x="7239561" y="2108402"/>
                  <a:pt x="7549592" y="2502521"/>
                  <a:pt x="7789028" y="2783316"/>
                </a:cubicBezTo>
                <a:cubicBezTo>
                  <a:pt x="7920282" y="2937340"/>
                  <a:pt x="8046009" y="3078973"/>
                  <a:pt x="8093600" y="3281671"/>
                </a:cubicBezTo>
                <a:cubicBezTo>
                  <a:pt x="8106357" y="3335837"/>
                  <a:pt x="8115219" y="3381078"/>
                  <a:pt x="8129425" y="3425298"/>
                </a:cubicBezTo>
                <a:lnTo>
                  <a:pt x="8130898" y="3428998"/>
                </a:lnTo>
                <a:lnTo>
                  <a:pt x="7899365" y="3428998"/>
                </a:lnTo>
                <a:lnTo>
                  <a:pt x="7761176" y="3387656"/>
                </a:lnTo>
                <a:cubicBezTo>
                  <a:pt x="7707614" y="3369833"/>
                  <a:pt x="7654620" y="3350815"/>
                  <a:pt x="7602080" y="3331867"/>
                </a:cubicBezTo>
                <a:cubicBezTo>
                  <a:pt x="7499839" y="3295697"/>
                  <a:pt x="7395868" y="3258609"/>
                  <a:pt x="7289862" y="3230827"/>
                </a:cubicBezTo>
                <a:cubicBezTo>
                  <a:pt x="7386721" y="3273866"/>
                  <a:pt x="7479917" y="3312496"/>
                  <a:pt x="7582411" y="3355122"/>
                </a:cubicBezTo>
                <a:lnTo>
                  <a:pt x="7605759" y="3364465"/>
                </a:lnTo>
                <a:cubicBezTo>
                  <a:pt x="7652356" y="3383785"/>
                  <a:pt x="7694400" y="3400482"/>
                  <a:pt x="7737910" y="3411638"/>
                </a:cubicBezTo>
                <a:lnTo>
                  <a:pt x="7826532" y="3428999"/>
                </a:lnTo>
                <a:lnTo>
                  <a:pt x="7696096" y="3428999"/>
                </a:lnTo>
                <a:lnTo>
                  <a:pt x="7594081" y="3392149"/>
                </a:lnTo>
                <a:lnTo>
                  <a:pt x="7570734" y="3382799"/>
                </a:lnTo>
                <a:lnTo>
                  <a:pt x="7271814" y="3255601"/>
                </a:lnTo>
                <a:cubicBezTo>
                  <a:pt x="7315012" y="3311237"/>
                  <a:pt x="7445060" y="3376183"/>
                  <a:pt x="7585232" y="3421060"/>
                </a:cubicBezTo>
                <a:lnTo>
                  <a:pt x="7613775" y="3428998"/>
                </a:lnTo>
                <a:lnTo>
                  <a:pt x="7522197" y="3428998"/>
                </a:lnTo>
                <a:lnTo>
                  <a:pt x="7410696" y="3374861"/>
                </a:lnTo>
                <a:cubicBezTo>
                  <a:pt x="7272778" y="3302418"/>
                  <a:pt x="7152025" y="3224264"/>
                  <a:pt x="7088673" y="3181396"/>
                </a:cubicBezTo>
                <a:cubicBezTo>
                  <a:pt x="7075202" y="3172287"/>
                  <a:pt x="7065689" y="3153532"/>
                  <a:pt x="7090188" y="3155365"/>
                </a:cubicBezTo>
                <a:cubicBezTo>
                  <a:pt x="7322587" y="3174983"/>
                  <a:pt x="7561036" y="3195528"/>
                  <a:pt x="7780046" y="3282283"/>
                </a:cubicBezTo>
                <a:cubicBezTo>
                  <a:pt x="7810971" y="3294712"/>
                  <a:pt x="7991193" y="3408187"/>
                  <a:pt x="7944957" y="3370347"/>
                </a:cubicBezTo>
                <a:cubicBezTo>
                  <a:pt x="7830578" y="3275934"/>
                  <a:pt x="7705171" y="3188800"/>
                  <a:pt x="7601828" y="3074934"/>
                </a:cubicBezTo>
                <a:cubicBezTo>
                  <a:pt x="7389349" y="2840558"/>
                  <a:pt x="7257096" y="2543523"/>
                  <a:pt x="7042773" y="2305011"/>
                </a:cubicBezTo>
                <a:cubicBezTo>
                  <a:pt x="7007812" y="2266337"/>
                  <a:pt x="6799377" y="2086396"/>
                  <a:pt x="6844835" y="1995988"/>
                </a:cubicBezTo>
                <a:cubicBezTo>
                  <a:pt x="6847512" y="1990632"/>
                  <a:pt x="6854586" y="1989954"/>
                  <a:pt x="6861797" y="1990899"/>
                </a:cubicBezTo>
                <a:close/>
                <a:moveTo>
                  <a:pt x="1456157" y="1942404"/>
                </a:moveTo>
                <a:cubicBezTo>
                  <a:pt x="1385125" y="1944535"/>
                  <a:pt x="1314200" y="1949444"/>
                  <a:pt x="1244432" y="1956601"/>
                </a:cubicBezTo>
                <a:cubicBezTo>
                  <a:pt x="1151404" y="1966142"/>
                  <a:pt x="1060429" y="1979677"/>
                  <a:pt x="973990" y="1995940"/>
                </a:cubicBezTo>
                <a:cubicBezTo>
                  <a:pt x="1017323" y="1996535"/>
                  <a:pt x="1061253" y="2000367"/>
                  <a:pt x="1103809" y="2004720"/>
                </a:cubicBezTo>
                <a:lnTo>
                  <a:pt x="1123454" y="2006727"/>
                </a:lnTo>
                <a:cubicBezTo>
                  <a:pt x="1326373" y="2026563"/>
                  <a:pt x="1533386" y="2032253"/>
                  <a:pt x="1737017" y="2023183"/>
                </a:cubicBezTo>
                <a:lnTo>
                  <a:pt x="1824397" y="2018757"/>
                </a:lnTo>
                <a:cubicBezTo>
                  <a:pt x="1905266" y="2014590"/>
                  <a:pt x="1987993" y="2010352"/>
                  <a:pt x="2070059" y="2012660"/>
                </a:cubicBezTo>
                <a:cubicBezTo>
                  <a:pt x="1883310" y="1954634"/>
                  <a:pt x="1669251" y="1936013"/>
                  <a:pt x="1456157" y="1942404"/>
                </a:cubicBezTo>
                <a:close/>
                <a:moveTo>
                  <a:pt x="4988186" y="1787467"/>
                </a:moveTo>
                <a:cubicBezTo>
                  <a:pt x="4914642" y="1846764"/>
                  <a:pt x="4843105" y="1909703"/>
                  <a:pt x="4777334" y="1977072"/>
                </a:cubicBezTo>
                <a:cubicBezTo>
                  <a:pt x="4757662" y="1997414"/>
                  <a:pt x="4737537" y="2018249"/>
                  <a:pt x="4718341" y="2039043"/>
                </a:cubicBezTo>
                <a:cubicBezTo>
                  <a:pt x="4681696" y="2077771"/>
                  <a:pt x="4644162" y="2117455"/>
                  <a:pt x="4604655" y="2154434"/>
                </a:cubicBezTo>
                <a:cubicBezTo>
                  <a:pt x="4591636" y="2166592"/>
                  <a:pt x="4578581" y="2177832"/>
                  <a:pt x="4565074" y="2189550"/>
                </a:cubicBezTo>
                <a:cubicBezTo>
                  <a:pt x="4712605" y="2082121"/>
                  <a:pt x="4908425" y="1947611"/>
                  <a:pt x="4988186" y="1787467"/>
                </a:cubicBezTo>
                <a:close/>
                <a:moveTo>
                  <a:pt x="4978032" y="1754809"/>
                </a:moveTo>
                <a:cubicBezTo>
                  <a:pt x="4748175" y="1806846"/>
                  <a:pt x="4611576" y="2001393"/>
                  <a:pt x="4463413" y="2186162"/>
                </a:cubicBezTo>
                <a:cubicBezTo>
                  <a:pt x="4428815" y="2229459"/>
                  <a:pt x="4393697" y="2271384"/>
                  <a:pt x="4358134" y="2313791"/>
                </a:cubicBezTo>
                <a:lnTo>
                  <a:pt x="4376219" y="2300027"/>
                </a:lnTo>
                <a:cubicBezTo>
                  <a:pt x="4445817" y="2246939"/>
                  <a:pt x="4517680" y="2192374"/>
                  <a:pt x="4582340" y="2132037"/>
                </a:cubicBezTo>
                <a:cubicBezTo>
                  <a:pt x="4621394" y="2095545"/>
                  <a:pt x="4658482" y="2056345"/>
                  <a:pt x="4694684" y="2018098"/>
                </a:cubicBezTo>
                <a:cubicBezTo>
                  <a:pt x="4714806" y="1997264"/>
                  <a:pt x="4733997" y="1976475"/>
                  <a:pt x="4754123" y="1955643"/>
                </a:cubicBezTo>
                <a:cubicBezTo>
                  <a:pt x="4823909" y="1883925"/>
                  <a:pt x="4899949" y="1817074"/>
                  <a:pt x="4978032" y="1754809"/>
                </a:cubicBezTo>
                <a:close/>
                <a:moveTo>
                  <a:pt x="7427076" y="1713684"/>
                </a:moveTo>
                <a:cubicBezTo>
                  <a:pt x="7446602" y="1723725"/>
                  <a:pt x="7466122" y="1733767"/>
                  <a:pt x="7485963" y="1745783"/>
                </a:cubicBezTo>
                <a:cubicBezTo>
                  <a:pt x="7567460" y="1796071"/>
                  <a:pt x="7639772" y="1857770"/>
                  <a:pt x="7719410" y="1928281"/>
                </a:cubicBezTo>
                <a:cubicBezTo>
                  <a:pt x="7777835" y="1979518"/>
                  <a:pt x="7850375" y="2043816"/>
                  <a:pt x="7907163" y="2117863"/>
                </a:cubicBezTo>
                <a:cubicBezTo>
                  <a:pt x="7924160" y="2140331"/>
                  <a:pt x="7940457" y="2163330"/>
                  <a:pt x="7956656" y="2186961"/>
                </a:cubicBezTo>
                <a:cubicBezTo>
                  <a:pt x="7978464" y="2218485"/>
                  <a:pt x="7999857" y="2248676"/>
                  <a:pt x="8023445" y="2276642"/>
                </a:cubicBezTo>
                <a:cubicBezTo>
                  <a:pt x="7956400" y="2140150"/>
                  <a:pt x="7861731" y="2014166"/>
                  <a:pt x="7754656" y="1912546"/>
                </a:cubicBezTo>
                <a:cubicBezTo>
                  <a:pt x="7668081" y="1830722"/>
                  <a:pt x="7548884" y="1751582"/>
                  <a:pt x="7427076" y="1713684"/>
                </a:cubicBezTo>
                <a:close/>
                <a:moveTo>
                  <a:pt x="7312201" y="1699278"/>
                </a:moveTo>
                <a:cubicBezTo>
                  <a:pt x="7322935" y="1706049"/>
                  <a:pt x="7332964" y="1713350"/>
                  <a:pt x="7343603" y="1720746"/>
                </a:cubicBezTo>
                <a:cubicBezTo>
                  <a:pt x="7496266" y="1828079"/>
                  <a:pt x="7656157" y="1944847"/>
                  <a:pt x="7791759" y="2086717"/>
                </a:cubicBezTo>
                <a:lnTo>
                  <a:pt x="7825280" y="2122608"/>
                </a:lnTo>
                <a:cubicBezTo>
                  <a:pt x="7875363" y="2175773"/>
                  <a:pt x="7926463" y="2230374"/>
                  <a:pt x="7982410" y="2273551"/>
                </a:cubicBezTo>
                <a:cubicBezTo>
                  <a:pt x="7964809" y="2250989"/>
                  <a:pt x="7948608" y="2227366"/>
                  <a:pt x="7932408" y="2203736"/>
                </a:cubicBezTo>
                <a:cubicBezTo>
                  <a:pt x="7916712" y="2180836"/>
                  <a:pt x="7901020" y="2157930"/>
                  <a:pt x="7883927" y="2136087"/>
                </a:cubicBezTo>
                <a:cubicBezTo>
                  <a:pt x="7828664" y="2064188"/>
                  <a:pt x="7757146" y="2001331"/>
                  <a:pt x="7699832" y="1950904"/>
                </a:cubicBezTo>
                <a:cubicBezTo>
                  <a:pt x="7621217" y="1881828"/>
                  <a:pt x="7550116" y="1820322"/>
                  <a:pt x="7470240" y="1771559"/>
                </a:cubicBezTo>
                <a:cubicBezTo>
                  <a:pt x="7417598" y="1739141"/>
                  <a:pt x="7364314" y="1714956"/>
                  <a:pt x="7312201" y="1699278"/>
                </a:cubicBezTo>
                <a:close/>
                <a:moveTo>
                  <a:pt x="7244057" y="1695233"/>
                </a:moveTo>
                <a:cubicBezTo>
                  <a:pt x="7240832" y="1708197"/>
                  <a:pt x="7314310" y="1738040"/>
                  <a:pt x="7353035" y="1768318"/>
                </a:cubicBezTo>
                <a:cubicBezTo>
                  <a:pt x="7566127" y="1938091"/>
                  <a:pt x="7749139" y="2166671"/>
                  <a:pt x="7981878" y="2309345"/>
                </a:cubicBezTo>
                <a:cubicBezTo>
                  <a:pt x="7917138" y="2262903"/>
                  <a:pt x="7860147" y="2202267"/>
                  <a:pt x="7804780" y="2143174"/>
                </a:cubicBezTo>
                <a:cubicBezTo>
                  <a:pt x="7793606" y="2131210"/>
                  <a:pt x="7782433" y="2119247"/>
                  <a:pt x="7771164" y="2107908"/>
                </a:cubicBezTo>
                <a:cubicBezTo>
                  <a:pt x="7637791" y="1967658"/>
                  <a:pt x="7478920" y="1852329"/>
                  <a:pt x="7327465" y="1745181"/>
                </a:cubicBezTo>
                <a:cubicBezTo>
                  <a:pt x="7300620" y="1726330"/>
                  <a:pt x="7274186" y="1708825"/>
                  <a:pt x="7244057" y="1695233"/>
                </a:cubicBezTo>
                <a:close/>
                <a:moveTo>
                  <a:pt x="7133363" y="1621246"/>
                </a:moveTo>
                <a:cubicBezTo>
                  <a:pt x="7577149" y="1692491"/>
                  <a:pt x="7947715" y="1926125"/>
                  <a:pt x="8128687" y="2361959"/>
                </a:cubicBezTo>
                <a:cubicBezTo>
                  <a:pt x="8276565" y="2476246"/>
                  <a:pt x="8400253" y="2615012"/>
                  <a:pt x="8497002" y="2775913"/>
                </a:cubicBezTo>
                <a:cubicBezTo>
                  <a:pt x="8503575" y="2712856"/>
                  <a:pt x="8502497" y="2730666"/>
                  <a:pt x="8514292" y="2586372"/>
                </a:cubicBezTo>
                <a:cubicBezTo>
                  <a:pt x="8536052" y="2320157"/>
                  <a:pt x="8547760" y="2104819"/>
                  <a:pt x="8491838" y="1907275"/>
                </a:cubicBezTo>
                <a:cubicBezTo>
                  <a:pt x="8507078" y="1838180"/>
                  <a:pt x="8575461" y="1922481"/>
                  <a:pt x="8605731" y="2171804"/>
                </a:cubicBezTo>
                <a:cubicBezTo>
                  <a:pt x="8608350" y="2316349"/>
                  <a:pt x="8605836" y="2462029"/>
                  <a:pt x="8594880" y="2610262"/>
                </a:cubicBezTo>
                <a:cubicBezTo>
                  <a:pt x="8575957" y="2862971"/>
                  <a:pt x="8542313" y="3114716"/>
                  <a:pt x="8494242" y="3363600"/>
                </a:cubicBezTo>
                <a:cubicBezTo>
                  <a:pt x="8597730" y="3298745"/>
                  <a:pt x="8691862" y="3210036"/>
                  <a:pt x="8794675" y="3161735"/>
                </a:cubicBezTo>
                <a:cubicBezTo>
                  <a:pt x="8796362" y="3158786"/>
                  <a:pt x="8798755" y="3155312"/>
                  <a:pt x="8800448" y="3152371"/>
                </a:cubicBezTo>
                <a:cubicBezTo>
                  <a:pt x="8795284" y="3149656"/>
                  <a:pt x="8790221" y="3146317"/>
                  <a:pt x="8788186" y="3143441"/>
                </a:cubicBezTo>
                <a:cubicBezTo>
                  <a:pt x="8594646" y="2882498"/>
                  <a:pt x="8993712" y="2429248"/>
                  <a:pt x="9137232" y="2236639"/>
                </a:cubicBezTo>
                <a:cubicBezTo>
                  <a:pt x="9150495" y="2218816"/>
                  <a:pt x="9217510" y="2246384"/>
                  <a:pt x="9216765" y="2267416"/>
                </a:cubicBezTo>
                <a:cubicBezTo>
                  <a:pt x="9208076" y="2554368"/>
                  <a:pt x="9105464" y="2799377"/>
                  <a:pt x="8969849" y="3037405"/>
                </a:cubicBezTo>
                <a:cubicBezTo>
                  <a:pt x="9192790" y="2953070"/>
                  <a:pt x="9514633" y="2995367"/>
                  <a:pt x="9706237" y="2990148"/>
                </a:cubicBezTo>
                <a:cubicBezTo>
                  <a:pt x="9875985" y="2986062"/>
                  <a:pt x="9998989" y="2995957"/>
                  <a:pt x="10110375" y="3134116"/>
                </a:cubicBezTo>
                <a:cubicBezTo>
                  <a:pt x="10119737" y="3145800"/>
                  <a:pt x="10104347" y="3149204"/>
                  <a:pt x="10096281" y="3149254"/>
                </a:cubicBezTo>
                <a:cubicBezTo>
                  <a:pt x="9752742" y="3155519"/>
                  <a:pt x="9411210" y="3213343"/>
                  <a:pt x="9067672" y="3219608"/>
                </a:cubicBezTo>
                <a:cubicBezTo>
                  <a:pt x="9008636" y="3220807"/>
                  <a:pt x="8918484" y="3198657"/>
                  <a:pt x="8859441" y="3212028"/>
                </a:cubicBezTo>
                <a:cubicBezTo>
                  <a:pt x="8858839" y="3211935"/>
                  <a:pt x="8858138" y="3212468"/>
                  <a:pt x="8857528" y="3212375"/>
                </a:cubicBezTo>
                <a:cubicBezTo>
                  <a:pt x="8854312" y="3213158"/>
                  <a:pt x="8851192" y="3213319"/>
                  <a:pt x="8848579" y="3214204"/>
                </a:cubicBezTo>
                <a:cubicBezTo>
                  <a:pt x="8763018" y="3241925"/>
                  <a:pt x="8669480" y="3330768"/>
                  <a:pt x="8576285" y="3395788"/>
                </a:cubicBezTo>
                <a:lnTo>
                  <a:pt x="8519159" y="3428998"/>
                </a:lnTo>
                <a:lnTo>
                  <a:pt x="8393540" y="3428998"/>
                </a:lnTo>
                <a:lnTo>
                  <a:pt x="8417346" y="3316652"/>
                </a:lnTo>
                <a:cubicBezTo>
                  <a:pt x="8445294" y="3171749"/>
                  <a:pt x="8467982" y="3025800"/>
                  <a:pt x="8485502" y="2879216"/>
                </a:cubicBezTo>
                <a:cubicBezTo>
                  <a:pt x="8483369" y="2876964"/>
                  <a:pt x="8481139" y="2875343"/>
                  <a:pt x="8480214" y="2873278"/>
                </a:cubicBezTo>
                <a:cubicBezTo>
                  <a:pt x="8389148" y="2691471"/>
                  <a:pt x="8265637" y="2535433"/>
                  <a:pt x="8112215" y="2408768"/>
                </a:cubicBezTo>
                <a:cubicBezTo>
                  <a:pt x="8107469" y="2407403"/>
                  <a:pt x="8101510" y="2405843"/>
                  <a:pt x="8095146" y="2402943"/>
                </a:cubicBezTo>
                <a:cubicBezTo>
                  <a:pt x="7720999" y="2241157"/>
                  <a:pt x="7460805" y="1881579"/>
                  <a:pt x="7131946" y="1646653"/>
                </a:cubicBezTo>
                <a:cubicBezTo>
                  <a:pt x="7120196" y="1638444"/>
                  <a:pt x="7107334" y="1617255"/>
                  <a:pt x="7133363" y="1621246"/>
                </a:cubicBezTo>
                <a:close/>
                <a:moveTo>
                  <a:pt x="1903353" y="1615827"/>
                </a:moveTo>
                <a:cubicBezTo>
                  <a:pt x="1900901" y="1620058"/>
                  <a:pt x="1913196" y="1636331"/>
                  <a:pt x="1936931" y="1664954"/>
                </a:cubicBezTo>
                <a:cubicBezTo>
                  <a:pt x="2021149" y="1767773"/>
                  <a:pt x="2108079" y="1868623"/>
                  <a:pt x="2195868" y="1967574"/>
                </a:cubicBezTo>
                <a:cubicBezTo>
                  <a:pt x="2196092" y="1880013"/>
                  <a:pt x="2155695" y="1801515"/>
                  <a:pt x="2088852" y="1737123"/>
                </a:cubicBezTo>
                <a:cubicBezTo>
                  <a:pt x="2054441" y="1703572"/>
                  <a:pt x="2001584" y="1662839"/>
                  <a:pt x="1958241" y="1638955"/>
                </a:cubicBezTo>
                <a:cubicBezTo>
                  <a:pt x="1922998" y="1619408"/>
                  <a:pt x="1905803" y="1611595"/>
                  <a:pt x="1903353" y="1615827"/>
                </a:cubicBezTo>
                <a:close/>
                <a:moveTo>
                  <a:pt x="11544294" y="1515364"/>
                </a:moveTo>
                <a:cubicBezTo>
                  <a:pt x="11560186" y="1751994"/>
                  <a:pt x="11601886" y="2047223"/>
                  <a:pt x="11755210" y="2159157"/>
                </a:cubicBezTo>
                <a:cubicBezTo>
                  <a:pt x="11638730" y="1953912"/>
                  <a:pt x="11582097" y="1724179"/>
                  <a:pt x="11544294" y="1515364"/>
                </a:cubicBezTo>
                <a:close/>
                <a:moveTo>
                  <a:pt x="11571408" y="1489599"/>
                </a:moveTo>
                <a:cubicBezTo>
                  <a:pt x="11607963" y="1697676"/>
                  <a:pt x="11663078" y="1929905"/>
                  <a:pt x="11778250" y="2136760"/>
                </a:cubicBezTo>
                <a:cubicBezTo>
                  <a:pt x="11740096" y="1906710"/>
                  <a:pt x="11685166" y="1688152"/>
                  <a:pt x="11571408" y="1489599"/>
                </a:cubicBezTo>
                <a:close/>
                <a:moveTo>
                  <a:pt x="11540154" y="1438303"/>
                </a:moveTo>
                <a:cubicBezTo>
                  <a:pt x="11540302" y="1439748"/>
                  <a:pt x="11540443" y="1441186"/>
                  <a:pt x="11540380" y="1443526"/>
                </a:cubicBezTo>
                <a:lnTo>
                  <a:pt x="11542590" y="1442112"/>
                </a:lnTo>
                <a:lnTo>
                  <a:pt x="11540154" y="1438303"/>
                </a:lnTo>
                <a:close/>
                <a:moveTo>
                  <a:pt x="10567662" y="1437948"/>
                </a:moveTo>
                <a:cubicBezTo>
                  <a:pt x="10522198" y="1438672"/>
                  <a:pt x="10476263" y="1443522"/>
                  <a:pt x="10431225" y="1448568"/>
                </a:cubicBezTo>
                <a:cubicBezTo>
                  <a:pt x="10381279" y="1454457"/>
                  <a:pt x="10328981" y="1460314"/>
                  <a:pt x="10277556" y="1460247"/>
                </a:cubicBezTo>
                <a:cubicBezTo>
                  <a:pt x="10236449" y="1460475"/>
                  <a:pt x="10195262" y="1456932"/>
                  <a:pt x="10155875" y="1453769"/>
                </a:cubicBezTo>
                <a:cubicBezTo>
                  <a:pt x="10128043" y="1451639"/>
                  <a:pt x="10100420" y="1448611"/>
                  <a:pt x="10072733" y="1447924"/>
                </a:cubicBezTo>
                <a:cubicBezTo>
                  <a:pt x="10009605" y="1445377"/>
                  <a:pt x="9945053" y="1449112"/>
                  <a:pt x="9882500" y="1452330"/>
                </a:cubicBezTo>
                <a:cubicBezTo>
                  <a:pt x="9817947" y="1456065"/>
                  <a:pt x="9751031" y="1459772"/>
                  <a:pt x="9685205" y="1456650"/>
                </a:cubicBezTo>
                <a:lnTo>
                  <a:pt x="9666932" y="1456075"/>
                </a:lnTo>
                <a:cubicBezTo>
                  <a:pt x="9647413" y="1454768"/>
                  <a:pt x="9627689" y="1454349"/>
                  <a:pt x="9608662" y="1455027"/>
                </a:cubicBezTo>
                <a:cubicBezTo>
                  <a:pt x="9746940" y="1477717"/>
                  <a:pt x="9886187" y="1498258"/>
                  <a:pt x="10026230" y="1509088"/>
                </a:cubicBezTo>
                <a:cubicBezTo>
                  <a:pt x="10217917" y="1525217"/>
                  <a:pt x="10389161" y="1492336"/>
                  <a:pt x="10567662" y="1437948"/>
                </a:cubicBezTo>
                <a:close/>
                <a:moveTo>
                  <a:pt x="10221015" y="1354657"/>
                </a:moveTo>
                <a:cubicBezTo>
                  <a:pt x="10183412" y="1353731"/>
                  <a:pt x="10145345" y="1354278"/>
                  <a:pt x="10107121" y="1356091"/>
                </a:cubicBezTo>
                <a:cubicBezTo>
                  <a:pt x="9954224" y="1363347"/>
                  <a:pt x="9798826" y="1390883"/>
                  <a:pt x="9660668" y="1425595"/>
                </a:cubicBezTo>
                <a:cubicBezTo>
                  <a:pt x="9663924" y="1425814"/>
                  <a:pt x="9666276" y="1425838"/>
                  <a:pt x="9669531" y="1426057"/>
                </a:cubicBezTo>
                <a:lnTo>
                  <a:pt x="9687254" y="1426986"/>
                </a:lnTo>
                <a:cubicBezTo>
                  <a:pt x="9751279" y="1429722"/>
                  <a:pt x="9817637" y="1426370"/>
                  <a:pt x="9881290" y="1422445"/>
                </a:cubicBezTo>
                <a:cubicBezTo>
                  <a:pt x="9944395" y="1418874"/>
                  <a:pt x="10009857" y="1415334"/>
                  <a:pt x="10074432" y="1417715"/>
                </a:cubicBezTo>
                <a:cubicBezTo>
                  <a:pt x="10102466" y="1418944"/>
                  <a:pt x="10131190" y="1421269"/>
                  <a:pt x="10159369" y="1423935"/>
                </a:cubicBezTo>
                <a:cubicBezTo>
                  <a:pt x="10198208" y="1427456"/>
                  <a:pt x="10239045" y="1430459"/>
                  <a:pt x="10278706" y="1430393"/>
                </a:cubicBezTo>
                <a:cubicBezTo>
                  <a:pt x="10328324" y="1430079"/>
                  <a:pt x="10379724" y="1424023"/>
                  <a:pt x="10429120" y="1418493"/>
                </a:cubicBezTo>
                <a:cubicBezTo>
                  <a:pt x="10465435" y="1414425"/>
                  <a:pt x="10501756" y="1410354"/>
                  <a:pt x="10538565" y="1408270"/>
                </a:cubicBezTo>
                <a:cubicBezTo>
                  <a:pt x="10442450" y="1373463"/>
                  <a:pt x="10333824" y="1357435"/>
                  <a:pt x="10221015" y="1354657"/>
                </a:cubicBezTo>
                <a:close/>
                <a:moveTo>
                  <a:pt x="1979378" y="1340504"/>
                </a:moveTo>
                <a:cubicBezTo>
                  <a:pt x="2251008" y="1517802"/>
                  <a:pt x="2557265" y="1617794"/>
                  <a:pt x="2882120" y="1635547"/>
                </a:cubicBezTo>
                <a:cubicBezTo>
                  <a:pt x="2852884" y="1626476"/>
                  <a:pt x="2822307" y="1618842"/>
                  <a:pt x="2793103" y="1610699"/>
                </a:cubicBezTo>
                <a:lnTo>
                  <a:pt x="2770041" y="1604634"/>
                </a:lnTo>
                <a:cubicBezTo>
                  <a:pt x="2500352" y="1533917"/>
                  <a:pt x="2236095" y="1435963"/>
                  <a:pt x="1979378" y="1340504"/>
                </a:cubicBezTo>
                <a:close/>
                <a:moveTo>
                  <a:pt x="1927410" y="1287164"/>
                </a:moveTo>
                <a:cubicBezTo>
                  <a:pt x="1938311" y="1291848"/>
                  <a:pt x="1949172" y="1295604"/>
                  <a:pt x="1959587" y="1299849"/>
                </a:cubicBezTo>
                <a:cubicBezTo>
                  <a:pt x="2224818" y="1398692"/>
                  <a:pt x="2499050" y="1501367"/>
                  <a:pt x="2777707" y="1574991"/>
                </a:cubicBezTo>
                <a:lnTo>
                  <a:pt x="2800768" y="1581056"/>
                </a:lnTo>
                <a:lnTo>
                  <a:pt x="2879408" y="1602590"/>
                </a:lnTo>
                <a:cubicBezTo>
                  <a:pt x="2873718" y="1600024"/>
                  <a:pt x="2868475" y="1596973"/>
                  <a:pt x="2862295" y="1593958"/>
                </a:cubicBezTo>
                <a:cubicBezTo>
                  <a:pt x="2846112" y="1585292"/>
                  <a:pt x="2829972" y="1577555"/>
                  <a:pt x="2813343" y="1569369"/>
                </a:cubicBezTo>
                <a:cubicBezTo>
                  <a:pt x="2759214" y="1543589"/>
                  <a:pt x="2702010" y="1522123"/>
                  <a:pt x="2646245" y="1501999"/>
                </a:cubicBezTo>
                <a:cubicBezTo>
                  <a:pt x="2437298" y="1424662"/>
                  <a:pt x="2221285" y="1345272"/>
                  <a:pt x="1999243" y="1301524"/>
                </a:cubicBezTo>
                <a:lnTo>
                  <a:pt x="1979527" y="1297651"/>
                </a:lnTo>
                <a:lnTo>
                  <a:pt x="1927410" y="1287164"/>
                </a:lnTo>
                <a:close/>
                <a:moveTo>
                  <a:pt x="1997014" y="1269007"/>
                </a:moveTo>
                <a:lnTo>
                  <a:pt x="2005458" y="1270540"/>
                </a:lnTo>
                <a:cubicBezTo>
                  <a:pt x="2229844" y="1314659"/>
                  <a:pt x="2447268" y="1394456"/>
                  <a:pt x="2657186" y="1472687"/>
                </a:cubicBezTo>
                <a:cubicBezTo>
                  <a:pt x="2713431" y="1493259"/>
                  <a:pt x="2771565" y="1514688"/>
                  <a:pt x="2826662" y="1541362"/>
                </a:cubicBezTo>
                <a:cubicBezTo>
                  <a:pt x="2843286" y="1549544"/>
                  <a:pt x="2859914" y="1557729"/>
                  <a:pt x="2876100" y="1566397"/>
                </a:cubicBezTo>
                <a:cubicBezTo>
                  <a:pt x="2929811" y="1593592"/>
                  <a:pt x="2984941" y="1621189"/>
                  <a:pt x="3042600" y="1630532"/>
                </a:cubicBezTo>
                <a:cubicBezTo>
                  <a:pt x="2779645" y="1343909"/>
                  <a:pt x="2376891" y="1276645"/>
                  <a:pt x="1997014" y="1269007"/>
                </a:cubicBezTo>
                <a:close/>
                <a:moveTo>
                  <a:pt x="9857254" y="846904"/>
                </a:moveTo>
                <a:cubicBezTo>
                  <a:pt x="9525980" y="871770"/>
                  <a:pt x="9241479" y="935703"/>
                  <a:pt x="8989866" y="1043742"/>
                </a:cubicBezTo>
                <a:lnTo>
                  <a:pt x="8931614" y="1069508"/>
                </a:lnTo>
                <a:cubicBezTo>
                  <a:pt x="8902659" y="1082659"/>
                  <a:pt x="8873359" y="1095268"/>
                  <a:pt x="8843711" y="1107334"/>
                </a:cubicBezTo>
                <a:cubicBezTo>
                  <a:pt x="8889894" y="1093124"/>
                  <a:pt x="8937874" y="1079296"/>
                  <a:pt x="8966093" y="1073509"/>
                </a:cubicBezTo>
                <a:cubicBezTo>
                  <a:pt x="9076195" y="1052142"/>
                  <a:pt x="9187512" y="1039967"/>
                  <a:pt x="9299227" y="1025994"/>
                </a:cubicBezTo>
                <a:cubicBezTo>
                  <a:pt x="9502333" y="1000326"/>
                  <a:pt x="9654280" y="888586"/>
                  <a:pt x="9857254" y="846904"/>
                </a:cubicBezTo>
                <a:close/>
                <a:moveTo>
                  <a:pt x="9615182" y="791499"/>
                </a:moveTo>
                <a:cubicBezTo>
                  <a:pt x="9415185" y="799027"/>
                  <a:pt x="9214426" y="900700"/>
                  <a:pt x="9023688" y="996819"/>
                </a:cubicBezTo>
                <a:cubicBezTo>
                  <a:pt x="9256457" y="903127"/>
                  <a:pt x="9516545" y="844854"/>
                  <a:pt x="9814527" y="819048"/>
                </a:cubicBezTo>
                <a:cubicBezTo>
                  <a:pt x="9748431" y="796943"/>
                  <a:pt x="9681848" y="788991"/>
                  <a:pt x="9615182" y="791499"/>
                </a:cubicBezTo>
                <a:close/>
                <a:moveTo>
                  <a:pt x="2305292" y="790492"/>
                </a:moveTo>
                <a:cubicBezTo>
                  <a:pt x="2631112" y="948847"/>
                  <a:pt x="3011879" y="1106878"/>
                  <a:pt x="3360922" y="1100373"/>
                </a:cubicBezTo>
                <a:cubicBezTo>
                  <a:pt x="3408391" y="1099405"/>
                  <a:pt x="3451278" y="1088839"/>
                  <a:pt x="3492420" y="1081145"/>
                </a:cubicBezTo>
                <a:cubicBezTo>
                  <a:pt x="3448862" y="1074966"/>
                  <a:pt x="3405674" y="1066449"/>
                  <a:pt x="3364086" y="1051340"/>
                </a:cubicBezTo>
                <a:cubicBezTo>
                  <a:pt x="3314946" y="1033747"/>
                  <a:pt x="3269673" y="1008082"/>
                  <a:pt x="3225818" y="982822"/>
                </a:cubicBezTo>
                <a:cubicBezTo>
                  <a:pt x="3194830" y="964966"/>
                  <a:pt x="3162431" y="946699"/>
                  <a:pt x="3129696" y="931704"/>
                </a:cubicBezTo>
                <a:cubicBezTo>
                  <a:pt x="3030558" y="886774"/>
                  <a:pt x="2920899" y="869731"/>
                  <a:pt x="2814545" y="853955"/>
                </a:cubicBezTo>
                <a:cubicBezTo>
                  <a:pt x="2648192" y="828474"/>
                  <a:pt x="2475773" y="802762"/>
                  <a:pt x="2305292" y="790492"/>
                </a:cubicBezTo>
                <a:close/>
                <a:moveTo>
                  <a:pt x="2626982" y="777450"/>
                </a:moveTo>
                <a:cubicBezTo>
                  <a:pt x="2581807" y="776467"/>
                  <a:pt x="2536327" y="776706"/>
                  <a:pt x="2490617" y="777951"/>
                </a:cubicBezTo>
                <a:cubicBezTo>
                  <a:pt x="2601507" y="790748"/>
                  <a:pt x="2711611" y="807309"/>
                  <a:pt x="2819869" y="823936"/>
                </a:cubicBezTo>
                <a:cubicBezTo>
                  <a:pt x="2928115" y="840564"/>
                  <a:pt x="3040565" y="857495"/>
                  <a:pt x="3143018" y="903698"/>
                </a:cubicBezTo>
                <a:cubicBezTo>
                  <a:pt x="3177162" y="919099"/>
                  <a:pt x="3210046" y="937808"/>
                  <a:pt x="3241520" y="956112"/>
                </a:cubicBezTo>
                <a:cubicBezTo>
                  <a:pt x="3284409" y="980477"/>
                  <a:pt x="3328265" y="1005739"/>
                  <a:pt x="3374575" y="1022517"/>
                </a:cubicBezTo>
                <a:cubicBezTo>
                  <a:pt x="3416609" y="1037134"/>
                  <a:pt x="3460730" y="1045620"/>
                  <a:pt x="3505221" y="1051757"/>
                </a:cubicBezTo>
                <a:cubicBezTo>
                  <a:pt x="3244537" y="851088"/>
                  <a:pt x="2943211" y="784332"/>
                  <a:pt x="2626982" y="777450"/>
                </a:cubicBezTo>
                <a:close/>
                <a:moveTo>
                  <a:pt x="9258094" y="529602"/>
                </a:moveTo>
                <a:cubicBezTo>
                  <a:pt x="9013678" y="577086"/>
                  <a:pt x="8768731" y="631051"/>
                  <a:pt x="8526712" y="690804"/>
                </a:cubicBezTo>
                <a:cubicBezTo>
                  <a:pt x="8781748" y="694003"/>
                  <a:pt x="9026494" y="640940"/>
                  <a:pt x="9258094" y="529602"/>
                </a:cubicBezTo>
                <a:close/>
                <a:moveTo>
                  <a:pt x="1310106" y="514217"/>
                </a:moveTo>
                <a:cubicBezTo>
                  <a:pt x="1129544" y="634332"/>
                  <a:pt x="976804" y="783308"/>
                  <a:pt x="854994" y="970136"/>
                </a:cubicBezTo>
                <a:cubicBezTo>
                  <a:pt x="813550" y="1033067"/>
                  <a:pt x="777442" y="1099637"/>
                  <a:pt x="742462" y="1165648"/>
                </a:cubicBezTo>
                <a:cubicBezTo>
                  <a:pt x="769633" y="1130245"/>
                  <a:pt x="795392" y="1093436"/>
                  <a:pt x="820602" y="1056915"/>
                </a:cubicBezTo>
                <a:cubicBezTo>
                  <a:pt x="839644" y="1029097"/>
                  <a:pt x="858127" y="1001568"/>
                  <a:pt x="878295" y="974594"/>
                </a:cubicBezTo>
                <a:cubicBezTo>
                  <a:pt x="984168" y="830170"/>
                  <a:pt x="1114491" y="703679"/>
                  <a:pt x="1240607" y="581401"/>
                </a:cubicBezTo>
                <a:lnTo>
                  <a:pt x="1310106" y="514217"/>
                </a:lnTo>
                <a:close/>
                <a:moveTo>
                  <a:pt x="11225213" y="507722"/>
                </a:moveTo>
                <a:cubicBezTo>
                  <a:pt x="11207028" y="593695"/>
                  <a:pt x="11194593" y="681355"/>
                  <a:pt x="11182914" y="767771"/>
                </a:cubicBezTo>
                <a:cubicBezTo>
                  <a:pt x="11164076" y="906276"/>
                  <a:pt x="11145116" y="1049465"/>
                  <a:pt x="11099211" y="1184594"/>
                </a:cubicBezTo>
                <a:cubicBezTo>
                  <a:pt x="11088245" y="1216134"/>
                  <a:pt x="11076378" y="1247477"/>
                  <a:pt x="11064509" y="1278830"/>
                </a:cubicBezTo>
                <a:lnTo>
                  <a:pt x="11049349" y="1318418"/>
                </a:lnTo>
                <a:cubicBezTo>
                  <a:pt x="11022123" y="1390250"/>
                  <a:pt x="10998838" y="1463390"/>
                  <a:pt x="10978260" y="1537094"/>
                </a:cubicBezTo>
                <a:cubicBezTo>
                  <a:pt x="11216457" y="1249857"/>
                  <a:pt x="11222923" y="871706"/>
                  <a:pt x="11225213" y="507722"/>
                </a:cubicBezTo>
                <a:close/>
                <a:moveTo>
                  <a:pt x="9168987" y="490232"/>
                </a:moveTo>
                <a:cubicBezTo>
                  <a:pt x="8975366" y="483045"/>
                  <a:pt x="8788341" y="560836"/>
                  <a:pt x="8603910" y="639895"/>
                </a:cubicBezTo>
                <a:cubicBezTo>
                  <a:pt x="8818554" y="588452"/>
                  <a:pt x="9035976" y="541366"/>
                  <a:pt x="9252382" y="498759"/>
                </a:cubicBezTo>
                <a:cubicBezTo>
                  <a:pt x="9224441" y="494020"/>
                  <a:pt x="9196646" y="491259"/>
                  <a:pt x="9168987" y="490232"/>
                </a:cubicBezTo>
                <a:close/>
                <a:moveTo>
                  <a:pt x="11201005" y="471089"/>
                </a:moveTo>
                <a:cubicBezTo>
                  <a:pt x="11064705" y="787426"/>
                  <a:pt x="10958405" y="1112932"/>
                  <a:pt x="10968432" y="1456010"/>
                </a:cubicBezTo>
                <a:cubicBezTo>
                  <a:pt x="10984596" y="1405817"/>
                  <a:pt x="11001105" y="1356171"/>
                  <a:pt x="11019967" y="1306553"/>
                </a:cubicBezTo>
                <a:lnTo>
                  <a:pt x="11035125" y="1266966"/>
                </a:lnTo>
                <a:cubicBezTo>
                  <a:pt x="11047342" y="1236154"/>
                  <a:pt x="11059004" y="1205706"/>
                  <a:pt x="11069972" y="1174168"/>
                </a:cubicBezTo>
                <a:cubicBezTo>
                  <a:pt x="11114708" y="1042083"/>
                  <a:pt x="11133811" y="900343"/>
                  <a:pt x="11152239" y="763628"/>
                </a:cubicBezTo>
                <a:cubicBezTo>
                  <a:pt x="11165272" y="667160"/>
                  <a:pt x="11178361" y="568344"/>
                  <a:pt x="11201005" y="471089"/>
                </a:cubicBezTo>
                <a:close/>
                <a:moveTo>
                  <a:pt x="1423113" y="445565"/>
                </a:moveTo>
                <a:lnTo>
                  <a:pt x="1260565" y="602982"/>
                </a:lnTo>
                <a:cubicBezTo>
                  <a:pt x="1135292" y="724135"/>
                  <a:pt x="1006090" y="850065"/>
                  <a:pt x="901900" y="992236"/>
                </a:cubicBezTo>
                <a:cubicBezTo>
                  <a:pt x="882292" y="1018928"/>
                  <a:pt x="863806" y="1046465"/>
                  <a:pt x="845044" y="1073436"/>
                </a:cubicBezTo>
                <a:cubicBezTo>
                  <a:pt x="797719" y="1142828"/>
                  <a:pt x="747866" y="1214196"/>
                  <a:pt x="685926" y="1274069"/>
                </a:cubicBezTo>
                <a:cubicBezTo>
                  <a:pt x="685087" y="1275192"/>
                  <a:pt x="684806" y="1276038"/>
                  <a:pt x="684248" y="1277721"/>
                </a:cubicBezTo>
                <a:cubicBezTo>
                  <a:pt x="955830" y="1021343"/>
                  <a:pt x="1215323" y="756291"/>
                  <a:pt x="1423113" y="445565"/>
                </a:cubicBezTo>
                <a:close/>
                <a:moveTo>
                  <a:pt x="3316479" y="443136"/>
                </a:moveTo>
                <a:lnTo>
                  <a:pt x="3546806" y="927139"/>
                </a:lnTo>
                <a:cubicBezTo>
                  <a:pt x="3510992" y="788388"/>
                  <a:pt x="3440535" y="657075"/>
                  <a:pt x="3364433" y="524121"/>
                </a:cubicBezTo>
                <a:lnTo>
                  <a:pt x="3316479" y="443136"/>
                </a:lnTo>
                <a:close/>
                <a:moveTo>
                  <a:pt x="10268559" y="442054"/>
                </a:moveTo>
                <a:cubicBezTo>
                  <a:pt x="10277021" y="671939"/>
                  <a:pt x="10375577" y="877148"/>
                  <a:pt x="10494169" y="1091780"/>
                </a:cubicBezTo>
                <a:cubicBezTo>
                  <a:pt x="10447177" y="970850"/>
                  <a:pt x="10400743" y="849562"/>
                  <a:pt x="10356661" y="728302"/>
                </a:cubicBezTo>
                <a:cubicBezTo>
                  <a:pt x="10321871" y="632517"/>
                  <a:pt x="10289232" y="537669"/>
                  <a:pt x="10268559" y="442054"/>
                </a:cubicBezTo>
                <a:close/>
                <a:moveTo>
                  <a:pt x="3291335" y="338420"/>
                </a:moveTo>
                <a:cubicBezTo>
                  <a:pt x="3324815" y="395296"/>
                  <a:pt x="3358740" y="451691"/>
                  <a:pt x="3390805" y="508163"/>
                </a:cubicBezTo>
                <a:cubicBezTo>
                  <a:pt x="3469925" y="646583"/>
                  <a:pt x="3543427" y="784298"/>
                  <a:pt x="3579062" y="930040"/>
                </a:cubicBezTo>
                <a:cubicBezTo>
                  <a:pt x="3585500" y="799842"/>
                  <a:pt x="3547302" y="683076"/>
                  <a:pt x="3467355" y="559130"/>
                </a:cubicBezTo>
                <a:cubicBezTo>
                  <a:pt x="3420192" y="486029"/>
                  <a:pt x="3371016" y="420934"/>
                  <a:pt x="3310753" y="358140"/>
                </a:cubicBezTo>
                <a:cubicBezTo>
                  <a:pt x="3303466" y="350509"/>
                  <a:pt x="3297626" y="344227"/>
                  <a:pt x="3291335" y="338420"/>
                </a:cubicBezTo>
                <a:close/>
                <a:moveTo>
                  <a:pt x="1635889" y="280494"/>
                </a:moveTo>
                <a:lnTo>
                  <a:pt x="1634800" y="302111"/>
                </a:lnTo>
                <a:cubicBezTo>
                  <a:pt x="1634800" y="302111"/>
                  <a:pt x="1635342" y="287795"/>
                  <a:pt x="1635889" y="280494"/>
                </a:cubicBezTo>
                <a:close/>
                <a:moveTo>
                  <a:pt x="10277529" y="272307"/>
                </a:moveTo>
                <a:cubicBezTo>
                  <a:pt x="10277467" y="274640"/>
                  <a:pt x="10276853" y="277334"/>
                  <a:pt x="10276797" y="279672"/>
                </a:cubicBezTo>
                <a:cubicBezTo>
                  <a:pt x="10284209" y="425149"/>
                  <a:pt x="10331835" y="570199"/>
                  <a:pt x="10385906" y="718031"/>
                </a:cubicBezTo>
                <a:cubicBezTo>
                  <a:pt x="10434036" y="850493"/>
                  <a:pt x="10484873" y="983529"/>
                  <a:pt x="10536458" y="1115310"/>
                </a:cubicBezTo>
                <a:cubicBezTo>
                  <a:pt x="10537315" y="979107"/>
                  <a:pt x="10476552" y="837858"/>
                  <a:pt x="10436479" y="715570"/>
                </a:cubicBezTo>
                <a:cubicBezTo>
                  <a:pt x="10386976" y="566354"/>
                  <a:pt x="10333255" y="419072"/>
                  <a:pt x="10277529" y="272307"/>
                </a:cubicBezTo>
                <a:close/>
                <a:moveTo>
                  <a:pt x="1510397" y="255705"/>
                </a:moveTo>
                <a:cubicBezTo>
                  <a:pt x="1390337" y="300510"/>
                  <a:pt x="1267181" y="337747"/>
                  <a:pt x="1146550" y="373012"/>
                </a:cubicBezTo>
                <a:cubicBezTo>
                  <a:pt x="997862" y="416736"/>
                  <a:pt x="843568" y="461871"/>
                  <a:pt x="698834" y="523272"/>
                </a:cubicBezTo>
                <a:cubicBezTo>
                  <a:pt x="460140" y="624106"/>
                  <a:pt x="242842" y="767577"/>
                  <a:pt x="34256" y="918603"/>
                </a:cubicBezTo>
                <a:cubicBezTo>
                  <a:pt x="196048" y="819849"/>
                  <a:pt x="358125" y="721653"/>
                  <a:pt x="527241" y="636078"/>
                </a:cubicBezTo>
                <a:cubicBezTo>
                  <a:pt x="838255" y="479281"/>
                  <a:pt x="1212318" y="434093"/>
                  <a:pt x="1510397" y="255705"/>
                </a:cubicBezTo>
                <a:close/>
                <a:moveTo>
                  <a:pt x="1313114" y="226216"/>
                </a:moveTo>
                <a:cubicBezTo>
                  <a:pt x="1247578" y="225578"/>
                  <a:pt x="1180153" y="227293"/>
                  <a:pt x="1109304" y="240030"/>
                </a:cubicBezTo>
                <a:cubicBezTo>
                  <a:pt x="689821" y="315031"/>
                  <a:pt x="334655" y="603530"/>
                  <a:pt x="8129" y="901519"/>
                </a:cubicBezTo>
                <a:cubicBezTo>
                  <a:pt x="220923" y="747682"/>
                  <a:pt x="442983" y="599720"/>
                  <a:pt x="687572" y="496629"/>
                </a:cubicBezTo>
                <a:cubicBezTo>
                  <a:pt x="833705" y="435223"/>
                  <a:pt x="989118" y="389520"/>
                  <a:pt x="1138365" y="345515"/>
                </a:cubicBezTo>
                <a:cubicBezTo>
                  <a:pt x="1260121" y="309686"/>
                  <a:pt x="1384681" y="272451"/>
                  <a:pt x="1505579" y="226526"/>
                </a:cubicBezTo>
                <a:cubicBezTo>
                  <a:pt x="1442294" y="229846"/>
                  <a:pt x="1378650" y="226854"/>
                  <a:pt x="1313114" y="226216"/>
                </a:cubicBezTo>
                <a:close/>
                <a:moveTo>
                  <a:pt x="3655073" y="221884"/>
                </a:moveTo>
                <a:cubicBezTo>
                  <a:pt x="3768399" y="336347"/>
                  <a:pt x="3873410" y="455450"/>
                  <a:pt x="3989938" y="562685"/>
                </a:cubicBezTo>
                <a:cubicBezTo>
                  <a:pt x="4106468" y="669916"/>
                  <a:pt x="4234512" y="765281"/>
                  <a:pt x="4393907" y="832258"/>
                </a:cubicBezTo>
                <a:cubicBezTo>
                  <a:pt x="4484865" y="870540"/>
                  <a:pt x="4571866" y="903385"/>
                  <a:pt x="4648051" y="945051"/>
                </a:cubicBezTo>
                <a:cubicBezTo>
                  <a:pt x="4566919" y="872848"/>
                  <a:pt x="4474187" y="813216"/>
                  <a:pt x="4383389" y="755369"/>
                </a:cubicBezTo>
                <a:cubicBezTo>
                  <a:pt x="4310251" y="708460"/>
                  <a:pt x="4234739" y="660250"/>
                  <a:pt x="4165508" y="606196"/>
                </a:cubicBezTo>
                <a:cubicBezTo>
                  <a:pt x="4131846" y="579598"/>
                  <a:pt x="4099524" y="551549"/>
                  <a:pt x="4068162" y="524394"/>
                </a:cubicBezTo>
                <a:cubicBezTo>
                  <a:pt x="4039704" y="499919"/>
                  <a:pt x="4010763" y="474992"/>
                  <a:pt x="3981416" y="451482"/>
                </a:cubicBezTo>
                <a:cubicBezTo>
                  <a:pt x="3923199" y="404909"/>
                  <a:pt x="3860482" y="362236"/>
                  <a:pt x="3800147" y="320872"/>
                </a:cubicBezTo>
                <a:lnTo>
                  <a:pt x="3655073" y="221884"/>
                </a:lnTo>
                <a:close/>
                <a:moveTo>
                  <a:pt x="3670252" y="193798"/>
                </a:moveTo>
                <a:lnTo>
                  <a:pt x="3817258" y="294577"/>
                </a:lnTo>
                <a:cubicBezTo>
                  <a:pt x="3878082" y="336387"/>
                  <a:pt x="3941278" y="379498"/>
                  <a:pt x="4000461" y="426966"/>
                </a:cubicBezTo>
                <a:cubicBezTo>
                  <a:pt x="4030299" y="450926"/>
                  <a:pt x="4059233" y="475849"/>
                  <a:pt x="4088180" y="500774"/>
                </a:cubicBezTo>
                <a:cubicBezTo>
                  <a:pt x="4119532" y="527928"/>
                  <a:pt x="4151864" y="555979"/>
                  <a:pt x="4184555" y="581683"/>
                </a:cubicBezTo>
                <a:cubicBezTo>
                  <a:pt x="4252374" y="635322"/>
                  <a:pt x="4327401" y="683085"/>
                  <a:pt x="4399563" y="729106"/>
                </a:cubicBezTo>
                <a:cubicBezTo>
                  <a:pt x="4497546" y="791788"/>
                  <a:pt x="4597907" y="855772"/>
                  <a:pt x="4684469" y="935680"/>
                </a:cubicBezTo>
                <a:lnTo>
                  <a:pt x="4690271" y="941034"/>
                </a:lnTo>
                <a:cubicBezTo>
                  <a:pt x="4617960" y="705006"/>
                  <a:pt x="4326618" y="547128"/>
                  <a:pt x="4136093" y="429466"/>
                </a:cubicBezTo>
                <a:cubicBezTo>
                  <a:pt x="3985171" y="335831"/>
                  <a:pt x="3831168" y="258155"/>
                  <a:pt x="3670252" y="193798"/>
                </a:cubicBezTo>
                <a:close/>
                <a:moveTo>
                  <a:pt x="9334796" y="27584"/>
                </a:moveTo>
                <a:cubicBezTo>
                  <a:pt x="9406875" y="179228"/>
                  <a:pt x="9503788" y="329542"/>
                  <a:pt x="9651570" y="397505"/>
                </a:cubicBezTo>
                <a:cubicBezTo>
                  <a:pt x="9559808" y="257686"/>
                  <a:pt x="9456900" y="135734"/>
                  <a:pt x="9334796" y="27584"/>
                </a:cubicBezTo>
                <a:close/>
                <a:moveTo>
                  <a:pt x="4440129" y="19571"/>
                </a:moveTo>
                <a:cubicBezTo>
                  <a:pt x="4500684" y="171308"/>
                  <a:pt x="4765312" y="394987"/>
                  <a:pt x="4856525" y="486351"/>
                </a:cubicBezTo>
                <a:cubicBezTo>
                  <a:pt x="4921046" y="550838"/>
                  <a:pt x="4987678" y="618617"/>
                  <a:pt x="5059055" y="679918"/>
                </a:cubicBezTo>
                <a:cubicBezTo>
                  <a:pt x="5130436" y="741218"/>
                  <a:pt x="5206561" y="796043"/>
                  <a:pt x="5290070" y="834619"/>
                </a:cubicBezTo>
                <a:cubicBezTo>
                  <a:pt x="5126032" y="703785"/>
                  <a:pt x="4978794" y="550858"/>
                  <a:pt x="4834991" y="401985"/>
                </a:cubicBezTo>
                <a:cubicBezTo>
                  <a:pt x="4709629" y="271933"/>
                  <a:pt x="4579958" y="138796"/>
                  <a:pt x="4440129" y="19571"/>
                </a:cubicBezTo>
                <a:close/>
                <a:moveTo>
                  <a:pt x="8613009" y="0"/>
                </a:moveTo>
                <a:lnTo>
                  <a:pt x="8720364" y="0"/>
                </a:lnTo>
                <a:lnTo>
                  <a:pt x="8781165" y="82863"/>
                </a:lnTo>
                <a:cubicBezTo>
                  <a:pt x="8835159" y="149786"/>
                  <a:pt x="8896472" y="209441"/>
                  <a:pt x="8971448" y="246946"/>
                </a:cubicBezTo>
                <a:cubicBezTo>
                  <a:pt x="8910775" y="192244"/>
                  <a:pt x="8864937" y="124231"/>
                  <a:pt x="8820691" y="57482"/>
                </a:cubicBezTo>
                <a:lnTo>
                  <a:pt x="8807612" y="38256"/>
                </a:lnTo>
                <a:lnTo>
                  <a:pt x="8780258" y="0"/>
                </a:lnTo>
                <a:lnTo>
                  <a:pt x="8818949" y="0"/>
                </a:lnTo>
                <a:lnTo>
                  <a:pt x="8833783" y="20753"/>
                </a:lnTo>
                <a:lnTo>
                  <a:pt x="8846863" y="39981"/>
                </a:lnTo>
                <a:cubicBezTo>
                  <a:pt x="8881714" y="92040"/>
                  <a:pt x="8917610" y="145725"/>
                  <a:pt x="8960046" y="191389"/>
                </a:cubicBezTo>
                <a:lnTo>
                  <a:pt x="8876789" y="0"/>
                </a:lnTo>
                <a:lnTo>
                  <a:pt x="8980100" y="0"/>
                </a:lnTo>
                <a:lnTo>
                  <a:pt x="9090618" y="287225"/>
                </a:lnTo>
                <a:cubicBezTo>
                  <a:pt x="9321070" y="406548"/>
                  <a:pt x="9546131" y="530850"/>
                  <a:pt x="9762441" y="664587"/>
                </a:cubicBezTo>
                <a:cubicBezTo>
                  <a:pt x="9739891" y="606197"/>
                  <a:pt x="9720655" y="545696"/>
                  <a:pt x="9717826" y="487719"/>
                </a:cubicBezTo>
                <a:cubicBezTo>
                  <a:pt x="9716379" y="487883"/>
                  <a:pt x="9714371" y="488401"/>
                  <a:pt x="9713123" y="487663"/>
                </a:cubicBezTo>
                <a:cubicBezTo>
                  <a:pt x="9492837" y="457254"/>
                  <a:pt x="9357418" y="278154"/>
                  <a:pt x="9260878" y="87448"/>
                </a:cubicBezTo>
                <a:lnTo>
                  <a:pt x="9221522" y="0"/>
                </a:lnTo>
                <a:lnTo>
                  <a:pt x="9425221" y="0"/>
                </a:lnTo>
                <a:lnTo>
                  <a:pt x="9453548" y="23392"/>
                </a:lnTo>
                <a:cubicBezTo>
                  <a:pt x="9515298" y="81904"/>
                  <a:pt x="9572467" y="144207"/>
                  <a:pt x="9625671" y="210960"/>
                </a:cubicBezTo>
                <a:cubicBezTo>
                  <a:pt x="9624081" y="161011"/>
                  <a:pt x="9627113" y="110980"/>
                  <a:pt x="9632927" y="60128"/>
                </a:cubicBezTo>
                <a:lnTo>
                  <a:pt x="9642174" y="0"/>
                </a:lnTo>
                <a:lnTo>
                  <a:pt x="9731615" y="0"/>
                </a:lnTo>
                <a:lnTo>
                  <a:pt x="9721255" y="74242"/>
                </a:lnTo>
                <a:cubicBezTo>
                  <a:pt x="9713264" y="158966"/>
                  <a:pt x="9714814" y="243239"/>
                  <a:pt x="9736458" y="329413"/>
                </a:cubicBezTo>
                <a:cubicBezTo>
                  <a:pt x="9741385" y="251922"/>
                  <a:pt x="9752472" y="174320"/>
                  <a:pt x="9763499" y="99057"/>
                </a:cubicBezTo>
                <a:lnTo>
                  <a:pt x="9777267" y="0"/>
                </a:lnTo>
                <a:lnTo>
                  <a:pt x="9808036" y="0"/>
                </a:lnTo>
                <a:lnTo>
                  <a:pt x="9793821" y="102652"/>
                </a:lnTo>
                <a:cubicBezTo>
                  <a:pt x="9783066" y="174683"/>
                  <a:pt x="9772446" y="248150"/>
                  <a:pt x="9767436" y="321864"/>
                </a:cubicBezTo>
                <a:cubicBezTo>
                  <a:pt x="9782786" y="295954"/>
                  <a:pt x="9799440" y="268443"/>
                  <a:pt x="9814477" y="233531"/>
                </a:cubicBezTo>
                <a:cubicBezTo>
                  <a:pt x="9842546" y="169402"/>
                  <a:pt x="9861429" y="104298"/>
                  <a:pt x="9873012" y="38619"/>
                </a:cubicBezTo>
                <a:lnTo>
                  <a:pt x="9875879" y="0"/>
                </a:lnTo>
                <a:lnTo>
                  <a:pt x="9965253" y="0"/>
                </a:lnTo>
                <a:lnTo>
                  <a:pt x="9930901" y="135026"/>
                </a:lnTo>
                <a:cubicBezTo>
                  <a:pt x="9915560" y="179805"/>
                  <a:pt x="9897837" y="223903"/>
                  <a:pt x="9880832" y="271562"/>
                </a:cubicBezTo>
                <a:cubicBezTo>
                  <a:pt x="9817639" y="451472"/>
                  <a:pt x="9825316" y="573022"/>
                  <a:pt x="9896024" y="749295"/>
                </a:cubicBezTo>
                <a:cubicBezTo>
                  <a:pt x="10068034" y="860020"/>
                  <a:pt x="10235704" y="977341"/>
                  <a:pt x="10395379" y="1102843"/>
                </a:cubicBezTo>
                <a:cubicBezTo>
                  <a:pt x="10227815" y="794610"/>
                  <a:pt x="10104867" y="497696"/>
                  <a:pt x="10225980" y="132061"/>
                </a:cubicBezTo>
                <a:cubicBezTo>
                  <a:pt x="10233239" y="110559"/>
                  <a:pt x="10303382" y="80255"/>
                  <a:pt x="10314210" y="109353"/>
                </a:cubicBezTo>
                <a:cubicBezTo>
                  <a:pt x="10408734" y="350872"/>
                  <a:pt x="10497596" y="594472"/>
                  <a:pt x="10573663" y="842430"/>
                </a:cubicBezTo>
                <a:cubicBezTo>
                  <a:pt x="10618238" y="986363"/>
                  <a:pt x="10653304" y="1120296"/>
                  <a:pt x="10583736" y="1259819"/>
                </a:cubicBezTo>
                <a:cubicBezTo>
                  <a:pt x="10685909" y="1347757"/>
                  <a:pt x="10784700" y="1440157"/>
                  <a:pt x="10880472" y="1537558"/>
                </a:cubicBezTo>
                <a:cubicBezTo>
                  <a:pt x="10849056" y="1070967"/>
                  <a:pt x="11034230" y="637538"/>
                  <a:pt x="11231212" y="216474"/>
                </a:cubicBezTo>
                <a:cubicBezTo>
                  <a:pt x="11242138" y="193394"/>
                  <a:pt x="11319709" y="169841"/>
                  <a:pt x="11317765" y="209405"/>
                </a:cubicBezTo>
                <a:cubicBezTo>
                  <a:pt x="11295958" y="696233"/>
                  <a:pt x="11372236" y="1247562"/>
                  <a:pt x="10982911" y="1622260"/>
                </a:cubicBezTo>
                <a:cubicBezTo>
                  <a:pt x="10979389" y="1625277"/>
                  <a:pt x="10974419" y="1628456"/>
                  <a:pt x="10968747" y="1630552"/>
                </a:cubicBezTo>
                <a:cubicBezTo>
                  <a:pt x="11069120" y="1738803"/>
                  <a:pt x="11166116" y="1851511"/>
                  <a:pt x="11258020" y="1972078"/>
                </a:cubicBezTo>
                <a:cubicBezTo>
                  <a:pt x="11414501" y="2177795"/>
                  <a:pt x="11558425" y="2393089"/>
                  <a:pt x="11688741" y="2616312"/>
                </a:cubicBezTo>
                <a:cubicBezTo>
                  <a:pt x="11728326" y="2494422"/>
                  <a:pt x="11744133" y="2360920"/>
                  <a:pt x="11794425" y="2252109"/>
                </a:cubicBezTo>
                <a:cubicBezTo>
                  <a:pt x="11793785" y="2248682"/>
                  <a:pt x="11793359" y="2244360"/>
                  <a:pt x="11792727" y="2240934"/>
                </a:cubicBezTo>
                <a:cubicBezTo>
                  <a:pt x="11786706" y="2242483"/>
                  <a:pt x="11780344" y="2243486"/>
                  <a:pt x="11776744" y="2242723"/>
                </a:cubicBezTo>
                <a:cubicBezTo>
                  <a:pt x="11442886" y="2179574"/>
                  <a:pt x="11457436" y="1554823"/>
                  <a:pt x="11442546" y="1307592"/>
                </a:cubicBezTo>
                <a:cubicBezTo>
                  <a:pt x="11441155" y="1284728"/>
                  <a:pt x="11514076" y="1258776"/>
                  <a:pt x="11527771" y="1275317"/>
                </a:cubicBezTo>
                <a:cubicBezTo>
                  <a:pt x="11715804" y="1499943"/>
                  <a:pt x="11799388" y="1758422"/>
                  <a:pt x="11851542" y="2034703"/>
                </a:cubicBezTo>
                <a:cubicBezTo>
                  <a:pt x="11913004" y="1924500"/>
                  <a:pt x="12015977" y="1821086"/>
                  <a:pt x="12122505" y="1727948"/>
                </a:cubicBezTo>
                <a:lnTo>
                  <a:pt x="12192000" y="1669975"/>
                </a:lnTo>
                <a:lnTo>
                  <a:pt x="12192000" y="1731063"/>
                </a:lnTo>
                <a:lnTo>
                  <a:pt x="12155105" y="1762181"/>
                </a:lnTo>
                <a:cubicBezTo>
                  <a:pt x="12056052" y="1853318"/>
                  <a:pt x="11965498" y="1956071"/>
                  <a:pt x="11918903" y="2062132"/>
                </a:cubicBezTo>
                <a:cubicBezTo>
                  <a:pt x="11960691" y="1997848"/>
                  <a:pt x="12011970" y="1941101"/>
                  <a:pt x="12067554" y="1888498"/>
                </a:cubicBezTo>
                <a:lnTo>
                  <a:pt x="12192000" y="1782392"/>
                </a:lnTo>
                <a:lnTo>
                  <a:pt x="12192000" y="1822559"/>
                </a:lnTo>
                <a:lnTo>
                  <a:pt x="12087498" y="1911764"/>
                </a:lnTo>
                <a:cubicBezTo>
                  <a:pt x="12032329" y="1964102"/>
                  <a:pt x="11981742" y="2020408"/>
                  <a:pt x="11941335" y="2083809"/>
                </a:cubicBezTo>
                <a:cubicBezTo>
                  <a:pt x="11925082" y="2109523"/>
                  <a:pt x="11910985" y="2136169"/>
                  <a:pt x="11898139" y="2163553"/>
                </a:cubicBezTo>
                <a:cubicBezTo>
                  <a:pt x="11945914" y="2129922"/>
                  <a:pt x="11992854" y="2093778"/>
                  <a:pt x="12037359" y="2053816"/>
                </a:cubicBezTo>
                <a:lnTo>
                  <a:pt x="12192000" y="1901891"/>
                </a:lnTo>
                <a:lnTo>
                  <a:pt x="12192000" y="1973912"/>
                </a:lnTo>
                <a:lnTo>
                  <a:pt x="12054488" y="2104939"/>
                </a:lnTo>
                <a:cubicBezTo>
                  <a:pt x="12007570" y="2147210"/>
                  <a:pt x="11919625" y="2193495"/>
                  <a:pt x="11880977" y="2245040"/>
                </a:cubicBezTo>
                <a:cubicBezTo>
                  <a:pt x="11880428" y="2245391"/>
                  <a:pt x="11880223" y="2246288"/>
                  <a:pt x="11879666" y="2246644"/>
                </a:cubicBezTo>
                <a:cubicBezTo>
                  <a:pt x="11877599" y="2249494"/>
                  <a:pt x="11875186" y="2251803"/>
                  <a:pt x="11873674" y="2254306"/>
                </a:cubicBezTo>
                <a:cubicBezTo>
                  <a:pt x="11806563" y="2362374"/>
                  <a:pt x="11801847" y="2563131"/>
                  <a:pt x="11738608" y="2689417"/>
                </a:cubicBezTo>
                <a:cubicBezTo>
                  <a:pt x="11737642" y="2691562"/>
                  <a:pt x="11735234" y="2693876"/>
                  <a:pt x="11732820" y="2696184"/>
                </a:cubicBezTo>
                <a:cubicBezTo>
                  <a:pt x="11856220" y="2915593"/>
                  <a:pt x="11965159" y="3142523"/>
                  <a:pt x="12058063" y="3376045"/>
                </a:cubicBezTo>
                <a:lnTo>
                  <a:pt x="12077722" y="3428999"/>
                </a:lnTo>
                <a:lnTo>
                  <a:pt x="11980831" y="3428999"/>
                </a:lnTo>
                <a:lnTo>
                  <a:pt x="11842370" y="3103596"/>
                </a:lnTo>
                <a:lnTo>
                  <a:pt x="11807118" y="3032642"/>
                </a:lnTo>
                <a:cubicBezTo>
                  <a:pt x="11675874" y="2761726"/>
                  <a:pt x="11523363" y="2501353"/>
                  <a:pt x="11352410" y="2253534"/>
                </a:cubicBezTo>
                <a:cubicBezTo>
                  <a:pt x="11349154" y="2253314"/>
                  <a:pt x="11346248" y="2253642"/>
                  <a:pt x="11344098" y="2252717"/>
                </a:cubicBezTo>
                <a:cubicBezTo>
                  <a:pt x="11146884" y="2178050"/>
                  <a:pt x="10940954" y="2145737"/>
                  <a:pt x="10730809" y="2156749"/>
                </a:cubicBezTo>
                <a:cubicBezTo>
                  <a:pt x="10726045" y="2159034"/>
                  <a:pt x="10720166" y="2162021"/>
                  <a:pt x="10713050" y="2164271"/>
                </a:cubicBezTo>
                <a:cubicBezTo>
                  <a:pt x="10300570" y="2303161"/>
                  <a:pt x="9845774" y="2211588"/>
                  <a:pt x="9420192" y="2263050"/>
                </a:cubicBezTo>
                <a:cubicBezTo>
                  <a:pt x="9405112" y="2265029"/>
                  <a:pt x="9380308" y="2257903"/>
                  <a:pt x="9404066" y="2242708"/>
                </a:cubicBezTo>
                <a:cubicBezTo>
                  <a:pt x="9811305" y="1986077"/>
                  <a:pt x="10269729" y="1904413"/>
                  <a:pt x="10712309" y="2109562"/>
                </a:cubicBezTo>
                <a:cubicBezTo>
                  <a:pt x="10909559" y="2093006"/>
                  <a:pt x="11103888" y="2112041"/>
                  <a:pt x="11291486" y="2166804"/>
                </a:cubicBezTo>
                <a:cubicBezTo>
                  <a:pt x="11253937" y="2114176"/>
                  <a:pt x="11215832" y="2061905"/>
                  <a:pt x="11176624" y="2010340"/>
                </a:cubicBezTo>
                <a:cubicBezTo>
                  <a:pt x="11019444" y="1803532"/>
                  <a:pt x="10848144" y="1617247"/>
                  <a:pt x="10665962" y="1445588"/>
                </a:cubicBezTo>
                <a:cubicBezTo>
                  <a:pt x="10659400" y="1447493"/>
                  <a:pt x="10653378" y="1449043"/>
                  <a:pt x="10647017" y="1450047"/>
                </a:cubicBezTo>
                <a:cubicBezTo>
                  <a:pt x="10469841" y="1508947"/>
                  <a:pt x="10294852" y="1560315"/>
                  <a:pt x="10107096" y="1560072"/>
                </a:cubicBezTo>
                <a:cubicBezTo>
                  <a:pt x="9884392" y="1559955"/>
                  <a:pt x="9658777" y="1518776"/>
                  <a:pt x="9439953" y="1480921"/>
                </a:cubicBezTo>
                <a:cubicBezTo>
                  <a:pt x="9408584" y="1475693"/>
                  <a:pt x="9464056" y="1445580"/>
                  <a:pt x="9470279" y="1443131"/>
                </a:cubicBezTo>
                <a:cubicBezTo>
                  <a:pt x="9777078" y="1343480"/>
                  <a:pt x="10227985" y="1251296"/>
                  <a:pt x="10565024" y="1352269"/>
                </a:cubicBezTo>
                <a:cubicBezTo>
                  <a:pt x="10362949" y="1172638"/>
                  <a:pt x="10148128" y="1009593"/>
                  <a:pt x="9922490" y="858833"/>
                </a:cubicBezTo>
                <a:cubicBezTo>
                  <a:pt x="9921938" y="859186"/>
                  <a:pt x="9921032" y="858993"/>
                  <a:pt x="9920481" y="859346"/>
                </a:cubicBezTo>
                <a:cubicBezTo>
                  <a:pt x="9919033" y="859508"/>
                  <a:pt x="9917026" y="860026"/>
                  <a:pt x="9916127" y="859836"/>
                </a:cubicBezTo>
                <a:cubicBezTo>
                  <a:pt x="9902906" y="859860"/>
                  <a:pt x="9795895" y="935971"/>
                  <a:pt x="9791125" y="938248"/>
                </a:cubicBezTo>
                <a:cubicBezTo>
                  <a:pt x="9707175" y="977384"/>
                  <a:pt x="9617775" y="1003133"/>
                  <a:pt x="9528364" y="1022767"/>
                </a:cubicBezTo>
                <a:cubicBezTo>
                  <a:pt x="9228232" y="1089029"/>
                  <a:pt x="8927622" y="1097349"/>
                  <a:pt x="8629850" y="1184329"/>
                </a:cubicBezTo>
                <a:cubicBezTo>
                  <a:pt x="8609591" y="1190390"/>
                  <a:pt x="8554225" y="1189011"/>
                  <a:pt x="8600239" y="1167243"/>
                </a:cubicBezTo>
                <a:cubicBezTo>
                  <a:pt x="8928850" y="1009196"/>
                  <a:pt x="9367700" y="707057"/>
                  <a:pt x="9761570" y="753283"/>
                </a:cubicBezTo>
                <a:cubicBezTo>
                  <a:pt x="9633677" y="672602"/>
                  <a:pt x="9502269" y="594929"/>
                  <a:pt x="9368237" y="520470"/>
                </a:cubicBezTo>
                <a:cubicBezTo>
                  <a:pt x="9363677" y="521852"/>
                  <a:pt x="9358768" y="522697"/>
                  <a:pt x="9354614" y="522288"/>
                </a:cubicBezTo>
                <a:cubicBezTo>
                  <a:pt x="9045666" y="683095"/>
                  <a:pt x="8711508" y="755792"/>
                  <a:pt x="8364351" y="730267"/>
                </a:cubicBezTo>
                <a:cubicBezTo>
                  <a:pt x="8322605" y="727073"/>
                  <a:pt x="8373028" y="696362"/>
                  <a:pt x="8386567" y="690760"/>
                </a:cubicBezTo>
                <a:cubicBezTo>
                  <a:pt x="8661942" y="588222"/>
                  <a:pt x="8938634" y="428115"/>
                  <a:pt x="9231713" y="444539"/>
                </a:cubicBezTo>
                <a:lnTo>
                  <a:pt x="9023301" y="334109"/>
                </a:lnTo>
                <a:cubicBezTo>
                  <a:pt x="9018245" y="333512"/>
                  <a:pt x="9014299" y="332207"/>
                  <a:pt x="9010556" y="329998"/>
                </a:cubicBezTo>
                <a:cubicBezTo>
                  <a:pt x="8866159" y="300489"/>
                  <a:pt x="8772044" y="209935"/>
                  <a:pt x="8687367" y="101276"/>
                </a:cubicBezTo>
                <a:lnTo>
                  <a:pt x="8613009" y="0"/>
                </a:lnTo>
                <a:close/>
                <a:moveTo>
                  <a:pt x="4382818" y="0"/>
                </a:moveTo>
                <a:lnTo>
                  <a:pt x="4463614" y="0"/>
                </a:lnTo>
                <a:lnTo>
                  <a:pt x="4557150" y="81023"/>
                </a:lnTo>
                <a:cubicBezTo>
                  <a:pt x="4661606" y="177446"/>
                  <a:pt x="4760255" y="280152"/>
                  <a:pt x="4856936" y="380146"/>
                </a:cubicBezTo>
                <a:cubicBezTo>
                  <a:pt x="4939779" y="466025"/>
                  <a:pt x="5024071" y="553240"/>
                  <a:pt x="5111996" y="636759"/>
                </a:cubicBezTo>
                <a:cubicBezTo>
                  <a:pt x="5199925" y="720276"/>
                  <a:pt x="5291490" y="800096"/>
                  <a:pt x="5388878" y="871185"/>
                </a:cubicBezTo>
                <a:cubicBezTo>
                  <a:pt x="5401114" y="874421"/>
                  <a:pt x="5413353" y="877662"/>
                  <a:pt x="5425556" y="879967"/>
                </a:cubicBezTo>
                <a:cubicBezTo>
                  <a:pt x="5290970" y="693931"/>
                  <a:pt x="5119226" y="545244"/>
                  <a:pt x="4943646" y="393916"/>
                </a:cubicBezTo>
                <a:cubicBezTo>
                  <a:pt x="4828850" y="295110"/>
                  <a:pt x="4714058" y="196311"/>
                  <a:pt x="4594837" y="103274"/>
                </a:cubicBezTo>
                <a:cubicBezTo>
                  <a:pt x="4578644" y="90676"/>
                  <a:pt x="4548631" y="60178"/>
                  <a:pt x="4518536" y="31511"/>
                </a:cubicBezTo>
                <a:lnTo>
                  <a:pt x="4483543" y="0"/>
                </a:lnTo>
                <a:lnTo>
                  <a:pt x="4534233" y="0"/>
                </a:lnTo>
                <a:lnTo>
                  <a:pt x="4633631" y="74706"/>
                </a:lnTo>
                <a:cubicBezTo>
                  <a:pt x="4740433" y="159974"/>
                  <a:pt x="4845128" y="247888"/>
                  <a:pt x="4949299" y="337336"/>
                </a:cubicBezTo>
                <a:cubicBezTo>
                  <a:pt x="5065543" y="437477"/>
                  <a:pt x="5184542" y="536579"/>
                  <a:pt x="5291452" y="647801"/>
                </a:cubicBezTo>
                <a:cubicBezTo>
                  <a:pt x="5309900" y="666629"/>
                  <a:pt x="5393714" y="782504"/>
                  <a:pt x="5434998" y="825100"/>
                </a:cubicBezTo>
                <a:cubicBezTo>
                  <a:pt x="5369347" y="743892"/>
                  <a:pt x="5356822" y="407202"/>
                  <a:pt x="5351015" y="331989"/>
                </a:cubicBezTo>
                <a:cubicBezTo>
                  <a:pt x="5345883" y="264779"/>
                  <a:pt x="5343618" y="197920"/>
                  <a:pt x="5344012" y="131333"/>
                </a:cubicBezTo>
                <a:lnTo>
                  <a:pt x="5349920" y="0"/>
                </a:lnTo>
                <a:lnTo>
                  <a:pt x="5401317" y="0"/>
                </a:lnTo>
                <a:cubicBezTo>
                  <a:pt x="5401164" y="27934"/>
                  <a:pt x="5401012" y="55867"/>
                  <a:pt x="5400859" y="83801"/>
                </a:cubicBezTo>
                <a:cubicBezTo>
                  <a:pt x="5401142" y="121653"/>
                  <a:pt x="5401664" y="157291"/>
                  <a:pt x="5401644" y="188847"/>
                </a:cubicBezTo>
                <a:cubicBezTo>
                  <a:pt x="5401790" y="378859"/>
                  <a:pt x="5425483" y="563734"/>
                  <a:pt x="5467256" y="746494"/>
                </a:cubicBezTo>
                <a:cubicBezTo>
                  <a:pt x="5469824" y="542868"/>
                  <a:pt x="5459296" y="337904"/>
                  <a:pt x="5448069" y="138554"/>
                </a:cubicBezTo>
                <a:lnTo>
                  <a:pt x="5440458" y="0"/>
                </a:lnTo>
                <a:lnTo>
                  <a:pt x="5472521" y="0"/>
                </a:lnTo>
                <a:lnTo>
                  <a:pt x="5480135" y="136802"/>
                </a:lnTo>
                <a:cubicBezTo>
                  <a:pt x="5490809" y="333845"/>
                  <a:pt x="5501220" y="536024"/>
                  <a:pt x="5499023" y="737310"/>
                </a:cubicBezTo>
                <a:cubicBezTo>
                  <a:pt x="5546233" y="555186"/>
                  <a:pt x="5562118" y="370116"/>
                  <a:pt x="5547022" y="178838"/>
                </a:cubicBezTo>
                <a:lnTo>
                  <a:pt x="5522799" y="0"/>
                </a:lnTo>
                <a:lnTo>
                  <a:pt x="5573386" y="0"/>
                </a:lnTo>
                <a:lnTo>
                  <a:pt x="5587618" y="82353"/>
                </a:lnTo>
                <a:cubicBezTo>
                  <a:pt x="5626891" y="364989"/>
                  <a:pt x="5616244" y="649256"/>
                  <a:pt x="5519779" y="930223"/>
                </a:cubicBezTo>
                <a:cubicBezTo>
                  <a:pt x="5520262" y="930669"/>
                  <a:pt x="5520293" y="931602"/>
                  <a:pt x="5520293" y="931602"/>
                </a:cubicBezTo>
                <a:cubicBezTo>
                  <a:pt x="5627244" y="1008825"/>
                  <a:pt x="5699666" y="1119575"/>
                  <a:pt x="5767221" y="1236564"/>
                </a:cubicBezTo>
                <a:cubicBezTo>
                  <a:pt x="6275281" y="1270277"/>
                  <a:pt x="6739386" y="1349523"/>
                  <a:pt x="6937169" y="1386941"/>
                </a:cubicBezTo>
                <a:cubicBezTo>
                  <a:pt x="7134952" y="1424359"/>
                  <a:pt x="7020263" y="1474218"/>
                  <a:pt x="6953922" y="1461068"/>
                </a:cubicBezTo>
                <a:cubicBezTo>
                  <a:pt x="6799988" y="1430556"/>
                  <a:pt x="6485790" y="1386676"/>
                  <a:pt x="6071359" y="1341770"/>
                </a:cubicBezTo>
                <a:lnTo>
                  <a:pt x="6038839" y="1335474"/>
                </a:lnTo>
                <a:cubicBezTo>
                  <a:pt x="6038795" y="1335265"/>
                  <a:pt x="6038750" y="1335056"/>
                  <a:pt x="6038706" y="1334847"/>
                </a:cubicBezTo>
                <a:lnTo>
                  <a:pt x="6037784" y="1335270"/>
                </a:lnTo>
                <a:lnTo>
                  <a:pt x="6038839" y="1335474"/>
                </a:lnTo>
                <a:lnTo>
                  <a:pt x="6040338" y="1342418"/>
                </a:lnTo>
                <a:cubicBezTo>
                  <a:pt x="6039088" y="1352803"/>
                  <a:pt x="6034314" y="1365510"/>
                  <a:pt x="6024488" y="1380903"/>
                </a:cubicBezTo>
                <a:cubicBezTo>
                  <a:pt x="5910095" y="1629984"/>
                  <a:pt x="5773348" y="1867385"/>
                  <a:pt x="5599771" y="2080652"/>
                </a:cubicBezTo>
                <a:cubicBezTo>
                  <a:pt x="5583815" y="2100842"/>
                  <a:pt x="5566811" y="2118293"/>
                  <a:pt x="5548843" y="2134845"/>
                </a:cubicBezTo>
                <a:cubicBezTo>
                  <a:pt x="5773782" y="2216205"/>
                  <a:pt x="5890323" y="2638151"/>
                  <a:pt x="5940952" y="2821028"/>
                </a:cubicBezTo>
                <a:cubicBezTo>
                  <a:pt x="5979301" y="2958982"/>
                  <a:pt x="6009900" y="3098294"/>
                  <a:pt x="6043441" y="3236847"/>
                </a:cubicBezTo>
                <a:lnTo>
                  <a:pt x="6093432" y="3429000"/>
                </a:lnTo>
                <a:lnTo>
                  <a:pt x="6034344" y="3429000"/>
                </a:lnTo>
                <a:lnTo>
                  <a:pt x="6026679" y="3407959"/>
                </a:lnTo>
                <a:cubicBezTo>
                  <a:pt x="5958957" y="3236497"/>
                  <a:pt x="5878558" y="3069078"/>
                  <a:pt x="5800441" y="2906286"/>
                </a:cubicBezTo>
                <a:cubicBezTo>
                  <a:pt x="5703359" y="2702918"/>
                  <a:pt x="5602295" y="2493187"/>
                  <a:pt x="5526562" y="2276388"/>
                </a:cubicBezTo>
                <a:cubicBezTo>
                  <a:pt x="5523956" y="2269505"/>
                  <a:pt x="5521803" y="2262139"/>
                  <a:pt x="5519640" y="2254774"/>
                </a:cubicBezTo>
                <a:cubicBezTo>
                  <a:pt x="5523207" y="2541988"/>
                  <a:pt x="5738292" y="2877566"/>
                  <a:pt x="5844559" y="3124349"/>
                </a:cubicBezTo>
                <a:lnTo>
                  <a:pt x="5975994" y="3429000"/>
                </a:lnTo>
                <a:lnTo>
                  <a:pt x="5898547" y="3429000"/>
                </a:lnTo>
                <a:lnTo>
                  <a:pt x="5682041" y="2926860"/>
                </a:lnTo>
                <a:cubicBezTo>
                  <a:pt x="5609136" y="2757449"/>
                  <a:pt x="5505535" y="2577625"/>
                  <a:pt x="5461758" y="2391220"/>
                </a:cubicBezTo>
                <a:cubicBezTo>
                  <a:pt x="5415457" y="2654349"/>
                  <a:pt x="5335494" y="2905433"/>
                  <a:pt x="5237282" y="3150086"/>
                </a:cubicBezTo>
                <a:lnTo>
                  <a:pt x="5115009" y="3429000"/>
                </a:lnTo>
                <a:lnTo>
                  <a:pt x="5028074" y="3429000"/>
                </a:lnTo>
                <a:lnTo>
                  <a:pt x="5079508" y="3320074"/>
                </a:lnTo>
                <a:cubicBezTo>
                  <a:pt x="5200211" y="3053556"/>
                  <a:pt x="5305048" y="2781716"/>
                  <a:pt x="5371846" y="2495413"/>
                </a:cubicBezTo>
                <a:lnTo>
                  <a:pt x="5270512" y="2709975"/>
                </a:lnTo>
                <a:cubicBezTo>
                  <a:pt x="5192357" y="2875175"/>
                  <a:pt x="5112108" y="3046512"/>
                  <a:pt x="5062409" y="3224544"/>
                </a:cubicBezTo>
                <a:cubicBezTo>
                  <a:pt x="5053035" y="3257987"/>
                  <a:pt x="5045072" y="3291843"/>
                  <a:pt x="5036628" y="3325247"/>
                </a:cubicBezTo>
                <a:lnTo>
                  <a:pt x="5009112" y="3429000"/>
                </a:lnTo>
                <a:lnTo>
                  <a:pt x="4976679" y="3429000"/>
                </a:lnTo>
                <a:lnTo>
                  <a:pt x="5006537" y="3318068"/>
                </a:lnTo>
                <a:cubicBezTo>
                  <a:pt x="5014940" y="3283729"/>
                  <a:pt x="5022903" y="3249883"/>
                  <a:pt x="5032723" y="3215957"/>
                </a:cubicBezTo>
                <a:cubicBezTo>
                  <a:pt x="5083245" y="3035091"/>
                  <a:pt x="5164383" y="2862790"/>
                  <a:pt x="5242949" y="2696175"/>
                </a:cubicBezTo>
                <a:lnTo>
                  <a:pt x="5286321" y="2604555"/>
                </a:lnTo>
                <a:cubicBezTo>
                  <a:pt x="5153522" y="2789172"/>
                  <a:pt x="5058694" y="2991826"/>
                  <a:pt x="5008210" y="3220194"/>
                </a:cubicBezTo>
                <a:cubicBezTo>
                  <a:pt x="4999505" y="3258732"/>
                  <a:pt x="4992445" y="3297670"/>
                  <a:pt x="4986321" y="3336687"/>
                </a:cubicBezTo>
                <a:lnTo>
                  <a:pt x="4973474" y="3429000"/>
                </a:lnTo>
                <a:lnTo>
                  <a:pt x="4907178" y="3429000"/>
                </a:lnTo>
                <a:lnTo>
                  <a:pt x="4910810" y="3400660"/>
                </a:lnTo>
                <a:cubicBezTo>
                  <a:pt x="4927183" y="3266980"/>
                  <a:pt x="4945608" y="3133743"/>
                  <a:pt x="4987461" y="3003994"/>
                </a:cubicBezTo>
                <a:cubicBezTo>
                  <a:pt x="5033887" y="2860556"/>
                  <a:pt x="5098947" y="2728948"/>
                  <a:pt x="5179262" y="2606044"/>
                </a:cubicBezTo>
                <a:cubicBezTo>
                  <a:pt x="5016033" y="2740178"/>
                  <a:pt x="4838252" y="2859995"/>
                  <a:pt x="4689678" y="3011241"/>
                </a:cubicBezTo>
                <a:cubicBezTo>
                  <a:pt x="4615724" y="3086503"/>
                  <a:pt x="4545518" y="3165166"/>
                  <a:pt x="4477543" y="3245836"/>
                </a:cubicBezTo>
                <a:lnTo>
                  <a:pt x="4329957" y="3429000"/>
                </a:lnTo>
                <a:lnTo>
                  <a:pt x="4218595" y="3429000"/>
                </a:lnTo>
                <a:lnTo>
                  <a:pt x="4368888" y="3239412"/>
                </a:lnTo>
                <a:cubicBezTo>
                  <a:pt x="4431654" y="3162444"/>
                  <a:pt x="4495926" y="3086754"/>
                  <a:pt x="4563091" y="3013508"/>
                </a:cubicBezTo>
                <a:cubicBezTo>
                  <a:pt x="4810353" y="2744676"/>
                  <a:pt x="5160740" y="2562069"/>
                  <a:pt x="5387324" y="2276830"/>
                </a:cubicBezTo>
                <a:cubicBezTo>
                  <a:pt x="5286064" y="2365177"/>
                  <a:pt x="5178968" y="2447241"/>
                  <a:pt x="5073620" y="2526437"/>
                </a:cubicBezTo>
                <a:cubicBezTo>
                  <a:pt x="4943865" y="2624305"/>
                  <a:pt x="4809130" y="2725627"/>
                  <a:pt x="4689789" y="2839382"/>
                </a:cubicBezTo>
                <a:cubicBezTo>
                  <a:pt x="4591303" y="2932972"/>
                  <a:pt x="4502007" y="3035046"/>
                  <a:pt x="4418722" y="3141886"/>
                </a:cubicBezTo>
                <a:lnTo>
                  <a:pt x="4214944" y="3429000"/>
                </a:lnTo>
                <a:lnTo>
                  <a:pt x="4177898" y="3429000"/>
                </a:lnTo>
                <a:lnTo>
                  <a:pt x="4391597" y="3127370"/>
                </a:lnTo>
                <a:cubicBezTo>
                  <a:pt x="4476641" y="3017900"/>
                  <a:pt x="4567929" y="2913186"/>
                  <a:pt x="4668889" y="2817399"/>
                </a:cubicBezTo>
                <a:cubicBezTo>
                  <a:pt x="4789603" y="2703122"/>
                  <a:pt x="4925227" y="2600827"/>
                  <a:pt x="5055427" y="2502476"/>
                </a:cubicBezTo>
                <a:cubicBezTo>
                  <a:pt x="5161670" y="2422314"/>
                  <a:pt x="5270142" y="2339732"/>
                  <a:pt x="5371814" y="2249975"/>
                </a:cubicBezTo>
                <a:cubicBezTo>
                  <a:pt x="5250056" y="2303278"/>
                  <a:pt x="5117554" y="2332328"/>
                  <a:pt x="4987918" y="2409701"/>
                </a:cubicBezTo>
                <a:cubicBezTo>
                  <a:pt x="4699961" y="2581191"/>
                  <a:pt x="4491898" y="2857162"/>
                  <a:pt x="4317146" y="3158716"/>
                </a:cubicBezTo>
                <a:lnTo>
                  <a:pt x="4171627" y="3429000"/>
                </a:lnTo>
                <a:lnTo>
                  <a:pt x="4081585" y="3429000"/>
                </a:lnTo>
                <a:lnTo>
                  <a:pt x="4238603" y="3130341"/>
                </a:lnTo>
                <a:cubicBezTo>
                  <a:pt x="4385995" y="2870856"/>
                  <a:pt x="4555804" y="2627475"/>
                  <a:pt x="4778333" y="2444626"/>
                </a:cubicBezTo>
                <a:cubicBezTo>
                  <a:pt x="4974935" y="2283072"/>
                  <a:pt x="5214460" y="2274893"/>
                  <a:pt x="5414185" y="2144882"/>
                </a:cubicBezTo>
                <a:cubicBezTo>
                  <a:pt x="5665168" y="1980695"/>
                  <a:pt x="5834734" y="1608780"/>
                  <a:pt x="5959648" y="1331797"/>
                </a:cubicBezTo>
                <a:cubicBezTo>
                  <a:pt x="5758178" y="1313307"/>
                  <a:pt x="5556149" y="1304150"/>
                  <a:pt x="5355019" y="1305672"/>
                </a:cubicBezTo>
                <a:cubicBezTo>
                  <a:pt x="5292258" y="1471655"/>
                  <a:pt x="5203125" y="1618664"/>
                  <a:pt x="5083565" y="1750121"/>
                </a:cubicBezTo>
                <a:cubicBezTo>
                  <a:pt x="5049677" y="1950813"/>
                  <a:pt x="4862890" y="2066797"/>
                  <a:pt x="4713577" y="2187803"/>
                </a:cubicBezTo>
                <a:cubicBezTo>
                  <a:pt x="4481263" y="2376403"/>
                  <a:pt x="4239092" y="2551417"/>
                  <a:pt x="3989559" y="2716945"/>
                </a:cubicBezTo>
                <a:cubicBezTo>
                  <a:pt x="3958721" y="2737743"/>
                  <a:pt x="3915645" y="2662150"/>
                  <a:pt x="3939824" y="2637900"/>
                </a:cubicBezTo>
                <a:cubicBezTo>
                  <a:pt x="4170724" y="2402323"/>
                  <a:pt x="4361787" y="2137131"/>
                  <a:pt x="4584537" y="1895826"/>
                </a:cubicBezTo>
                <a:cubicBezTo>
                  <a:pt x="4710868" y="1758971"/>
                  <a:pt x="4848359" y="1668244"/>
                  <a:pt x="5037105" y="1659765"/>
                </a:cubicBezTo>
                <a:cubicBezTo>
                  <a:pt x="5038033" y="1659728"/>
                  <a:pt x="5039001" y="1660622"/>
                  <a:pt x="5039930" y="1660585"/>
                </a:cubicBezTo>
                <a:cubicBezTo>
                  <a:pt x="5133008" y="1553937"/>
                  <a:pt x="5207480" y="1436387"/>
                  <a:pt x="5263764" y="1306525"/>
                </a:cubicBezTo>
                <a:cubicBezTo>
                  <a:pt x="4867298" y="1314930"/>
                  <a:pt x="4472427" y="1363315"/>
                  <a:pt x="4086300" y="1455599"/>
                </a:cubicBezTo>
                <a:cubicBezTo>
                  <a:pt x="4087456" y="1461142"/>
                  <a:pt x="4087673" y="1466720"/>
                  <a:pt x="4085485" y="1470070"/>
                </a:cubicBezTo>
                <a:cubicBezTo>
                  <a:pt x="4003302" y="1581406"/>
                  <a:pt x="3928312" y="1697573"/>
                  <a:pt x="3871915" y="1824645"/>
                </a:cubicBezTo>
                <a:cubicBezTo>
                  <a:pt x="3845467" y="1885321"/>
                  <a:pt x="3832705" y="1973857"/>
                  <a:pt x="3799374" y="2037127"/>
                </a:cubicBezTo>
                <a:cubicBezTo>
                  <a:pt x="3785138" y="2416399"/>
                  <a:pt x="3675506" y="2848604"/>
                  <a:pt x="3498850" y="3232888"/>
                </a:cubicBezTo>
                <a:lnTo>
                  <a:pt x="3399216" y="3429000"/>
                </a:lnTo>
                <a:lnTo>
                  <a:pt x="3303688" y="3429000"/>
                </a:lnTo>
                <a:lnTo>
                  <a:pt x="3391774" y="3268181"/>
                </a:lnTo>
                <a:cubicBezTo>
                  <a:pt x="3573729" y="2908659"/>
                  <a:pt x="3697480" y="2493895"/>
                  <a:pt x="3735540" y="2117923"/>
                </a:cubicBezTo>
                <a:cubicBezTo>
                  <a:pt x="3733489" y="2124993"/>
                  <a:pt x="3731483" y="2132993"/>
                  <a:pt x="3729438" y="2140058"/>
                </a:cubicBezTo>
                <a:cubicBezTo>
                  <a:pt x="3722922" y="2163607"/>
                  <a:pt x="3715485" y="2187189"/>
                  <a:pt x="3707782" y="2215908"/>
                </a:cubicBezTo>
                <a:cubicBezTo>
                  <a:pt x="3671550" y="2346366"/>
                  <a:pt x="3633159" y="2481098"/>
                  <a:pt x="3583827" y="2610215"/>
                </a:cubicBezTo>
                <a:cubicBezTo>
                  <a:pt x="3571998" y="2640498"/>
                  <a:pt x="3559686" y="2670330"/>
                  <a:pt x="3547861" y="2700609"/>
                </a:cubicBezTo>
                <a:cubicBezTo>
                  <a:pt x="3528366" y="2748894"/>
                  <a:pt x="3507534" y="2798631"/>
                  <a:pt x="3490905" y="2848660"/>
                </a:cubicBezTo>
                <a:cubicBezTo>
                  <a:pt x="3477958" y="2885973"/>
                  <a:pt x="3466463" y="2924624"/>
                  <a:pt x="3455859" y="2962301"/>
                </a:cubicBezTo>
                <a:cubicBezTo>
                  <a:pt x="3447266" y="2991993"/>
                  <a:pt x="3438672" y="3021673"/>
                  <a:pt x="3429112" y="3050469"/>
                </a:cubicBezTo>
                <a:cubicBezTo>
                  <a:pt x="3394330" y="3158977"/>
                  <a:pt x="3348719" y="3264654"/>
                  <a:pt x="3304862" y="3367476"/>
                </a:cubicBezTo>
                <a:lnTo>
                  <a:pt x="3276071" y="3429000"/>
                </a:lnTo>
                <a:lnTo>
                  <a:pt x="3240805" y="3429000"/>
                </a:lnTo>
                <a:lnTo>
                  <a:pt x="3275917" y="3354192"/>
                </a:lnTo>
                <a:cubicBezTo>
                  <a:pt x="3319817" y="3252303"/>
                  <a:pt x="3364982" y="3147108"/>
                  <a:pt x="3399358" y="3040011"/>
                </a:cubicBezTo>
                <a:cubicBezTo>
                  <a:pt x="3408430" y="3010778"/>
                  <a:pt x="3417061" y="2982021"/>
                  <a:pt x="3425650" y="2952333"/>
                </a:cubicBezTo>
                <a:cubicBezTo>
                  <a:pt x="3436256" y="2914653"/>
                  <a:pt x="3448199" y="2875520"/>
                  <a:pt x="3460661" y="2837763"/>
                </a:cubicBezTo>
                <a:cubicBezTo>
                  <a:pt x="3477731" y="2787246"/>
                  <a:pt x="3498530" y="2736579"/>
                  <a:pt x="3518021" y="2688298"/>
                </a:cubicBezTo>
                <a:cubicBezTo>
                  <a:pt x="3530339" y="2658462"/>
                  <a:pt x="3542206" y="2629115"/>
                  <a:pt x="3554035" y="2598832"/>
                </a:cubicBezTo>
                <a:cubicBezTo>
                  <a:pt x="3602956" y="2471128"/>
                  <a:pt x="3640454" y="2337362"/>
                  <a:pt x="3677174" y="2207351"/>
                </a:cubicBezTo>
                <a:cubicBezTo>
                  <a:pt x="3685353" y="2179086"/>
                  <a:pt x="3692308" y="2155047"/>
                  <a:pt x="3698819" y="2131503"/>
                </a:cubicBezTo>
                <a:cubicBezTo>
                  <a:pt x="3699603" y="2127742"/>
                  <a:pt x="3701314" y="2123952"/>
                  <a:pt x="3702094" y="2120194"/>
                </a:cubicBezTo>
                <a:cubicBezTo>
                  <a:pt x="3586407" y="2255227"/>
                  <a:pt x="3491727" y="2426671"/>
                  <a:pt x="3398355" y="2665603"/>
                </a:cubicBezTo>
                <a:cubicBezTo>
                  <a:pt x="3309322" y="2893763"/>
                  <a:pt x="3241029" y="3129474"/>
                  <a:pt x="3193941" y="3369775"/>
                </a:cubicBezTo>
                <a:lnTo>
                  <a:pt x="3184140" y="3429000"/>
                </a:lnTo>
                <a:lnTo>
                  <a:pt x="3099978" y="3429000"/>
                </a:lnTo>
                <a:lnTo>
                  <a:pt x="3101556" y="3414337"/>
                </a:lnTo>
                <a:cubicBezTo>
                  <a:pt x="3144932" y="3050621"/>
                  <a:pt x="3209988" y="2683612"/>
                  <a:pt x="3370162" y="2356550"/>
                </a:cubicBezTo>
                <a:cubicBezTo>
                  <a:pt x="3467073" y="2159398"/>
                  <a:pt x="3627623" y="2109666"/>
                  <a:pt x="3746477" y="1948889"/>
                </a:cubicBezTo>
                <a:cubicBezTo>
                  <a:pt x="3800786" y="1874532"/>
                  <a:pt x="3818424" y="1744820"/>
                  <a:pt x="3863399" y="1658257"/>
                </a:cubicBezTo>
                <a:cubicBezTo>
                  <a:pt x="3894981" y="1597843"/>
                  <a:pt x="3930436" y="1541007"/>
                  <a:pt x="3968712" y="1484989"/>
                </a:cubicBezTo>
                <a:cubicBezTo>
                  <a:pt x="3564505" y="1591029"/>
                  <a:pt x="3170154" y="1745588"/>
                  <a:pt x="2792390" y="1953974"/>
                </a:cubicBezTo>
                <a:lnTo>
                  <a:pt x="2714982" y="1998051"/>
                </a:lnTo>
                <a:cubicBezTo>
                  <a:pt x="2773600" y="2194577"/>
                  <a:pt x="2823261" y="2388201"/>
                  <a:pt x="2813361" y="2594912"/>
                </a:cubicBezTo>
                <a:cubicBezTo>
                  <a:pt x="2800935" y="2854826"/>
                  <a:pt x="2738768" y="3117188"/>
                  <a:pt x="2688430" y="3372564"/>
                </a:cubicBezTo>
                <a:cubicBezTo>
                  <a:pt x="2680286" y="3413403"/>
                  <a:pt x="2633415" y="3347749"/>
                  <a:pt x="2629626" y="3334394"/>
                </a:cubicBezTo>
                <a:cubicBezTo>
                  <a:pt x="2507208" y="2928509"/>
                  <a:pt x="2389664" y="2481450"/>
                  <a:pt x="2565328" y="2087399"/>
                </a:cubicBezTo>
                <a:cubicBezTo>
                  <a:pt x="2340344" y="2226334"/>
                  <a:pt x="2126262" y="2381607"/>
                  <a:pt x="1922999" y="2551343"/>
                </a:cubicBezTo>
                <a:cubicBezTo>
                  <a:pt x="1913735" y="2692357"/>
                  <a:pt x="1951823" y="2841268"/>
                  <a:pt x="1950261" y="2976858"/>
                </a:cubicBezTo>
                <a:cubicBezTo>
                  <a:pt x="2095468" y="2974315"/>
                  <a:pt x="2243415" y="3139324"/>
                  <a:pt x="2365554" y="3330107"/>
                </a:cubicBezTo>
                <a:lnTo>
                  <a:pt x="2424142" y="3429000"/>
                </a:lnTo>
                <a:lnTo>
                  <a:pt x="2395994" y="3429000"/>
                </a:lnTo>
                <a:lnTo>
                  <a:pt x="2392863" y="3423964"/>
                </a:lnTo>
                <a:cubicBezTo>
                  <a:pt x="2286592" y="3268030"/>
                  <a:pt x="2128210" y="3101604"/>
                  <a:pt x="2017589" y="3064982"/>
                </a:cubicBezTo>
                <a:cubicBezTo>
                  <a:pt x="2065428" y="3096607"/>
                  <a:pt x="2108651" y="3129340"/>
                  <a:pt x="2147336" y="3165052"/>
                </a:cubicBezTo>
                <a:cubicBezTo>
                  <a:pt x="2168131" y="3184249"/>
                  <a:pt x="2188032" y="3204414"/>
                  <a:pt x="2207047" y="3225540"/>
                </a:cubicBezTo>
                <a:cubicBezTo>
                  <a:pt x="2240670" y="3262852"/>
                  <a:pt x="2268864" y="3304110"/>
                  <a:pt x="2299106" y="3349931"/>
                </a:cubicBezTo>
                <a:lnTo>
                  <a:pt x="2314430" y="3372144"/>
                </a:lnTo>
                <a:lnTo>
                  <a:pt x="2352406" y="3429000"/>
                </a:lnTo>
                <a:lnTo>
                  <a:pt x="2314492" y="3429000"/>
                </a:lnTo>
                <a:lnTo>
                  <a:pt x="2288095" y="3389030"/>
                </a:lnTo>
                <a:lnTo>
                  <a:pt x="2272768" y="3366822"/>
                </a:lnTo>
                <a:cubicBezTo>
                  <a:pt x="2242565" y="3321921"/>
                  <a:pt x="2214890" y="3282042"/>
                  <a:pt x="2182715" y="3246071"/>
                </a:cubicBezTo>
                <a:cubicBezTo>
                  <a:pt x="2139301" y="3197043"/>
                  <a:pt x="2090046" y="3153375"/>
                  <a:pt x="2032061" y="3112380"/>
                </a:cubicBezTo>
                <a:cubicBezTo>
                  <a:pt x="2113005" y="3203219"/>
                  <a:pt x="2185837" y="3300905"/>
                  <a:pt x="2257220" y="3397257"/>
                </a:cubicBezTo>
                <a:lnTo>
                  <a:pt x="2281324" y="3429000"/>
                </a:lnTo>
                <a:lnTo>
                  <a:pt x="2242860" y="3429000"/>
                </a:lnTo>
                <a:lnTo>
                  <a:pt x="2232818" y="3415926"/>
                </a:lnTo>
                <a:cubicBezTo>
                  <a:pt x="2156524" y="3313256"/>
                  <a:pt x="2077809" y="3208351"/>
                  <a:pt x="1990172" y="3113121"/>
                </a:cubicBezTo>
                <a:cubicBezTo>
                  <a:pt x="2025229" y="3186236"/>
                  <a:pt x="2072239" y="3261202"/>
                  <a:pt x="2124090" y="3332017"/>
                </a:cubicBezTo>
                <a:lnTo>
                  <a:pt x="2200380" y="3429000"/>
                </a:lnTo>
                <a:lnTo>
                  <a:pt x="2147507" y="3429000"/>
                </a:lnTo>
                <a:lnTo>
                  <a:pt x="2070668" y="3332520"/>
                </a:lnTo>
                <a:cubicBezTo>
                  <a:pt x="2050397" y="3303060"/>
                  <a:pt x="1955949" y="3095860"/>
                  <a:pt x="1975142" y="3156570"/>
                </a:cubicBezTo>
                <a:cubicBezTo>
                  <a:pt x="1998651" y="3232010"/>
                  <a:pt x="2025657" y="3307543"/>
                  <a:pt x="2050035" y="3384345"/>
                </a:cubicBezTo>
                <a:lnTo>
                  <a:pt x="2063025" y="3429000"/>
                </a:lnTo>
                <a:lnTo>
                  <a:pt x="2021675" y="3429000"/>
                </a:lnTo>
                <a:lnTo>
                  <a:pt x="2019308" y="3418118"/>
                </a:lnTo>
                <a:cubicBezTo>
                  <a:pt x="1994223" y="3319278"/>
                  <a:pt x="1963999" y="3221518"/>
                  <a:pt x="1938835" y="3122160"/>
                </a:cubicBezTo>
                <a:cubicBezTo>
                  <a:pt x="1929908" y="3190047"/>
                  <a:pt x="1941143" y="3261322"/>
                  <a:pt x="1953230" y="3330699"/>
                </a:cubicBezTo>
                <a:lnTo>
                  <a:pt x="1956763" y="3349191"/>
                </a:lnTo>
                <a:lnTo>
                  <a:pt x="1967925" y="3429000"/>
                </a:lnTo>
                <a:lnTo>
                  <a:pt x="1936622" y="3429000"/>
                </a:lnTo>
                <a:lnTo>
                  <a:pt x="1926261" y="3355064"/>
                </a:lnTo>
                <a:lnTo>
                  <a:pt x="1922724" y="3336577"/>
                </a:lnTo>
                <a:cubicBezTo>
                  <a:pt x="1915473" y="3294948"/>
                  <a:pt x="1907737" y="3252875"/>
                  <a:pt x="1904650" y="3210616"/>
                </a:cubicBezTo>
                <a:lnTo>
                  <a:pt x="1885273" y="3429000"/>
                </a:lnTo>
                <a:lnTo>
                  <a:pt x="1854363" y="3429000"/>
                </a:lnTo>
                <a:lnTo>
                  <a:pt x="1880391" y="3174796"/>
                </a:lnTo>
                <a:cubicBezTo>
                  <a:pt x="1857032" y="3207864"/>
                  <a:pt x="1833268" y="3242346"/>
                  <a:pt x="1818273" y="3286729"/>
                </a:cubicBezTo>
                <a:cubicBezTo>
                  <a:pt x="1804852" y="3326735"/>
                  <a:pt x="1797634" y="3369725"/>
                  <a:pt x="1794691" y="3414239"/>
                </a:cubicBezTo>
                <a:cubicBezTo>
                  <a:pt x="1794765" y="3419159"/>
                  <a:pt x="1794840" y="3424080"/>
                  <a:pt x="1794914" y="3429000"/>
                </a:cubicBezTo>
                <a:lnTo>
                  <a:pt x="1746128" y="3429000"/>
                </a:lnTo>
                <a:lnTo>
                  <a:pt x="1753934" y="3295796"/>
                </a:lnTo>
                <a:cubicBezTo>
                  <a:pt x="1761216" y="3245140"/>
                  <a:pt x="1773366" y="3194443"/>
                  <a:pt x="1792053" y="3143396"/>
                </a:cubicBezTo>
                <a:cubicBezTo>
                  <a:pt x="1831929" y="3034223"/>
                  <a:pt x="1865036" y="2965363"/>
                  <a:pt x="1862248" y="2837397"/>
                </a:cubicBezTo>
                <a:cubicBezTo>
                  <a:pt x="1860953" y="2758277"/>
                  <a:pt x="1859762" y="2681946"/>
                  <a:pt x="1862250" y="2604531"/>
                </a:cubicBezTo>
                <a:cubicBezTo>
                  <a:pt x="1629459" y="2804327"/>
                  <a:pt x="1412286" y="3022119"/>
                  <a:pt x="1211999" y="3254610"/>
                </a:cubicBezTo>
                <a:cubicBezTo>
                  <a:pt x="1212594" y="3257848"/>
                  <a:pt x="1213637" y="3260601"/>
                  <a:pt x="1213266" y="3262947"/>
                </a:cubicBezTo>
                <a:cubicBezTo>
                  <a:pt x="1207239" y="3316048"/>
                  <a:pt x="1203941" y="3368982"/>
                  <a:pt x="1203370" y="3421676"/>
                </a:cubicBezTo>
                <a:cubicBezTo>
                  <a:pt x="1203470" y="3424117"/>
                  <a:pt x="1203571" y="3426559"/>
                  <a:pt x="1203671" y="3429000"/>
                </a:cubicBezTo>
                <a:lnTo>
                  <a:pt x="1143180" y="3429000"/>
                </a:lnTo>
                <a:cubicBezTo>
                  <a:pt x="1142845" y="3398348"/>
                  <a:pt x="1142511" y="3367697"/>
                  <a:pt x="1142176" y="3337045"/>
                </a:cubicBezTo>
                <a:lnTo>
                  <a:pt x="1067484" y="3429000"/>
                </a:lnTo>
                <a:lnTo>
                  <a:pt x="953928" y="3429000"/>
                </a:lnTo>
                <a:lnTo>
                  <a:pt x="959715" y="3421185"/>
                </a:lnTo>
                <a:cubicBezTo>
                  <a:pt x="1122351" y="3213955"/>
                  <a:pt x="1297493" y="3016464"/>
                  <a:pt x="1483788" y="2830174"/>
                </a:cubicBezTo>
                <a:cubicBezTo>
                  <a:pt x="1354519" y="2823700"/>
                  <a:pt x="1219786" y="2843526"/>
                  <a:pt x="1100671" y="2823137"/>
                </a:cubicBezTo>
                <a:cubicBezTo>
                  <a:pt x="1097473" y="2824667"/>
                  <a:pt x="1093344" y="2826226"/>
                  <a:pt x="1090144" y="2827748"/>
                </a:cubicBezTo>
                <a:cubicBezTo>
                  <a:pt x="1093160" y="2833221"/>
                  <a:pt x="1095726" y="2839172"/>
                  <a:pt x="1095872" y="2842892"/>
                </a:cubicBezTo>
                <a:cubicBezTo>
                  <a:pt x="1117034" y="3185754"/>
                  <a:pt x="501310" y="3336589"/>
                  <a:pt x="262785" y="3416450"/>
                </a:cubicBezTo>
                <a:cubicBezTo>
                  <a:pt x="240730" y="3423851"/>
                  <a:pt x="197167" y="3359461"/>
                  <a:pt x="209968" y="3341713"/>
                </a:cubicBezTo>
                <a:cubicBezTo>
                  <a:pt x="383281" y="3098661"/>
                  <a:pt x="615742" y="2948713"/>
                  <a:pt x="873460" y="2824768"/>
                </a:cubicBezTo>
                <a:cubicBezTo>
                  <a:pt x="626943" y="2762900"/>
                  <a:pt x="365733" y="2531633"/>
                  <a:pt x="192686" y="2420257"/>
                </a:cubicBezTo>
                <a:cubicBezTo>
                  <a:pt x="116185" y="2370690"/>
                  <a:pt x="52073" y="2325165"/>
                  <a:pt x="4696" y="2268668"/>
                </a:cubicBezTo>
                <a:lnTo>
                  <a:pt x="0" y="2260984"/>
                </a:lnTo>
                <a:lnTo>
                  <a:pt x="0" y="2084472"/>
                </a:lnTo>
                <a:lnTo>
                  <a:pt x="174101" y="2191277"/>
                </a:lnTo>
                <a:cubicBezTo>
                  <a:pt x="413334" y="2330164"/>
                  <a:pt x="660435" y="2456160"/>
                  <a:pt x="891800" y="2607935"/>
                </a:cubicBezTo>
                <a:cubicBezTo>
                  <a:pt x="944884" y="2642606"/>
                  <a:pt x="1012106" y="2716300"/>
                  <a:pt x="1072219" y="2740443"/>
                </a:cubicBezTo>
                <a:cubicBezTo>
                  <a:pt x="1072700" y="2740886"/>
                  <a:pt x="1073629" y="2740850"/>
                  <a:pt x="1074117" y="2741301"/>
                </a:cubicBezTo>
                <a:cubicBezTo>
                  <a:pt x="1077423" y="2742567"/>
                  <a:pt x="1080285" y="2744315"/>
                  <a:pt x="1083114" y="2745131"/>
                </a:cubicBezTo>
                <a:cubicBezTo>
                  <a:pt x="1205686" y="2782148"/>
                  <a:pt x="1403553" y="2733717"/>
                  <a:pt x="1543010" y="2762140"/>
                </a:cubicBezTo>
                <a:cubicBezTo>
                  <a:pt x="1545352" y="2762516"/>
                  <a:pt x="1548218" y="2764258"/>
                  <a:pt x="1551080" y="2766006"/>
                </a:cubicBezTo>
                <a:cubicBezTo>
                  <a:pt x="1796784" y="2527970"/>
                  <a:pt x="2061981" y="2311521"/>
                  <a:pt x="2345443" y="2120882"/>
                </a:cubicBezTo>
                <a:cubicBezTo>
                  <a:pt x="2141371" y="2118786"/>
                  <a:pt x="1930334" y="2175666"/>
                  <a:pt x="1721499" y="2170969"/>
                </a:cubicBezTo>
                <a:cubicBezTo>
                  <a:pt x="1398951" y="2164309"/>
                  <a:pt x="1081337" y="2118329"/>
                  <a:pt x="767716" y="2043768"/>
                </a:cubicBezTo>
                <a:cubicBezTo>
                  <a:pt x="753133" y="2040162"/>
                  <a:pt x="700946" y="1969599"/>
                  <a:pt x="722147" y="1964091"/>
                </a:cubicBezTo>
                <a:cubicBezTo>
                  <a:pt x="968781" y="1900673"/>
                  <a:pt x="1232259" y="1897588"/>
                  <a:pt x="1485552" y="1884202"/>
                </a:cubicBezTo>
                <a:cubicBezTo>
                  <a:pt x="1722589" y="1871930"/>
                  <a:pt x="1934026" y="1883502"/>
                  <a:pt x="2143004" y="1973420"/>
                </a:cubicBezTo>
                <a:cubicBezTo>
                  <a:pt x="2072259" y="1892879"/>
                  <a:pt x="2001915" y="1810927"/>
                  <a:pt x="1933391" y="1727971"/>
                </a:cubicBezTo>
                <a:cubicBezTo>
                  <a:pt x="1884964" y="1669829"/>
                  <a:pt x="1830279" y="1618453"/>
                  <a:pt x="1827118" y="1539410"/>
                </a:cubicBezTo>
                <a:cubicBezTo>
                  <a:pt x="1826899" y="1533830"/>
                  <a:pt x="1831287" y="1527131"/>
                  <a:pt x="1837349" y="1527357"/>
                </a:cubicBezTo>
                <a:cubicBezTo>
                  <a:pt x="1954786" y="1529180"/>
                  <a:pt x="2095955" y="1670243"/>
                  <a:pt x="2162835" y="1758853"/>
                </a:cubicBezTo>
                <a:cubicBezTo>
                  <a:pt x="2223806" y="1839314"/>
                  <a:pt x="2261117" y="1933764"/>
                  <a:pt x="2257167" y="2033123"/>
                </a:cubicBezTo>
                <a:cubicBezTo>
                  <a:pt x="2258619" y="2034463"/>
                  <a:pt x="2260110" y="2036731"/>
                  <a:pt x="2261598" y="2038998"/>
                </a:cubicBezTo>
                <a:cubicBezTo>
                  <a:pt x="2319293" y="2037627"/>
                  <a:pt x="2377620" y="2040418"/>
                  <a:pt x="2437177" y="2050608"/>
                </a:cubicBezTo>
                <a:cubicBezTo>
                  <a:pt x="2440002" y="2051429"/>
                  <a:pt x="2442387" y="2052726"/>
                  <a:pt x="2445247" y="2054476"/>
                </a:cubicBezTo>
                <a:cubicBezTo>
                  <a:pt x="2542410" y="1991910"/>
                  <a:pt x="2642483" y="1932023"/>
                  <a:pt x="2743626" y="1875819"/>
                </a:cubicBezTo>
                <a:cubicBezTo>
                  <a:pt x="2843877" y="1820576"/>
                  <a:pt x="2945694" y="1769471"/>
                  <a:pt x="3048102" y="1721595"/>
                </a:cubicBezTo>
                <a:cubicBezTo>
                  <a:pt x="2585795" y="1725639"/>
                  <a:pt x="2153807" y="1567795"/>
                  <a:pt x="1799414" y="1265732"/>
                </a:cubicBezTo>
                <a:cubicBezTo>
                  <a:pt x="1791709" y="1259523"/>
                  <a:pt x="1742423" y="1191635"/>
                  <a:pt x="1771735" y="1190929"/>
                </a:cubicBezTo>
                <a:cubicBezTo>
                  <a:pt x="2256142" y="1180405"/>
                  <a:pt x="2784409" y="1241721"/>
                  <a:pt x="3104273" y="1647159"/>
                </a:cubicBezTo>
                <a:cubicBezTo>
                  <a:pt x="3108183" y="1651663"/>
                  <a:pt x="3110711" y="1656686"/>
                  <a:pt x="3113245" y="1661705"/>
                </a:cubicBezTo>
                <a:cubicBezTo>
                  <a:pt x="3118189" y="1668958"/>
                  <a:pt x="3122727" y="1677622"/>
                  <a:pt x="3126294" y="1685400"/>
                </a:cubicBezTo>
                <a:cubicBezTo>
                  <a:pt x="3390302" y="1567262"/>
                  <a:pt x="3661785" y="1473036"/>
                  <a:pt x="3937433" y="1401473"/>
                </a:cubicBezTo>
                <a:cubicBezTo>
                  <a:pt x="3836176" y="1303523"/>
                  <a:pt x="3721785" y="1191668"/>
                  <a:pt x="3590475" y="1168974"/>
                </a:cubicBezTo>
                <a:cubicBezTo>
                  <a:pt x="3435249" y="1142111"/>
                  <a:pt x="3264279" y="1187605"/>
                  <a:pt x="3100264" y="1150845"/>
                </a:cubicBezTo>
                <a:cubicBezTo>
                  <a:pt x="2787310" y="1081393"/>
                  <a:pt x="2468738" y="941372"/>
                  <a:pt x="2183576" y="798150"/>
                </a:cubicBezTo>
                <a:cubicBezTo>
                  <a:pt x="2170260" y="791226"/>
                  <a:pt x="2115765" y="721220"/>
                  <a:pt x="2151029" y="717947"/>
                </a:cubicBezTo>
                <a:cubicBezTo>
                  <a:pt x="2677991" y="665203"/>
                  <a:pt x="3159089" y="688356"/>
                  <a:pt x="3563434" y="1040115"/>
                </a:cubicBezTo>
                <a:lnTo>
                  <a:pt x="3177952" y="228386"/>
                </a:lnTo>
                <a:cubicBezTo>
                  <a:pt x="3171337" y="214210"/>
                  <a:pt x="3161442" y="176414"/>
                  <a:pt x="3189263" y="196726"/>
                </a:cubicBezTo>
                <a:cubicBezTo>
                  <a:pt x="3348177" y="315655"/>
                  <a:pt x="3463235" y="479187"/>
                  <a:pt x="3560912" y="650863"/>
                </a:cubicBezTo>
                <a:cubicBezTo>
                  <a:pt x="3646545" y="800668"/>
                  <a:pt x="3658964" y="924983"/>
                  <a:pt x="3626636" y="1083230"/>
                </a:cubicBezTo>
                <a:cubicBezTo>
                  <a:pt x="3635603" y="1086129"/>
                  <a:pt x="3644081" y="1088586"/>
                  <a:pt x="3653088" y="1092417"/>
                </a:cubicBezTo>
                <a:cubicBezTo>
                  <a:pt x="3765052" y="1143828"/>
                  <a:pt x="3892199" y="1295230"/>
                  <a:pt x="3988128" y="1388267"/>
                </a:cubicBezTo>
                <a:cubicBezTo>
                  <a:pt x="4265269" y="1318971"/>
                  <a:pt x="4547054" y="1272774"/>
                  <a:pt x="4830582" y="1247000"/>
                </a:cubicBezTo>
                <a:lnTo>
                  <a:pt x="4830100" y="1246554"/>
                </a:lnTo>
                <a:cubicBezTo>
                  <a:pt x="4727027" y="940030"/>
                  <a:pt x="4271973" y="904199"/>
                  <a:pt x="4036318" y="718013"/>
                </a:cubicBezTo>
                <a:cubicBezTo>
                  <a:pt x="3810777" y="540273"/>
                  <a:pt x="3654591" y="291297"/>
                  <a:pt x="3432098" y="108312"/>
                </a:cubicBezTo>
                <a:cubicBezTo>
                  <a:pt x="3405134" y="86099"/>
                  <a:pt x="3391592" y="15385"/>
                  <a:pt x="3446761" y="32278"/>
                </a:cubicBezTo>
                <a:cubicBezTo>
                  <a:pt x="3801752" y="139638"/>
                  <a:pt x="4119982" y="317863"/>
                  <a:pt x="4419733" y="534555"/>
                </a:cubicBezTo>
                <a:cubicBezTo>
                  <a:pt x="4597168" y="662520"/>
                  <a:pt x="4760991" y="799417"/>
                  <a:pt x="4781371" y="1029604"/>
                </a:cubicBezTo>
                <a:cubicBezTo>
                  <a:pt x="4781562" y="1034257"/>
                  <a:pt x="4780772" y="1038014"/>
                  <a:pt x="4780440" y="1041290"/>
                </a:cubicBezTo>
                <a:cubicBezTo>
                  <a:pt x="4830364" y="1090056"/>
                  <a:pt x="4870983" y="1150844"/>
                  <a:pt x="4898954" y="1233092"/>
                </a:cubicBezTo>
                <a:cubicBezTo>
                  <a:pt x="4900480" y="1236288"/>
                  <a:pt x="4900107" y="1238630"/>
                  <a:pt x="4900699" y="1241867"/>
                </a:cubicBezTo>
                <a:cubicBezTo>
                  <a:pt x="5170915" y="1220815"/>
                  <a:pt x="5442360" y="1218817"/>
                  <a:pt x="5714511" y="1234483"/>
                </a:cubicBezTo>
                <a:cubicBezTo>
                  <a:pt x="5651495" y="1126157"/>
                  <a:pt x="5582088" y="1020879"/>
                  <a:pt x="5464793" y="964556"/>
                </a:cubicBezTo>
                <a:cubicBezTo>
                  <a:pt x="5463384" y="964148"/>
                  <a:pt x="5462860" y="962770"/>
                  <a:pt x="5461897" y="961879"/>
                </a:cubicBezTo>
                <a:cubicBezTo>
                  <a:pt x="5031826" y="876789"/>
                  <a:pt x="4661031" y="392458"/>
                  <a:pt x="4399417" y="23573"/>
                </a:cubicBezTo>
                <a:lnTo>
                  <a:pt x="4382818" y="0"/>
                </a:lnTo>
                <a:close/>
                <a:moveTo>
                  <a:pt x="1890928" y="0"/>
                </a:moveTo>
                <a:lnTo>
                  <a:pt x="1994713" y="0"/>
                </a:lnTo>
                <a:lnTo>
                  <a:pt x="1931354" y="46950"/>
                </a:lnTo>
                <a:cubicBezTo>
                  <a:pt x="1877666" y="83934"/>
                  <a:pt x="1822568" y="119048"/>
                  <a:pt x="1765923" y="152043"/>
                </a:cubicBezTo>
                <a:cubicBezTo>
                  <a:pt x="1744896" y="164696"/>
                  <a:pt x="1723857" y="174555"/>
                  <a:pt x="1702258" y="183286"/>
                </a:cubicBezTo>
                <a:cubicBezTo>
                  <a:pt x="1664333" y="221747"/>
                  <a:pt x="1731601" y="160836"/>
                  <a:pt x="1538370" y="382804"/>
                </a:cubicBezTo>
                <a:cubicBezTo>
                  <a:pt x="1278852" y="821311"/>
                  <a:pt x="915356" y="1171566"/>
                  <a:pt x="542867" y="1515092"/>
                </a:cubicBezTo>
                <a:cubicBezTo>
                  <a:pt x="521291" y="1535055"/>
                  <a:pt x="503482" y="1450596"/>
                  <a:pt x="515800" y="1433180"/>
                </a:cubicBezTo>
                <a:cubicBezTo>
                  <a:pt x="664236" y="1221055"/>
                  <a:pt x="747224" y="973666"/>
                  <a:pt x="909145" y="770225"/>
                </a:cubicBezTo>
                <a:cubicBezTo>
                  <a:pt x="998789" y="657824"/>
                  <a:pt x="1101084" y="562246"/>
                  <a:pt x="1214067" y="479561"/>
                </a:cubicBezTo>
                <a:cubicBezTo>
                  <a:pt x="1023317" y="544399"/>
                  <a:pt x="824392" y="591568"/>
                  <a:pt x="640967" y="676601"/>
                </a:cubicBezTo>
                <a:cubicBezTo>
                  <a:pt x="458381" y="761213"/>
                  <a:pt x="284593" y="863005"/>
                  <a:pt x="112563" y="967952"/>
                </a:cubicBezTo>
                <a:lnTo>
                  <a:pt x="0" y="1037006"/>
                </a:lnTo>
                <a:lnTo>
                  <a:pt x="0" y="804763"/>
                </a:lnTo>
                <a:lnTo>
                  <a:pt x="36881" y="771118"/>
                </a:lnTo>
                <a:cubicBezTo>
                  <a:pt x="302143" y="533792"/>
                  <a:pt x="585478" y="311226"/>
                  <a:pt x="910534" y="200753"/>
                </a:cubicBezTo>
                <a:cubicBezTo>
                  <a:pt x="1140280" y="122663"/>
                  <a:pt x="1356783" y="195873"/>
                  <a:pt x="1578717" y="146982"/>
                </a:cubicBezTo>
                <a:cubicBezTo>
                  <a:pt x="1683404" y="123672"/>
                  <a:pt x="1787691" y="70445"/>
                  <a:pt x="1887945" y="2196"/>
                </a:cubicBezTo>
                <a:lnTo>
                  <a:pt x="1890928"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6" name="Rectangle 25">
            <a:extLst>
              <a:ext uri="{FF2B5EF4-FFF2-40B4-BE49-F238E27FC236}">
                <a16:creationId xmlns:a16="http://schemas.microsoft.com/office/drawing/2014/main" id="{A20AF199-99C2-4569-9CAF-24514AE5E82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199"/>
            <a:ext cx="11277600" cy="5943602"/>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106217A3-5555-4E1E-2957-888FA18AB2B6}"/>
              </a:ext>
            </a:extLst>
          </p:cNvPr>
          <p:cNvSpPr>
            <a:spLocks noGrp="1"/>
          </p:cNvSpPr>
          <p:nvPr>
            <p:ph type="ctrTitle"/>
          </p:nvPr>
        </p:nvSpPr>
        <p:spPr>
          <a:xfrm>
            <a:off x="1142999" y="1676401"/>
            <a:ext cx="4495801" cy="2286002"/>
          </a:xfrm>
        </p:spPr>
        <p:txBody>
          <a:bodyPr anchor="t">
            <a:normAutofit/>
          </a:bodyPr>
          <a:lstStyle/>
          <a:p>
            <a:pPr algn="l"/>
            <a:r>
              <a:rPr lang="en-US" sz="4800"/>
              <a:t>Using the STABLE  Calculator</a:t>
            </a:r>
          </a:p>
        </p:txBody>
      </p:sp>
      <p:sp>
        <p:nvSpPr>
          <p:cNvPr id="3" name="Subtitle 2">
            <a:extLst>
              <a:ext uri="{FF2B5EF4-FFF2-40B4-BE49-F238E27FC236}">
                <a16:creationId xmlns:a16="http://schemas.microsoft.com/office/drawing/2014/main" id="{BE3BD0F4-00F8-F5F3-14C9-DDCBD277AEA3}"/>
              </a:ext>
            </a:extLst>
          </p:cNvPr>
          <p:cNvSpPr>
            <a:spLocks noGrp="1"/>
          </p:cNvSpPr>
          <p:nvPr>
            <p:ph type="subTitle" idx="1"/>
          </p:nvPr>
        </p:nvSpPr>
        <p:spPr>
          <a:xfrm>
            <a:off x="1142999" y="4267200"/>
            <a:ext cx="4495801" cy="914400"/>
          </a:xfrm>
        </p:spPr>
        <p:txBody>
          <a:bodyPr>
            <a:normAutofit/>
          </a:bodyPr>
          <a:lstStyle/>
          <a:p>
            <a:pPr algn="l"/>
            <a:r>
              <a:rPr lang="en-US" sz="1300">
                <a:solidFill>
                  <a:schemeClr val="tx1">
                    <a:alpha val="55000"/>
                  </a:schemeClr>
                </a:solidFill>
              </a:rPr>
              <a:t>David Thornton, Ph.D., </a:t>
            </a:r>
          </a:p>
          <a:p>
            <a:pPr algn="l"/>
            <a:endParaRPr lang="en-US" sz="1300">
              <a:solidFill>
                <a:schemeClr val="tx1">
                  <a:alpha val="55000"/>
                </a:schemeClr>
              </a:solidFill>
            </a:endParaRPr>
          </a:p>
          <a:p>
            <a:pPr algn="l"/>
            <a:r>
              <a:rPr lang="en-US" sz="1300">
                <a:solidFill>
                  <a:schemeClr val="tx1">
                    <a:alpha val="55000"/>
                  </a:schemeClr>
                </a:solidFill>
              </a:rPr>
              <a:t>FAsTR LLC &amp; SAARNA </a:t>
            </a:r>
          </a:p>
          <a:p>
            <a:pPr algn="l"/>
            <a:endParaRPr lang="en-US" sz="1300">
              <a:solidFill>
                <a:schemeClr val="tx1">
                  <a:alpha val="55000"/>
                </a:schemeClr>
              </a:solidFill>
            </a:endParaRPr>
          </a:p>
          <a:p>
            <a:pPr algn="l"/>
            <a:endParaRPr lang="en-US" sz="1300">
              <a:solidFill>
                <a:schemeClr val="tx1">
                  <a:alpha val="55000"/>
                </a:schemeClr>
              </a:solidFill>
            </a:endParaRPr>
          </a:p>
        </p:txBody>
      </p:sp>
      <p:pic>
        <p:nvPicPr>
          <p:cNvPr id="5" name="Video 4" descr="3D White Numbers">
            <a:extLst>
              <a:ext uri="{FF2B5EF4-FFF2-40B4-BE49-F238E27FC236}">
                <a16:creationId xmlns:a16="http://schemas.microsoft.com/office/drawing/2014/main" id="{4B2F6BD0-A30F-26A4-FFDF-C79BCDE304A3}"/>
              </a:ext>
            </a:extLst>
          </p:cNvPr>
          <p:cNvPicPr>
            <a:picLocks noChangeAspect="1"/>
          </p:cNvPicPr>
          <p:nvPr>
            <a:videoFile r:link="rId2"/>
            <p:extLst>
              <p:ext uri="{DAA4B4D4-6D71-4841-9C94-3DE7FCFB9230}">
                <p14:media xmlns:p14="http://schemas.microsoft.com/office/powerpoint/2010/main" r:embed="rId1"/>
              </p:ext>
            </p:extLst>
          </p:nvPr>
        </p:nvPicPr>
        <p:blipFill rotWithShape="1">
          <a:blip r:embed="rId4"/>
          <a:srcRect t="284" r="1" b="1"/>
          <a:stretch/>
        </p:blipFill>
        <p:spPr>
          <a:xfrm>
            <a:off x="6619874" y="2122733"/>
            <a:ext cx="4657726" cy="2612529"/>
          </a:xfrm>
          <a:prstGeom prst="rect">
            <a:avLst/>
          </a:prstGeom>
        </p:spPr>
      </p:pic>
    </p:spTree>
    <p:extLst>
      <p:ext uri="{BB962C8B-B14F-4D97-AF65-F5344CB8AC3E}">
        <p14:creationId xmlns:p14="http://schemas.microsoft.com/office/powerpoint/2010/main" val="2383705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0000" fill="hold"/>
                                        <p:tgtEl>
                                          <p:spTgt spid="5"/>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5"/>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5"/>
                                        </p:tgtEl>
                                      </p:cBhvr>
                                    </p:cmd>
                                  </p:childTnLst>
                                </p:cTn>
                              </p:par>
                            </p:childTnLst>
                          </p:cTn>
                        </p:par>
                      </p:childTnLst>
                    </p:cTn>
                  </p:par>
                </p:childTnLst>
              </p:cTn>
              <p:nextCondLst>
                <p:cond evt="onClick" delay="0">
                  <p:tgtEl>
                    <p:spTgt spid="5"/>
                  </p:tgtEl>
                </p:cond>
              </p:nextCondLst>
            </p:seq>
            <p:video>
              <p:cMediaNode mute="1">
                <p:cTn id="12" repeatCount="indefinite" fill="hold" display="0">
                  <p:stCondLst>
                    <p:cond delay="indefinite"/>
                  </p:stCondLst>
                </p:cTn>
                <p:tgtEl>
                  <p:spTgt spid="5"/>
                </p:tgtEl>
              </p:cMediaNode>
            </p:video>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7EB49CFA-F569-5CF2-AF37-C5062C0961E5}"/>
              </a:ext>
            </a:extLst>
          </p:cNvPr>
          <p:cNvSpPr>
            <a:spLocks noGrp="1"/>
          </p:cNvSpPr>
          <p:nvPr>
            <p:ph type="title"/>
          </p:nvPr>
        </p:nvSpPr>
        <p:spPr>
          <a:xfrm>
            <a:off x="1143000" y="1676400"/>
            <a:ext cx="3810000" cy="3505200"/>
          </a:xfrm>
        </p:spPr>
        <p:txBody>
          <a:bodyPr anchor="t">
            <a:normAutofit/>
          </a:bodyPr>
          <a:lstStyle/>
          <a:p>
            <a:r>
              <a:rPr lang="en-US" sz="4000"/>
              <a:t>What is the STABLE Calculator</a:t>
            </a:r>
          </a:p>
        </p:txBody>
      </p:sp>
      <p:sp>
        <p:nvSpPr>
          <p:cNvPr id="3" name="Content Placeholder 2">
            <a:extLst>
              <a:ext uri="{FF2B5EF4-FFF2-40B4-BE49-F238E27FC236}">
                <a16:creationId xmlns:a16="http://schemas.microsoft.com/office/drawing/2014/main" id="{D14B83A9-F9D9-42CF-17FD-C4918772A93F}"/>
              </a:ext>
            </a:extLst>
          </p:cNvPr>
          <p:cNvSpPr>
            <a:spLocks noGrp="1"/>
          </p:cNvSpPr>
          <p:nvPr>
            <p:ph idx="1"/>
          </p:nvPr>
        </p:nvSpPr>
        <p:spPr>
          <a:xfrm>
            <a:off x="5181604" y="1676400"/>
            <a:ext cx="5638796" cy="3505200"/>
          </a:xfrm>
        </p:spPr>
        <p:txBody>
          <a:bodyPr>
            <a:normAutofit/>
          </a:bodyPr>
          <a:lstStyle/>
          <a:p>
            <a:r>
              <a:rPr lang="en-US" sz="2400" dirty="0">
                <a:solidFill>
                  <a:schemeClr val="tx1">
                    <a:alpha val="55000"/>
                  </a:schemeClr>
                </a:solidFill>
              </a:rPr>
              <a:t>It implements a synthetic logistic regression equation that allows you to estimate 5-year sexual recidivism rates based on Static-99R and STABLE-2007 scores</a:t>
            </a:r>
          </a:p>
        </p:txBody>
      </p:sp>
    </p:spTree>
    <p:extLst>
      <p:ext uri="{BB962C8B-B14F-4D97-AF65-F5344CB8AC3E}">
        <p14:creationId xmlns:p14="http://schemas.microsoft.com/office/powerpoint/2010/main" val="216440319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3" name="Rectangle 12">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4F6D5FE7-6934-DC09-C28A-6BEADDED25A7}"/>
              </a:ext>
            </a:extLst>
          </p:cNvPr>
          <p:cNvSpPr>
            <a:spLocks noGrp="1"/>
          </p:cNvSpPr>
          <p:nvPr>
            <p:ph type="title"/>
          </p:nvPr>
        </p:nvSpPr>
        <p:spPr>
          <a:xfrm>
            <a:off x="1143000" y="1676400"/>
            <a:ext cx="3810000" cy="3505200"/>
          </a:xfrm>
        </p:spPr>
        <p:txBody>
          <a:bodyPr anchor="t">
            <a:normAutofit/>
          </a:bodyPr>
          <a:lstStyle/>
          <a:p>
            <a:r>
              <a:rPr lang="en-US" sz="4000"/>
              <a:t>Let’s look at the STABLE Calculator</a:t>
            </a:r>
          </a:p>
        </p:txBody>
      </p:sp>
      <p:sp>
        <p:nvSpPr>
          <p:cNvPr id="3" name="Content Placeholder 2">
            <a:extLst>
              <a:ext uri="{FF2B5EF4-FFF2-40B4-BE49-F238E27FC236}">
                <a16:creationId xmlns:a16="http://schemas.microsoft.com/office/drawing/2014/main" id="{24DCFFAE-489C-6F4C-3729-BBDF9BC1F9E9}"/>
              </a:ext>
            </a:extLst>
          </p:cNvPr>
          <p:cNvSpPr>
            <a:spLocks noGrp="1"/>
          </p:cNvSpPr>
          <p:nvPr>
            <p:ph idx="1"/>
          </p:nvPr>
        </p:nvSpPr>
        <p:spPr>
          <a:xfrm>
            <a:off x="5181604" y="1676400"/>
            <a:ext cx="5638796" cy="3505200"/>
          </a:xfrm>
        </p:spPr>
        <p:txBody>
          <a:bodyPr>
            <a:normAutofit/>
          </a:bodyPr>
          <a:lstStyle/>
          <a:p>
            <a:pPr marL="457200" lvl="1" indent="0">
              <a:buNone/>
            </a:pPr>
            <a:r>
              <a:rPr lang="en-US" dirty="0">
                <a:solidFill>
                  <a:schemeClr val="tx1">
                    <a:alpha val="55000"/>
                  </a:schemeClr>
                </a:solidFill>
              </a:rPr>
              <a:t>Entry screen looks like this</a:t>
            </a:r>
          </a:p>
        </p:txBody>
      </p:sp>
    </p:spTree>
    <p:extLst>
      <p:ext uri="{BB962C8B-B14F-4D97-AF65-F5344CB8AC3E}">
        <p14:creationId xmlns:p14="http://schemas.microsoft.com/office/powerpoint/2010/main" val="219247553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B52A2383-30CC-4E3A-7CDD-8C40F7A85844}"/>
              </a:ext>
            </a:extLst>
          </p:cNvPr>
          <p:cNvPicPr>
            <a:picLocks noChangeAspect="1"/>
          </p:cNvPicPr>
          <p:nvPr/>
        </p:nvPicPr>
        <p:blipFill>
          <a:blip r:embed="rId2"/>
          <a:stretch>
            <a:fillRect/>
          </a:stretch>
        </p:blipFill>
        <p:spPr>
          <a:xfrm>
            <a:off x="1925619" y="742950"/>
            <a:ext cx="9176273" cy="5372100"/>
          </a:xfrm>
          <a:prstGeom prst="rect">
            <a:avLst/>
          </a:prstGeom>
        </p:spPr>
      </p:pic>
    </p:spTree>
    <p:extLst>
      <p:ext uri="{BB962C8B-B14F-4D97-AF65-F5344CB8AC3E}">
        <p14:creationId xmlns:p14="http://schemas.microsoft.com/office/powerpoint/2010/main" val="303241444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BACC6370-2D7E-4714-9D71-7542949D7D5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256B2C21-A230-48C0-8DF1-C46611373C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4" y="1410082"/>
            <a:ext cx="6858000" cy="4037836"/>
          </a:xfrm>
          <a:prstGeom prst="rect">
            <a:avLst/>
          </a:prstGeom>
          <a:gradFill>
            <a:gsLst>
              <a:gs pos="8000">
                <a:srgbClr val="000000"/>
              </a:gs>
              <a:gs pos="100000">
                <a:schemeClr val="accent1">
                  <a:lumMod val="75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3847E18C-932D-4C95-AABA-FEC7C9499A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5" y="1420219"/>
            <a:ext cx="6857999" cy="4037839"/>
          </a:xfrm>
          <a:prstGeom prst="rect">
            <a:avLst/>
          </a:prstGeom>
          <a:gradFill>
            <a:gsLst>
              <a:gs pos="0">
                <a:srgbClr val="000000">
                  <a:alpha val="0"/>
                </a:srgbClr>
              </a:gs>
              <a:gs pos="99000">
                <a:schemeClr val="accent1">
                  <a:alpha val="46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3150CB11-0C61-439E-910F-5787759E72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767923" y="3588085"/>
            <a:ext cx="2501979" cy="4037841"/>
          </a:xfrm>
          <a:prstGeom prst="rect">
            <a:avLst/>
          </a:prstGeom>
          <a:gradFill>
            <a:gsLst>
              <a:gs pos="2000">
                <a:schemeClr val="accent1">
                  <a:alpha val="29000"/>
                </a:schemeClr>
              </a:gs>
              <a:gs pos="100000">
                <a:srgbClr val="000000">
                  <a:alpha val="30000"/>
                </a:srgb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reeform: Shape 16">
            <a:extLst>
              <a:ext uri="{FF2B5EF4-FFF2-40B4-BE49-F238E27FC236}">
                <a16:creationId xmlns:a16="http://schemas.microsoft.com/office/drawing/2014/main" id="{43F8A58B-5155-44CE-A5FF-7647B47D0A7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20635413">
            <a:off x="-501737" y="969718"/>
            <a:ext cx="3900357" cy="4178958"/>
          </a:xfrm>
          <a:custGeom>
            <a:avLst/>
            <a:gdLst>
              <a:gd name="connsiteX0" fmla="*/ 2432225 w 3900357"/>
              <a:gd name="connsiteY0" fmla="*/ 93939 h 4178958"/>
              <a:gd name="connsiteX1" fmla="*/ 3900357 w 3900357"/>
              <a:gd name="connsiteY1" fmla="*/ 2089479 h 4178958"/>
              <a:gd name="connsiteX2" fmla="*/ 1810878 w 3900357"/>
              <a:gd name="connsiteY2" fmla="*/ 4178958 h 4178958"/>
              <a:gd name="connsiteX3" fmla="*/ 78249 w 3900357"/>
              <a:gd name="connsiteY3" fmla="*/ 3257727 h 4178958"/>
              <a:gd name="connsiteX4" fmla="*/ 0 w 3900357"/>
              <a:gd name="connsiteY4" fmla="*/ 3128923 h 4178958"/>
              <a:gd name="connsiteX5" fmla="*/ 831324 w 3900357"/>
              <a:gd name="connsiteY5" fmla="*/ 244281 h 4178958"/>
              <a:gd name="connsiteX6" fmla="*/ 997559 w 3900357"/>
              <a:gd name="connsiteY6" fmla="*/ 164202 h 4178958"/>
              <a:gd name="connsiteX7" fmla="*/ 1810878 w 3900357"/>
              <a:gd name="connsiteY7" fmla="*/ 0 h 4178958"/>
              <a:gd name="connsiteX8" fmla="*/ 2432225 w 3900357"/>
              <a:gd name="connsiteY8" fmla="*/ 93939 h 417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0357" h="4178958">
                <a:moveTo>
                  <a:pt x="2432225" y="93939"/>
                </a:moveTo>
                <a:cubicBezTo>
                  <a:pt x="3282786" y="358491"/>
                  <a:pt x="3900357" y="1151865"/>
                  <a:pt x="3900357" y="2089479"/>
                </a:cubicBezTo>
                <a:cubicBezTo>
                  <a:pt x="3900357" y="3243466"/>
                  <a:pt x="2964865" y="4178958"/>
                  <a:pt x="1810878" y="4178958"/>
                </a:cubicBezTo>
                <a:cubicBezTo>
                  <a:pt x="1089636" y="4178958"/>
                  <a:pt x="453744" y="3813531"/>
                  <a:pt x="78249" y="3257727"/>
                </a:cubicBezTo>
                <a:lnTo>
                  <a:pt x="0" y="3128923"/>
                </a:lnTo>
                <a:lnTo>
                  <a:pt x="831324" y="244281"/>
                </a:lnTo>
                <a:lnTo>
                  <a:pt x="997559" y="164202"/>
                </a:lnTo>
                <a:cubicBezTo>
                  <a:pt x="1247540" y="58468"/>
                  <a:pt x="1522381" y="0"/>
                  <a:pt x="1810878" y="0"/>
                </a:cubicBezTo>
                <a:cubicBezTo>
                  <a:pt x="2027251" y="0"/>
                  <a:pt x="2235942" y="32888"/>
                  <a:pt x="2432225" y="93939"/>
                </a:cubicBezTo>
                <a:close/>
              </a:path>
            </a:pathLst>
          </a:custGeom>
          <a:gradFill>
            <a:gsLst>
              <a:gs pos="29000">
                <a:srgbClr val="000000">
                  <a:alpha val="0"/>
                </a:srgbClr>
              </a:gs>
              <a:gs pos="100000">
                <a:schemeClr val="accent1">
                  <a:alpha val="43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Rectangle 18">
            <a:extLst>
              <a:ext uri="{FF2B5EF4-FFF2-40B4-BE49-F238E27FC236}">
                <a16:creationId xmlns:a16="http://schemas.microsoft.com/office/drawing/2014/main" id="{443F2ACA-E6D6-4028-82DD-F03C262D5DE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95" y="1410079"/>
            <a:ext cx="6858003" cy="4037835"/>
          </a:xfrm>
          <a:prstGeom prst="rect">
            <a:avLst/>
          </a:prstGeom>
          <a:gradFill>
            <a:gsLst>
              <a:gs pos="0">
                <a:srgbClr val="000000">
                  <a:alpha val="0"/>
                </a:srgbClr>
              </a:gs>
              <a:gs pos="99000">
                <a:schemeClr val="accent1">
                  <a:lumMod val="60000"/>
                  <a:lumOff val="40000"/>
                  <a:alpha val="11000"/>
                </a:schemeClr>
              </a:gs>
            </a:gsLst>
            <a:lin ang="7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45A1E3FB-8C14-2E3B-2AD9-77D098F502B4}"/>
              </a:ext>
            </a:extLst>
          </p:cNvPr>
          <p:cNvSpPr>
            <a:spLocks noGrp="1"/>
          </p:cNvSpPr>
          <p:nvPr>
            <p:ph type="title"/>
          </p:nvPr>
        </p:nvSpPr>
        <p:spPr>
          <a:xfrm>
            <a:off x="586478" y="1683756"/>
            <a:ext cx="3115265" cy="2396359"/>
          </a:xfrm>
        </p:spPr>
        <p:txBody>
          <a:bodyPr anchor="b">
            <a:normAutofit/>
          </a:bodyPr>
          <a:lstStyle/>
          <a:p>
            <a:pPr algn="r"/>
            <a:r>
              <a:rPr lang="en-US" sz="4000">
                <a:solidFill>
                  <a:srgbClr val="FFFFFF"/>
                </a:solidFill>
              </a:rPr>
              <a:t>Enter data</a:t>
            </a:r>
          </a:p>
        </p:txBody>
      </p:sp>
      <p:graphicFrame>
        <p:nvGraphicFramePr>
          <p:cNvPr id="5" name="Content Placeholder 2">
            <a:extLst>
              <a:ext uri="{FF2B5EF4-FFF2-40B4-BE49-F238E27FC236}">
                <a16:creationId xmlns:a16="http://schemas.microsoft.com/office/drawing/2014/main" id="{C8EB5E83-A834-014A-6F20-D86B301D3AD9}"/>
              </a:ext>
            </a:extLst>
          </p:cNvPr>
          <p:cNvGraphicFramePr>
            <a:graphicFrameLocks noGrp="1"/>
          </p:cNvGraphicFramePr>
          <p:nvPr>
            <p:ph idx="1"/>
            <p:extLst>
              <p:ext uri="{D42A27DB-BD31-4B8C-83A1-F6EECF244321}">
                <p14:modId xmlns:p14="http://schemas.microsoft.com/office/powerpoint/2010/main" val="464301712"/>
              </p:ext>
            </p:extLst>
          </p:nvPr>
        </p:nvGraphicFramePr>
        <p:xfrm>
          <a:off x="4905052" y="750440"/>
          <a:ext cx="6666833" cy="545392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3140395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AB8C311F-7253-4AED-9701-7FC0708C41C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E2384209-CB15-4CDF-9D31-C44FD9A3F2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6200000" flipH="1">
            <a:off x="2666617" y="-2666188"/>
            <a:ext cx="6858000" cy="12191233"/>
          </a:xfrm>
          <a:prstGeom prst="rect">
            <a:avLst/>
          </a:prstGeom>
          <a:gradFill>
            <a:gsLst>
              <a:gs pos="8000">
                <a:schemeClr val="accent1"/>
              </a:gs>
              <a:gs pos="100000">
                <a:schemeClr val="accent1">
                  <a:lumMod val="5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2633B3B5-CC90-43F0-8714-D31D1F3F02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2311" y="0"/>
            <a:ext cx="9070846" cy="6857572"/>
          </a:xfrm>
          <a:prstGeom prst="rect">
            <a:avLst/>
          </a:prstGeom>
          <a:gradFill>
            <a:gsLst>
              <a:gs pos="8000">
                <a:srgbClr val="000000">
                  <a:alpha val="52000"/>
                </a:srgbClr>
              </a:gs>
              <a:gs pos="100000">
                <a:schemeClr val="accent1"/>
              </a:gs>
            </a:gsLst>
            <a:lin ang="4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A8D57A06-A426-446D-B02C-A2DC6B62E4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6200000" flipH="1">
            <a:off x="3649491" y="-1685840"/>
            <a:ext cx="4894564" cy="12193546"/>
          </a:xfrm>
          <a:prstGeom prst="rect">
            <a:avLst/>
          </a:prstGeom>
          <a:gradFill>
            <a:gsLst>
              <a:gs pos="0">
                <a:schemeClr val="accent5">
                  <a:lumMod val="60000"/>
                  <a:lumOff val="40000"/>
                  <a:alpha val="0"/>
                </a:schemeClr>
              </a:gs>
              <a:gs pos="100000">
                <a:srgbClr val="000000">
                  <a:alpha val="46000"/>
                </a:srgbClr>
              </a:gs>
            </a:gsLst>
            <a:lin ang="1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a:extLst>
              <a:ext uri="{FF2B5EF4-FFF2-40B4-BE49-F238E27FC236}">
                <a16:creationId xmlns:a16="http://schemas.microsoft.com/office/drawing/2014/main" id="{FCE07FC3-4BC8-4A31-AFD1-99A3612CDD72}"/>
              </a:ext>
            </a:extLst>
          </p:cNvPr>
          <p:cNvPicPr>
            <a:picLocks noChangeAspect="1"/>
          </p:cNvPicPr>
          <p:nvPr/>
        </p:nvPicPr>
        <p:blipFill>
          <a:blip r:embed="rId2"/>
          <a:stretch>
            <a:fillRect/>
          </a:stretch>
        </p:blipFill>
        <p:spPr>
          <a:xfrm>
            <a:off x="2249009" y="457200"/>
            <a:ext cx="7693981" cy="5943600"/>
          </a:xfrm>
          <a:prstGeom prst="rect">
            <a:avLst/>
          </a:prstGeom>
        </p:spPr>
      </p:pic>
    </p:spTree>
    <p:extLst>
      <p:ext uri="{BB962C8B-B14F-4D97-AF65-F5344CB8AC3E}">
        <p14:creationId xmlns:p14="http://schemas.microsoft.com/office/powerpoint/2010/main" val="152176113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7" name="Rectangle 6">
            <a:extLst>
              <a:ext uri="{FF2B5EF4-FFF2-40B4-BE49-F238E27FC236}">
                <a16:creationId xmlns:a16="http://schemas.microsoft.com/office/drawing/2014/main" id="{AB8C311F-7253-4AED-9701-7FC0708C41C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E2384209-CB15-4CDF-9D31-C44FD9A3F20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6200000" flipH="1">
            <a:off x="2666617" y="-2666188"/>
            <a:ext cx="6858000" cy="12191233"/>
          </a:xfrm>
          <a:prstGeom prst="rect">
            <a:avLst/>
          </a:prstGeom>
          <a:gradFill>
            <a:gsLst>
              <a:gs pos="8000">
                <a:schemeClr val="accent1"/>
              </a:gs>
              <a:gs pos="100000">
                <a:schemeClr val="accent1">
                  <a:lumMod val="5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2633B3B5-CC90-43F0-8714-D31D1F3F02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2311" y="0"/>
            <a:ext cx="9070846" cy="6857572"/>
          </a:xfrm>
          <a:prstGeom prst="rect">
            <a:avLst/>
          </a:prstGeom>
          <a:gradFill>
            <a:gsLst>
              <a:gs pos="8000">
                <a:srgbClr val="000000">
                  <a:alpha val="52000"/>
                </a:srgbClr>
              </a:gs>
              <a:gs pos="100000">
                <a:schemeClr val="accent1"/>
              </a:gs>
            </a:gsLst>
            <a:lin ang="4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A8D57A06-A426-446D-B02C-A2DC6B62E4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6200000" flipH="1">
            <a:off x="3649491" y="-1685840"/>
            <a:ext cx="4894564" cy="12193546"/>
          </a:xfrm>
          <a:prstGeom prst="rect">
            <a:avLst/>
          </a:prstGeom>
          <a:gradFill>
            <a:gsLst>
              <a:gs pos="0">
                <a:schemeClr val="accent5">
                  <a:lumMod val="60000"/>
                  <a:lumOff val="40000"/>
                  <a:alpha val="0"/>
                </a:schemeClr>
              </a:gs>
              <a:gs pos="100000">
                <a:srgbClr val="000000">
                  <a:alpha val="46000"/>
                </a:srgbClr>
              </a:gs>
            </a:gsLst>
            <a:lin ang="1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a:extLst>
              <a:ext uri="{FF2B5EF4-FFF2-40B4-BE49-F238E27FC236}">
                <a16:creationId xmlns:a16="http://schemas.microsoft.com/office/drawing/2014/main" id="{B96FF747-3C2E-BDDD-C0C3-4B44FD3477C2}"/>
              </a:ext>
            </a:extLst>
          </p:cNvPr>
          <p:cNvPicPr>
            <a:picLocks noChangeAspect="1"/>
          </p:cNvPicPr>
          <p:nvPr/>
        </p:nvPicPr>
        <p:blipFill>
          <a:blip r:embed="rId2"/>
          <a:stretch>
            <a:fillRect/>
          </a:stretch>
        </p:blipFill>
        <p:spPr>
          <a:xfrm>
            <a:off x="2211294" y="457200"/>
            <a:ext cx="7769412" cy="5943600"/>
          </a:xfrm>
          <a:prstGeom prst="rect">
            <a:avLst/>
          </a:prstGeom>
        </p:spPr>
      </p:pic>
    </p:spTree>
    <p:extLst>
      <p:ext uri="{BB962C8B-B14F-4D97-AF65-F5344CB8AC3E}">
        <p14:creationId xmlns:p14="http://schemas.microsoft.com/office/powerpoint/2010/main" val="102163063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A23D792D-D9F2-4EB4-ADE2-65A518DA648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7467600" y="0"/>
            <a:ext cx="4724400" cy="6858000"/>
            <a:chOff x="7467600" y="0"/>
            <a:chExt cx="4724400" cy="6858000"/>
          </a:xfrm>
        </p:grpSpPr>
        <p:sp>
          <p:nvSpPr>
            <p:cNvPr id="11" name="Rectangle 10">
              <a:extLst>
                <a:ext uri="{FF2B5EF4-FFF2-40B4-BE49-F238E27FC236}">
                  <a16:creationId xmlns:a16="http://schemas.microsoft.com/office/drawing/2014/main" id="{25592A9C-8D2C-465B-A803-5CC96FD808D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6B6D3DC2-5D3E-4BC5-AE58-27149337938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D06891CE-5B9C-4B9E-AA78-3A5E25434F8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467600" y="1"/>
            <a:ext cx="4724400" cy="6857999"/>
          </a:xfrm>
          <a:custGeom>
            <a:avLst/>
            <a:gdLst>
              <a:gd name="connsiteX0" fmla="*/ 0 w 4724400"/>
              <a:gd name="connsiteY0" fmla="*/ 6805948 h 6857999"/>
              <a:gd name="connsiteX1" fmla="*/ 15600 w 4724400"/>
              <a:gd name="connsiteY1" fmla="*/ 6813099 h 6857999"/>
              <a:gd name="connsiteX2" fmla="*/ 117632 w 4724400"/>
              <a:gd name="connsiteY2" fmla="*/ 6850060 h 6857999"/>
              <a:gd name="connsiteX3" fmla="*/ 146175 w 4724400"/>
              <a:gd name="connsiteY3" fmla="*/ 6857998 h 6857999"/>
              <a:gd name="connsiteX4" fmla="*/ 54597 w 4724400"/>
              <a:gd name="connsiteY4" fmla="*/ 6857998 h 6857999"/>
              <a:gd name="connsiteX5" fmla="*/ 0 w 4724400"/>
              <a:gd name="connsiteY5" fmla="*/ 6831490 h 6857999"/>
              <a:gd name="connsiteX6" fmla="*/ 0 w 4724400"/>
              <a:gd name="connsiteY6" fmla="*/ 6736157 h 6857999"/>
              <a:gd name="connsiteX7" fmla="*/ 114811 w 4724400"/>
              <a:gd name="connsiteY7" fmla="*/ 6784122 h 6857999"/>
              <a:gd name="connsiteX8" fmla="*/ 138159 w 4724400"/>
              <a:gd name="connsiteY8" fmla="*/ 6793465 h 6857999"/>
              <a:gd name="connsiteX9" fmla="*/ 270310 w 4724400"/>
              <a:gd name="connsiteY9" fmla="*/ 6840638 h 6857999"/>
              <a:gd name="connsiteX10" fmla="*/ 358932 w 4724400"/>
              <a:gd name="connsiteY10" fmla="*/ 6857999 h 6857999"/>
              <a:gd name="connsiteX11" fmla="*/ 228496 w 4724400"/>
              <a:gd name="connsiteY11" fmla="*/ 6857999 h 6857999"/>
              <a:gd name="connsiteX12" fmla="*/ 126481 w 4724400"/>
              <a:gd name="connsiteY12" fmla="*/ 6821149 h 6857999"/>
              <a:gd name="connsiteX13" fmla="*/ 103134 w 4724400"/>
              <a:gd name="connsiteY13" fmla="*/ 6811799 h 6857999"/>
              <a:gd name="connsiteX14" fmla="*/ 0 w 4724400"/>
              <a:gd name="connsiteY14" fmla="*/ 6767913 h 6857999"/>
              <a:gd name="connsiteX15" fmla="*/ 2460543 w 4724400"/>
              <a:gd name="connsiteY15" fmla="*/ 6515312 h 6857999"/>
              <a:gd name="connsiteX16" fmla="*/ 2286201 w 4724400"/>
              <a:gd name="connsiteY16" fmla="*/ 6525103 h 6857999"/>
              <a:gd name="connsiteX17" fmla="*/ 2110427 w 4724400"/>
              <a:gd name="connsiteY17" fmla="*/ 6532104 h 6857999"/>
              <a:gd name="connsiteX18" fmla="*/ 1956742 w 4724400"/>
              <a:gd name="connsiteY18" fmla="*/ 6528403 h 6857999"/>
              <a:gd name="connsiteX19" fmla="*/ 1534307 w 4724400"/>
              <a:gd name="connsiteY19" fmla="*/ 6560369 h 6857999"/>
              <a:gd name="connsiteX20" fmla="*/ 1454538 w 4724400"/>
              <a:gd name="connsiteY20" fmla="*/ 6591702 h 6857999"/>
              <a:gd name="connsiteX21" fmla="*/ 1619950 w 4724400"/>
              <a:gd name="connsiteY21" fmla="*/ 6599765 h 6857999"/>
              <a:gd name="connsiteX22" fmla="*/ 2044875 w 4724400"/>
              <a:gd name="connsiteY22" fmla="*/ 6563693 h 6857999"/>
              <a:gd name="connsiteX23" fmla="*/ 2460543 w 4724400"/>
              <a:gd name="connsiteY23" fmla="*/ 6515312 h 6857999"/>
              <a:gd name="connsiteX24" fmla="*/ 1883620 w 4724400"/>
              <a:gd name="connsiteY24" fmla="*/ 6459370 h 6857999"/>
              <a:gd name="connsiteX25" fmla="*/ 1532156 w 4724400"/>
              <a:gd name="connsiteY25" fmla="*/ 6529929 h 6857999"/>
              <a:gd name="connsiteX26" fmla="*/ 1958230 w 4724400"/>
              <a:gd name="connsiteY26" fmla="*/ 6498517 h 6857999"/>
              <a:gd name="connsiteX27" fmla="*/ 2110707 w 4724400"/>
              <a:gd name="connsiteY27" fmla="*/ 6502035 h 6857999"/>
              <a:gd name="connsiteX28" fmla="*/ 2285171 w 4724400"/>
              <a:gd name="connsiteY28" fmla="*/ 6495471 h 6857999"/>
              <a:gd name="connsiteX29" fmla="*/ 2385179 w 4724400"/>
              <a:gd name="connsiteY29" fmla="*/ 6489665 h 6857999"/>
              <a:gd name="connsiteX30" fmla="*/ 2227262 w 4724400"/>
              <a:gd name="connsiteY30" fmla="*/ 6473140 h 6857999"/>
              <a:gd name="connsiteX31" fmla="*/ 1883620 w 4724400"/>
              <a:gd name="connsiteY31" fmla="*/ 6459370 h 6857999"/>
              <a:gd name="connsiteX32" fmla="*/ 1611255 w 4724400"/>
              <a:gd name="connsiteY32" fmla="*/ 5884754 h 6857999"/>
              <a:gd name="connsiteX33" fmla="*/ 1357588 w 4724400"/>
              <a:gd name="connsiteY33" fmla="*/ 6496752 h 6857999"/>
              <a:gd name="connsiteX34" fmla="*/ 1611255 w 4724400"/>
              <a:gd name="connsiteY34" fmla="*/ 5884754 h 6857999"/>
              <a:gd name="connsiteX35" fmla="*/ 1646205 w 4724400"/>
              <a:gd name="connsiteY35" fmla="*/ 5883072 h 6857999"/>
              <a:gd name="connsiteX36" fmla="*/ 1387600 w 4724400"/>
              <a:gd name="connsiteY36" fmla="*/ 6494950 h 6857999"/>
              <a:gd name="connsiteX37" fmla="*/ 1646205 w 4724400"/>
              <a:gd name="connsiteY37" fmla="*/ 5883072 h 6857999"/>
              <a:gd name="connsiteX38" fmla="*/ 0 w 4724400"/>
              <a:gd name="connsiteY38" fmla="*/ 5845526 h 6857999"/>
              <a:gd name="connsiteX39" fmla="*/ 23370 w 4724400"/>
              <a:gd name="connsiteY39" fmla="*/ 5869422 h 6857999"/>
              <a:gd name="connsiteX40" fmla="*/ 321428 w 4724400"/>
              <a:gd name="connsiteY40" fmla="*/ 6212316 h 6857999"/>
              <a:gd name="connsiteX41" fmla="*/ 626000 w 4724400"/>
              <a:gd name="connsiteY41" fmla="*/ 6710671 h 6857999"/>
              <a:gd name="connsiteX42" fmla="*/ 661825 w 4724400"/>
              <a:gd name="connsiteY42" fmla="*/ 6854298 h 6857999"/>
              <a:gd name="connsiteX43" fmla="*/ 663298 w 4724400"/>
              <a:gd name="connsiteY43" fmla="*/ 6857998 h 6857999"/>
              <a:gd name="connsiteX44" fmla="*/ 431765 w 4724400"/>
              <a:gd name="connsiteY44" fmla="*/ 6857998 h 6857999"/>
              <a:gd name="connsiteX45" fmla="*/ 293576 w 4724400"/>
              <a:gd name="connsiteY45" fmla="*/ 6816656 h 6857999"/>
              <a:gd name="connsiteX46" fmla="*/ 134480 w 4724400"/>
              <a:gd name="connsiteY46" fmla="*/ 6760867 h 6857999"/>
              <a:gd name="connsiteX47" fmla="*/ 0 w 4724400"/>
              <a:gd name="connsiteY47" fmla="*/ 6714215 h 6857999"/>
              <a:gd name="connsiteX48" fmla="*/ 0 w 4724400"/>
              <a:gd name="connsiteY48" fmla="*/ 6683873 h 6857999"/>
              <a:gd name="connsiteX49" fmla="*/ 143737 w 4724400"/>
              <a:gd name="connsiteY49" fmla="*/ 6732821 h 6857999"/>
              <a:gd name="connsiteX50" fmla="*/ 488162 w 4724400"/>
              <a:gd name="connsiteY50" fmla="*/ 6842006 h 6857999"/>
              <a:gd name="connsiteX51" fmla="*/ 44855 w 4724400"/>
              <a:gd name="connsiteY51" fmla="*/ 6674734 h 6857999"/>
              <a:gd name="connsiteX52" fmla="*/ 0 w 4724400"/>
              <a:gd name="connsiteY52" fmla="*/ 6668575 h 6857999"/>
              <a:gd name="connsiteX53" fmla="*/ 0 w 4724400"/>
              <a:gd name="connsiteY53" fmla="*/ 6628217 h 6857999"/>
              <a:gd name="connsiteX54" fmla="*/ 144942 w 4724400"/>
              <a:gd name="connsiteY54" fmla="*/ 6657611 h 6857999"/>
              <a:gd name="connsiteX55" fmla="*/ 312446 w 4724400"/>
              <a:gd name="connsiteY55" fmla="*/ 6711283 h 6857999"/>
              <a:gd name="connsiteX56" fmla="*/ 477357 w 4724400"/>
              <a:gd name="connsiteY56" fmla="*/ 6799347 h 6857999"/>
              <a:gd name="connsiteX57" fmla="*/ 134228 w 4724400"/>
              <a:gd name="connsiteY57" fmla="*/ 6503934 h 6857999"/>
              <a:gd name="connsiteX58" fmla="*/ 0 w 4724400"/>
              <a:gd name="connsiteY58" fmla="*/ 6334256 h 6857999"/>
              <a:gd name="connsiteX59" fmla="*/ 0 w 4724400"/>
              <a:gd name="connsiteY59" fmla="*/ 6221686 h 6857999"/>
              <a:gd name="connsiteX60" fmla="*/ 113296 w 4724400"/>
              <a:gd name="connsiteY60" fmla="*/ 6402069 h 6857999"/>
              <a:gd name="connsiteX61" fmla="*/ 523262 w 4724400"/>
              <a:gd name="connsiteY61" fmla="*/ 6807025 h 6857999"/>
              <a:gd name="connsiteX62" fmla="*/ 404364 w 4724400"/>
              <a:gd name="connsiteY62" fmla="*/ 6649139 h 6857999"/>
              <a:gd name="connsiteX63" fmla="*/ 392074 w 4724400"/>
              <a:gd name="connsiteY63" fmla="*/ 6636358 h 6857999"/>
              <a:gd name="connsiteX64" fmla="*/ 77450 w 4724400"/>
              <a:gd name="connsiteY64" fmla="*/ 6260110 h 6857999"/>
              <a:gd name="connsiteX65" fmla="*/ 0 w 4724400"/>
              <a:gd name="connsiteY65" fmla="*/ 6163634 h 6857999"/>
              <a:gd name="connsiteX66" fmla="*/ 0 w 4724400"/>
              <a:gd name="connsiteY66" fmla="*/ 6117703 h 6857999"/>
              <a:gd name="connsiteX67" fmla="*/ 99669 w 4724400"/>
              <a:gd name="connsiteY67" fmla="*/ 6240461 h 6857999"/>
              <a:gd name="connsiteX68" fmla="*/ 412670 w 4724400"/>
              <a:gd name="connsiteY68" fmla="*/ 6615176 h 6857999"/>
              <a:gd name="connsiteX69" fmla="*/ 424960 w 4724400"/>
              <a:gd name="connsiteY69" fmla="*/ 6627949 h 6857999"/>
              <a:gd name="connsiteX70" fmla="*/ 504043 w 4724400"/>
              <a:gd name="connsiteY70" fmla="*/ 6718236 h 6857999"/>
              <a:gd name="connsiteX71" fmla="*/ 251759 w 4724400"/>
              <a:gd name="connsiteY71" fmla="*/ 6299011 h 6857999"/>
              <a:gd name="connsiteX72" fmla="*/ 21191 w 4724400"/>
              <a:gd name="connsiteY72" fmla="*/ 6033111 h 6857999"/>
              <a:gd name="connsiteX73" fmla="*/ 0 w 4724400"/>
              <a:gd name="connsiteY73" fmla="*/ 6012219 h 6857999"/>
              <a:gd name="connsiteX74" fmla="*/ 0 w 4724400"/>
              <a:gd name="connsiteY74" fmla="*/ 5971257 h 6857999"/>
              <a:gd name="connsiteX75" fmla="*/ 41571 w 4724400"/>
              <a:gd name="connsiteY75" fmla="*/ 6012292 h 6857999"/>
              <a:gd name="connsiteX76" fmla="*/ 273883 w 4724400"/>
              <a:gd name="connsiteY76" fmla="*/ 6279980 h 6857999"/>
              <a:gd name="connsiteX77" fmla="*/ 541341 w 4724400"/>
              <a:gd name="connsiteY77" fmla="*/ 6733560 h 6857999"/>
              <a:gd name="connsiteX78" fmla="*/ 531634 w 4724400"/>
              <a:gd name="connsiteY78" fmla="*/ 6610993 h 6857999"/>
              <a:gd name="connsiteX79" fmla="*/ 247554 w 4724400"/>
              <a:gd name="connsiteY79" fmla="*/ 6197148 h 6857999"/>
              <a:gd name="connsiteX80" fmla="*/ 33651 w 4724400"/>
              <a:gd name="connsiteY80" fmla="*/ 5957901 h 6857999"/>
              <a:gd name="connsiteX81" fmla="*/ 0 w 4724400"/>
              <a:gd name="connsiteY81" fmla="*/ 5925131 h 6857999"/>
              <a:gd name="connsiteX82" fmla="*/ 1656340 w 4724400"/>
              <a:gd name="connsiteY82" fmla="*/ 5825040 h 6857999"/>
              <a:gd name="connsiteX83" fmla="*/ 1653246 w 4724400"/>
              <a:gd name="connsiteY83" fmla="*/ 5829053 h 6857999"/>
              <a:gd name="connsiteX84" fmla="*/ 1655667 w 4724400"/>
              <a:gd name="connsiteY84" fmla="*/ 5829425 h 6857999"/>
              <a:gd name="connsiteX85" fmla="*/ 2630124 w 4724400"/>
              <a:gd name="connsiteY85" fmla="*/ 5591852 h 6857999"/>
              <a:gd name="connsiteX86" fmla="*/ 2177648 w 4724400"/>
              <a:gd name="connsiteY86" fmla="*/ 5630119 h 6857999"/>
              <a:gd name="connsiteX87" fmla="*/ 2076258 w 4724400"/>
              <a:gd name="connsiteY87" fmla="*/ 5650510 h 6857999"/>
              <a:gd name="connsiteX88" fmla="*/ 2214048 w 4724400"/>
              <a:gd name="connsiteY88" fmla="*/ 5629828 h 6857999"/>
              <a:gd name="connsiteX89" fmla="*/ 3090246 w 4724400"/>
              <a:gd name="connsiteY89" fmla="*/ 5601337 h 6857999"/>
              <a:gd name="connsiteX90" fmla="*/ 2834104 w 4724400"/>
              <a:gd name="connsiteY90" fmla="*/ 5598847 h 6857999"/>
              <a:gd name="connsiteX91" fmla="*/ 2782953 w 4724400"/>
              <a:gd name="connsiteY91" fmla="*/ 5595539 h 6857999"/>
              <a:gd name="connsiteX92" fmla="*/ 2630124 w 4724400"/>
              <a:gd name="connsiteY92" fmla="*/ 5591852 h 6857999"/>
              <a:gd name="connsiteX93" fmla="*/ 2751064 w 4724400"/>
              <a:gd name="connsiteY93" fmla="*/ 5525300 h 6857999"/>
              <a:gd name="connsiteX94" fmla="*/ 2618554 w 4724400"/>
              <a:gd name="connsiteY94" fmla="*/ 5525937 h 6857999"/>
              <a:gd name="connsiteX95" fmla="*/ 2311014 w 4724400"/>
              <a:gd name="connsiteY95" fmla="*/ 5550189 h 6857999"/>
              <a:gd name="connsiteX96" fmla="*/ 2134103 w 4724400"/>
              <a:gd name="connsiteY96" fmla="*/ 5605852 h 6857999"/>
              <a:gd name="connsiteX97" fmla="*/ 2174084 w 4724400"/>
              <a:gd name="connsiteY97" fmla="*/ 5600203 h 6857999"/>
              <a:gd name="connsiteX98" fmla="*/ 2785199 w 4724400"/>
              <a:gd name="connsiteY98" fmla="*/ 5564971 h 6857999"/>
              <a:gd name="connsiteX99" fmla="*/ 2836697 w 4724400"/>
              <a:gd name="connsiteY99" fmla="*/ 5568822 h 6857999"/>
              <a:gd name="connsiteX100" fmla="*/ 3066345 w 4724400"/>
              <a:gd name="connsiteY100" fmla="*/ 5573703 h 6857999"/>
              <a:gd name="connsiteX101" fmla="*/ 2978461 w 4724400"/>
              <a:gd name="connsiteY101" fmla="*/ 5555562 h 6857999"/>
              <a:gd name="connsiteX102" fmla="*/ 2893277 w 4724400"/>
              <a:gd name="connsiteY102" fmla="*/ 5538004 h 6857999"/>
              <a:gd name="connsiteX103" fmla="*/ 2751064 w 4724400"/>
              <a:gd name="connsiteY103" fmla="*/ 5525300 h 6857999"/>
              <a:gd name="connsiteX104" fmla="*/ 2636807 w 4724400"/>
              <a:gd name="connsiteY104" fmla="*/ 5458317 h 6857999"/>
              <a:gd name="connsiteX105" fmla="*/ 2236775 w 4724400"/>
              <a:gd name="connsiteY105" fmla="*/ 5536349 h 6857999"/>
              <a:gd name="connsiteX106" fmla="*/ 2306204 w 4724400"/>
              <a:gd name="connsiteY106" fmla="*/ 5519543 h 6857999"/>
              <a:gd name="connsiteX107" fmla="*/ 2619005 w 4724400"/>
              <a:gd name="connsiteY107" fmla="*/ 5494992 h 6857999"/>
              <a:gd name="connsiteX108" fmla="*/ 2899676 w 4724400"/>
              <a:gd name="connsiteY108" fmla="*/ 5507848 h 6857999"/>
              <a:gd name="connsiteX109" fmla="*/ 2986662 w 4724400"/>
              <a:gd name="connsiteY109" fmla="*/ 5525798 h 6857999"/>
              <a:gd name="connsiteX110" fmla="*/ 3101623 w 4724400"/>
              <a:gd name="connsiteY110" fmla="*/ 5547311 h 6857999"/>
              <a:gd name="connsiteX111" fmla="*/ 2636807 w 4724400"/>
              <a:gd name="connsiteY111" fmla="*/ 5458317 h 6857999"/>
              <a:gd name="connsiteX112" fmla="*/ 0 w 4724400"/>
              <a:gd name="connsiteY112" fmla="*/ 5142496 h 6857999"/>
              <a:gd name="connsiteX113" fmla="*/ 127996 w 4724400"/>
              <a:gd name="connsiteY113" fmla="*/ 5201004 h 6857999"/>
              <a:gd name="connsiteX114" fmla="*/ 661087 w 4724400"/>
              <a:gd name="connsiteY114" fmla="*/ 5790959 h 6857999"/>
              <a:gd name="connsiteX115" fmla="*/ 1029402 w 4724400"/>
              <a:gd name="connsiteY115" fmla="*/ 6204913 h 6857999"/>
              <a:gd name="connsiteX116" fmla="*/ 1046692 w 4724400"/>
              <a:gd name="connsiteY116" fmla="*/ 6015372 h 6857999"/>
              <a:gd name="connsiteX117" fmla="*/ 1024238 w 4724400"/>
              <a:gd name="connsiteY117" fmla="*/ 5336275 h 6857999"/>
              <a:gd name="connsiteX118" fmla="*/ 1138131 w 4724400"/>
              <a:gd name="connsiteY118" fmla="*/ 5600804 h 6857999"/>
              <a:gd name="connsiteX119" fmla="*/ 1127280 w 4724400"/>
              <a:gd name="connsiteY119" fmla="*/ 6039262 h 6857999"/>
              <a:gd name="connsiteX120" fmla="*/ 1026642 w 4724400"/>
              <a:gd name="connsiteY120" fmla="*/ 6792600 h 6857999"/>
              <a:gd name="connsiteX121" fmla="*/ 1327075 w 4724400"/>
              <a:gd name="connsiteY121" fmla="*/ 6590735 h 6857999"/>
              <a:gd name="connsiteX122" fmla="*/ 1332848 w 4724400"/>
              <a:gd name="connsiteY122" fmla="*/ 6581371 h 6857999"/>
              <a:gd name="connsiteX123" fmla="*/ 1320586 w 4724400"/>
              <a:gd name="connsiteY123" fmla="*/ 6572441 h 6857999"/>
              <a:gd name="connsiteX124" fmla="*/ 1669632 w 4724400"/>
              <a:gd name="connsiteY124" fmla="*/ 5665639 h 6857999"/>
              <a:gd name="connsiteX125" fmla="*/ 1749165 w 4724400"/>
              <a:gd name="connsiteY125" fmla="*/ 5696416 h 6857999"/>
              <a:gd name="connsiteX126" fmla="*/ 1502249 w 4724400"/>
              <a:gd name="connsiteY126" fmla="*/ 6466405 h 6857999"/>
              <a:gd name="connsiteX127" fmla="*/ 2238637 w 4724400"/>
              <a:gd name="connsiteY127" fmla="*/ 6419148 h 6857999"/>
              <a:gd name="connsiteX128" fmla="*/ 2642775 w 4724400"/>
              <a:gd name="connsiteY128" fmla="*/ 6563116 h 6857999"/>
              <a:gd name="connsiteX129" fmla="*/ 2628681 w 4724400"/>
              <a:gd name="connsiteY129" fmla="*/ 6578254 h 6857999"/>
              <a:gd name="connsiteX130" fmla="*/ 1600072 w 4724400"/>
              <a:gd name="connsiteY130" fmla="*/ 6648608 h 6857999"/>
              <a:gd name="connsiteX131" fmla="*/ 1391841 w 4724400"/>
              <a:gd name="connsiteY131" fmla="*/ 6641028 h 6857999"/>
              <a:gd name="connsiteX132" fmla="*/ 1389928 w 4724400"/>
              <a:gd name="connsiteY132" fmla="*/ 6641375 h 6857999"/>
              <a:gd name="connsiteX133" fmla="*/ 1380979 w 4724400"/>
              <a:gd name="connsiteY133" fmla="*/ 6643204 h 6857999"/>
              <a:gd name="connsiteX134" fmla="*/ 1108685 w 4724400"/>
              <a:gd name="connsiteY134" fmla="*/ 6824788 h 6857999"/>
              <a:gd name="connsiteX135" fmla="*/ 1051559 w 4724400"/>
              <a:gd name="connsiteY135" fmla="*/ 6857998 h 6857999"/>
              <a:gd name="connsiteX136" fmla="*/ 925940 w 4724400"/>
              <a:gd name="connsiteY136" fmla="*/ 6857998 h 6857999"/>
              <a:gd name="connsiteX137" fmla="*/ 949746 w 4724400"/>
              <a:gd name="connsiteY137" fmla="*/ 6745652 h 6857999"/>
              <a:gd name="connsiteX138" fmla="*/ 1017902 w 4724400"/>
              <a:gd name="connsiteY138" fmla="*/ 6308216 h 6857999"/>
              <a:gd name="connsiteX139" fmla="*/ 1012614 w 4724400"/>
              <a:gd name="connsiteY139" fmla="*/ 6302278 h 6857999"/>
              <a:gd name="connsiteX140" fmla="*/ 644615 w 4724400"/>
              <a:gd name="connsiteY140" fmla="*/ 5837768 h 6857999"/>
              <a:gd name="connsiteX141" fmla="*/ 627546 w 4724400"/>
              <a:gd name="connsiteY141" fmla="*/ 5831943 h 6857999"/>
              <a:gd name="connsiteX142" fmla="*/ 128963 w 4724400"/>
              <a:gd name="connsiteY142" fmla="*/ 5481226 h 6857999"/>
              <a:gd name="connsiteX143" fmla="*/ 0 w 4724400"/>
              <a:gd name="connsiteY143" fmla="*/ 5361850 h 6857999"/>
              <a:gd name="connsiteX144" fmla="*/ 0 w 4724400"/>
              <a:gd name="connsiteY144" fmla="*/ 5297634 h 6857999"/>
              <a:gd name="connsiteX145" fmla="*/ 40861 w 4724400"/>
              <a:gd name="connsiteY145" fmla="*/ 5333413 h 6857999"/>
              <a:gd name="connsiteX146" fmla="*/ 514278 w 4724400"/>
              <a:gd name="connsiteY146" fmla="*/ 5738345 h 6857999"/>
              <a:gd name="connsiteX147" fmla="*/ 337180 w 4724400"/>
              <a:gd name="connsiteY147" fmla="*/ 5572174 h 6857999"/>
              <a:gd name="connsiteX148" fmla="*/ 303564 w 4724400"/>
              <a:gd name="connsiteY148" fmla="*/ 5536908 h 6857999"/>
              <a:gd name="connsiteX149" fmla="*/ 88496 w 4724400"/>
              <a:gd name="connsiteY149" fmla="*/ 5343132 h 6857999"/>
              <a:gd name="connsiteX150" fmla="*/ 0 w 4724400"/>
              <a:gd name="connsiteY150" fmla="*/ 5277736 h 6857999"/>
              <a:gd name="connsiteX151" fmla="*/ 0 w 4724400"/>
              <a:gd name="connsiteY151" fmla="*/ 5241225 h 6857999"/>
              <a:gd name="connsiteX152" fmla="*/ 106479 w 4724400"/>
              <a:gd name="connsiteY152" fmla="*/ 5319780 h 6857999"/>
              <a:gd name="connsiteX153" fmla="*/ 324159 w 4724400"/>
              <a:gd name="connsiteY153" fmla="*/ 5515717 h 6857999"/>
              <a:gd name="connsiteX154" fmla="*/ 357680 w 4724400"/>
              <a:gd name="connsiteY154" fmla="*/ 5551608 h 6857999"/>
              <a:gd name="connsiteX155" fmla="*/ 514810 w 4724400"/>
              <a:gd name="connsiteY155" fmla="*/ 5702551 h 6857999"/>
              <a:gd name="connsiteX156" fmla="*/ 464808 w 4724400"/>
              <a:gd name="connsiteY156" fmla="*/ 5632736 h 6857999"/>
              <a:gd name="connsiteX157" fmla="*/ 416327 w 4724400"/>
              <a:gd name="connsiteY157" fmla="*/ 5565087 h 6857999"/>
              <a:gd name="connsiteX158" fmla="*/ 232232 w 4724400"/>
              <a:gd name="connsiteY158" fmla="*/ 5379904 h 6857999"/>
              <a:gd name="connsiteX159" fmla="*/ 2640 w 4724400"/>
              <a:gd name="connsiteY159" fmla="*/ 5200559 h 6857999"/>
              <a:gd name="connsiteX160" fmla="*/ 0 w 4724400"/>
              <a:gd name="connsiteY160" fmla="*/ 5199146 h 6857999"/>
              <a:gd name="connsiteX161" fmla="*/ 0 w 4724400"/>
              <a:gd name="connsiteY161" fmla="*/ 5164774 h 6857999"/>
              <a:gd name="connsiteX162" fmla="*/ 18363 w 4724400"/>
              <a:gd name="connsiteY162" fmla="*/ 5174783 h 6857999"/>
              <a:gd name="connsiteX163" fmla="*/ 251810 w 4724400"/>
              <a:gd name="connsiteY163" fmla="*/ 5357281 h 6857999"/>
              <a:gd name="connsiteX164" fmla="*/ 439563 w 4724400"/>
              <a:gd name="connsiteY164" fmla="*/ 5546863 h 6857999"/>
              <a:gd name="connsiteX165" fmla="*/ 489056 w 4724400"/>
              <a:gd name="connsiteY165" fmla="*/ 5615961 h 6857999"/>
              <a:gd name="connsiteX166" fmla="*/ 555845 w 4724400"/>
              <a:gd name="connsiteY166" fmla="*/ 5705642 h 6857999"/>
              <a:gd name="connsiteX167" fmla="*/ 287056 w 4724400"/>
              <a:gd name="connsiteY167" fmla="*/ 5341546 h 6857999"/>
              <a:gd name="connsiteX168" fmla="*/ 49874 w 4724400"/>
              <a:gd name="connsiteY168" fmla="*/ 5178238 h 6857999"/>
              <a:gd name="connsiteX169" fmla="*/ 0 w 4724400"/>
              <a:gd name="connsiteY169" fmla="*/ 5158623 h 6857999"/>
              <a:gd name="connsiteX170" fmla="*/ 4076694 w 4724400"/>
              <a:gd name="connsiteY170" fmla="*/ 4944364 h 6857999"/>
              <a:gd name="connsiteX171" fmla="*/ 4287610 w 4724400"/>
              <a:gd name="connsiteY171" fmla="*/ 5588157 h 6857999"/>
              <a:gd name="connsiteX172" fmla="*/ 4076694 w 4724400"/>
              <a:gd name="connsiteY172" fmla="*/ 4944364 h 6857999"/>
              <a:gd name="connsiteX173" fmla="*/ 4103808 w 4724400"/>
              <a:gd name="connsiteY173" fmla="*/ 4918599 h 6857999"/>
              <a:gd name="connsiteX174" fmla="*/ 4310650 w 4724400"/>
              <a:gd name="connsiteY174" fmla="*/ 5565760 h 6857999"/>
              <a:gd name="connsiteX175" fmla="*/ 4103808 w 4724400"/>
              <a:gd name="connsiteY175" fmla="*/ 4918599 h 6857999"/>
              <a:gd name="connsiteX176" fmla="*/ 4072554 w 4724400"/>
              <a:gd name="connsiteY176" fmla="*/ 4867303 h 6857999"/>
              <a:gd name="connsiteX177" fmla="*/ 4072780 w 4724400"/>
              <a:gd name="connsiteY177" fmla="*/ 4872526 h 6857999"/>
              <a:gd name="connsiteX178" fmla="*/ 4074990 w 4724400"/>
              <a:gd name="connsiteY178" fmla="*/ 4871112 h 6857999"/>
              <a:gd name="connsiteX179" fmla="*/ 3100062 w 4724400"/>
              <a:gd name="connsiteY179" fmla="*/ 4866948 h 6857999"/>
              <a:gd name="connsiteX180" fmla="*/ 2963625 w 4724400"/>
              <a:gd name="connsiteY180" fmla="*/ 4877568 h 6857999"/>
              <a:gd name="connsiteX181" fmla="*/ 2809956 w 4724400"/>
              <a:gd name="connsiteY181" fmla="*/ 4889247 h 6857999"/>
              <a:gd name="connsiteX182" fmla="*/ 2688275 w 4724400"/>
              <a:gd name="connsiteY182" fmla="*/ 4882769 h 6857999"/>
              <a:gd name="connsiteX183" fmla="*/ 2605133 w 4724400"/>
              <a:gd name="connsiteY183" fmla="*/ 4876924 h 6857999"/>
              <a:gd name="connsiteX184" fmla="*/ 2414900 w 4724400"/>
              <a:gd name="connsiteY184" fmla="*/ 4881330 h 6857999"/>
              <a:gd name="connsiteX185" fmla="*/ 2217605 w 4724400"/>
              <a:gd name="connsiteY185" fmla="*/ 4885650 h 6857999"/>
              <a:gd name="connsiteX186" fmla="*/ 2199332 w 4724400"/>
              <a:gd name="connsiteY186" fmla="*/ 4885075 h 6857999"/>
              <a:gd name="connsiteX187" fmla="*/ 2141062 w 4724400"/>
              <a:gd name="connsiteY187" fmla="*/ 4884027 h 6857999"/>
              <a:gd name="connsiteX188" fmla="*/ 2558630 w 4724400"/>
              <a:gd name="connsiteY188" fmla="*/ 4938088 h 6857999"/>
              <a:gd name="connsiteX189" fmla="*/ 3100062 w 4724400"/>
              <a:gd name="connsiteY189" fmla="*/ 4866948 h 6857999"/>
              <a:gd name="connsiteX190" fmla="*/ 2753415 w 4724400"/>
              <a:gd name="connsiteY190" fmla="*/ 4783657 h 6857999"/>
              <a:gd name="connsiteX191" fmla="*/ 2639521 w 4724400"/>
              <a:gd name="connsiteY191" fmla="*/ 4785091 h 6857999"/>
              <a:gd name="connsiteX192" fmla="*/ 2193068 w 4724400"/>
              <a:gd name="connsiteY192" fmla="*/ 4854595 h 6857999"/>
              <a:gd name="connsiteX193" fmla="*/ 2201931 w 4724400"/>
              <a:gd name="connsiteY193" fmla="*/ 4855057 h 6857999"/>
              <a:gd name="connsiteX194" fmla="*/ 2219654 w 4724400"/>
              <a:gd name="connsiteY194" fmla="*/ 4855986 h 6857999"/>
              <a:gd name="connsiteX195" fmla="*/ 2413690 w 4724400"/>
              <a:gd name="connsiteY195" fmla="*/ 4851445 h 6857999"/>
              <a:gd name="connsiteX196" fmla="*/ 2606832 w 4724400"/>
              <a:gd name="connsiteY196" fmla="*/ 4846715 h 6857999"/>
              <a:gd name="connsiteX197" fmla="*/ 2691769 w 4724400"/>
              <a:gd name="connsiteY197" fmla="*/ 4852935 h 6857999"/>
              <a:gd name="connsiteX198" fmla="*/ 2811106 w 4724400"/>
              <a:gd name="connsiteY198" fmla="*/ 4859393 h 6857999"/>
              <a:gd name="connsiteX199" fmla="*/ 2961520 w 4724400"/>
              <a:gd name="connsiteY199" fmla="*/ 4847493 h 6857999"/>
              <a:gd name="connsiteX200" fmla="*/ 3070965 w 4724400"/>
              <a:gd name="connsiteY200" fmla="*/ 4837270 h 6857999"/>
              <a:gd name="connsiteX201" fmla="*/ 2753415 w 4724400"/>
              <a:gd name="connsiteY201" fmla="*/ 4783657 h 6857999"/>
              <a:gd name="connsiteX202" fmla="*/ 2389654 w 4724400"/>
              <a:gd name="connsiteY202" fmla="*/ 4275904 h 6857999"/>
              <a:gd name="connsiteX203" fmla="*/ 1522266 w 4724400"/>
              <a:gd name="connsiteY203" fmla="*/ 4472742 h 6857999"/>
              <a:gd name="connsiteX204" fmla="*/ 1464014 w 4724400"/>
              <a:gd name="connsiteY204" fmla="*/ 4498508 h 6857999"/>
              <a:gd name="connsiteX205" fmla="*/ 1376111 w 4724400"/>
              <a:gd name="connsiteY205" fmla="*/ 4536334 h 6857999"/>
              <a:gd name="connsiteX206" fmla="*/ 1498493 w 4724400"/>
              <a:gd name="connsiteY206" fmla="*/ 4502509 h 6857999"/>
              <a:gd name="connsiteX207" fmla="*/ 1831627 w 4724400"/>
              <a:gd name="connsiteY207" fmla="*/ 4454994 h 6857999"/>
              <a:gd name="connsiteX208" fmla="*/ 2389654 w 4724400"/>
              <a:gd name="connsiteY208" fmla="*/ 4275904 h 6857999"/>
              <a:gd name="connsiteX209" fmla="*/ 2147582 w 4724400"/>
              <a:gd name="connsiteY209" fmla="*/ 4220499 h 6857999"/>
              <a:gd name="connsiteX210" fmla="*/ 1556088 w 4724400"/>
              <a:gd name="connsiteY210" fmla="*/ 4425819 h 6857999"/>
              <a:gd name="connsiteX211" fmla="*/ 2346927 w 4724400"/>
              <a:gd name="connsiteY211" fmla="*/ 4248048 h 6857999"/>
              <a:gd name="connsiteX212" fmla="*/ 2147582 w 4724400"/>
              <a:gd name="connsiteY212" fmla="*/ 4220499 h 6857999"/>
              <a:gd name="connsiteX213" fmla="*/ 1790494 w 4724400"/>
              <a:gd name="connsiteY213" fmla="*/ 3958602 h 6857999"/>
              <a:gd name="connsiteX214" fmla="*/ 1059112 w 4724400"/>
              <a:gd name="connsiteY214" fmla="*/ 4119804 h 6857999"/>
              <a:gd name="connsiteX215" fmla="*/ 1790494 w 4724400"/>
              <a:gd name="connsiteY215" fmla="*/ 3958602 h 6857999"/>
              <a:gd name="connsiteX216" fmla="*/ 3757613 w 4724400"/>
              <a:gd name="connsiteY216" fmla="*/ 3936722 h 6857999"/>
              <a:gd name="connsiteX217" fmla="*/ 3715314 w 4724400"/>
              <a:gd name="connsiteY217" fmla="*/ 4196771 h 6857999"/>
              <a:gd name="connsiteX218" fmla="*/ 3631611 w 4724400"/>
              <a:gd name="connsiteY218" fmla="*/ 4613594 h 6857999"/>
              <a:gd name="connsiteX219" fmla="*/ 3596909 w 4724400"/>
              <a:gd name="connsiteY219" fmla="*/ 4707830 h 6857999"/>
              <a:gd name="connsiteX220" fmla="*/ 3581749 w 4724400"/>
              <a:gd name="connsiteY220" fmla="*/ 4747418 h 6857999"/>
              <a:gd name="connsiteX221" fmla="*/ 3510660 w 4724400"/>
              <a:gd name="connsiteY221" fmla="*/ 4966094 h 6857999"/>
              <a:gd name="connsiteX222" fmla="*/ 3757613 w 4724400"/>
              <a:gd name="connsiteY222" fmla="*/ 3936722 h 6857999"/>
              <a:gd name="connsiteX223" fmla="*/ 1701387 w 4724400"/>
              <a:gd name="connsiteY223" fmla="*/ 3919232 h 6857999"/>
              <a:gd name="connsiteX224" fmla="*/ 1136310 w 4724400"/>
              <a:gd name="connsiteY224" fmla="*/ 4068895 h 6857999"/>
              <a:gd name="connsiteX225" fmla="*/ 1784782 w 4724400"/>
              <a:gd name="connsiteY225" fmla="*/ 3927759 h 6857999"/>
              <a:gd name="connsiteX226" fmla="*/ 1701387 w 4724400"/>
              <a:gd name="connsiteY226" fmla="*/ 3919232 h 6857999"/>
              <a:gd name="connsiteX227" fmla="*/ 3733405 w 4724400"/>
              <a:gd name="connsiteY227" fmla="*/ 3900089 h 6857999"/>
              <a:gd name="connsiteX228" fmla="*/ 3500832 w 4724400"/>
              <a:gd name="connsiteY228" fmla="*/ 4885010 h 6857999"/>
              <a:gd name="connsiteX229" fmla="*/ 3552367 w 4724400"/>
              <a:gd name="connsiteY229" fmla="*/ 4735553 h 6857999"/>
              <a:gd name="connsiteX230" fmla="*/ 3567525 w 4724400"/>
              <a:gd name="connsiteY230" fmla="*/ 4695966 h 6857999"/>
              <a:gd name="connsiteX231" fmla="*/ 3602372 w 4724400"/>
              <a:gd name="connsiteY231" fmla="*/ 4603168 h 6857999"/>
              <a:gd name="connsiteX232" fmla="*/ 3684639 w 4724400"/>
              <a:gd name="connsiteY232" fmla="*/ 4192628 h 6857999"/>
              <a:gd name="connsiteX233" fmla="*/ 3733405 w 4724400"/>
              <a:gd name="connsiteY233" fmla="*/ 3900089 h 6857999"/>
              <a:gd name="connsiteX234" fmla="*/ 2800959 w 4724400"/>
              <a:gd name="connsiteY234" fmla="*/ 3871054 h 6857999"/>
              <a:gd name="connsiteX235" fmla="*/ 3026569 w 4724400"/>
              <a:gd name="connsiteY235" fmla="*/ 4520780 h 6857999"/>
              <a:gd name="connsiteX236" fmla="*/ 2889061 w 4724400"/>
              <a:gd name="connsiteY236" fmla="*/ 4157302 h 6857999"/>
              <a:gd name="connsiteX237" fmla="*/ 2800959 w 4724400"/>
              <a:gd name="connsiteY237" fmla="*/ 3871054 h 6857999"/>
              <a:gd name="connsiteX238" fmla="*/ 2809929 w 4724400"/>
              <a:gd name="connsiteY238" fmla="*/ 3701307 h 6857999"/>
              <a:gd name="connsiteX239" fmla="*/ 2809197 w 4724400"/>
              <a:gd name="connsiteY239" fmla="*/ 3708672 h 6857999"/>
              <a:gd name="connsiteX240" fmla="*/ 2918306 w 4724400"/>
              <a:gd name="connsiteY240" fmla="*/ 4147031 h 6857999"/>
              <a:gd name="connsiteX241" fmla="*/ 3068858 w 4724400"/>
              <a:gd name="connsiteY241" fmla="*/ 4544310 h 6857999"/>
              <a:gd name="connsiteX242" fmla="*/ 2968879 w 4724400"/>
              <a:gd name="connsiteY242" fmla="*/ 4144570 h 6857999"/>
              <a:gd name="connsiteX243" fmla="*/ 2809929 w 4724400"/>
              <a:gd name="connsiteY243" fmla="*/ 3701307 h 6857999"/>
              <a:gd name="connsiteX244" fmla="*/ 1867196 w 4724400"/>
              <a:gd name="connsiteY244" fmla="*/ 3456584 h 6857999"/>
              <a:gd name="connsiteX245" fmla="*/ 2183970 w 4724400"/>
              <a:gd name="connsiteY245" fmla="*/ 3826505 h 6857999"/>
              <a:gd name="connsiteX246" fmla="*/ 1867196 w 4724400"/>
              <a:gd name="connsiteY246" fmla="*/ 3456584 h 6857999"/>
              <a:gd name="connsiteX247" fmla="*/ 2322880 w 4724400"/>
              <a:gd name="connsiteY247" fmla="*/ 3078533 h 6857999"/>
              <a:gd name="connsiteX248" fmla="*/ 2295695 w 4724400"/>
              <a:gd name="connsiteY248" fmla="*/ 3245370 h 6857999"/>
              <a:gd name="connsiteX249" fmla="*/ 2268858 w 4724400"/>
              <a:gd name="connsiteY249" fmla="*/ 3758413 h 6857999"/>
              <a:gd name="connsiteX250" fmla="*/ 2295899 w 4724400"/>
              <a:gd name="connsiteY250" fmla="*/ 3528057 h 6857999"/>
              <a:gd name="connsiteX251" fmla="*/ 2326306 w 4724400"/>
              <a:gd name="connsiteY251" fmla="*/ 3231157 h 6857999"/>
              <a:gd name="connsiteX252" fmla="*/ 2324274 w 4724400"/>
              <a:gd name="connsiteY252" fmla="*/ 3142788 h 6857999"/>
              <a:gd name="connsiteX253" fmla="*/ 2322880 w 4724400"/>
              <a:gd name="connsiteY253" fmla="*/ 3078533 h 6857999"/>
              <a:gd name="connsiteX254" fmla="*/ 912797 w 4724400"/>
              <a:gd name="connsiteY254" fmla="*/ 2896659 h 6857999"/>
              <a:gd name="connsiteX255" fmla="*/ 1167201 w 4724400"/>
              <a:gd name="connsiteY255" fmla="*/ 3304169 h 6857999"/>
              <a:gd name="connsiteX256" fmla="*/ 1503848 w 4724400"/>
              <a:gd name="connsiteY256" fmla="*/ 3675946 h 6857999"/>
              <a:gd name="connsiteX257" fmla="*/ 1353091 w 4724400"/>
              <a:gd name="connsiteY257" fmla="*/ 3486482 h 6857999"/>
              <a:gd name="connsiteX258" fmla="*/ 1340012 w 4724400"/>
              <a:gd name="connsiteY258" fmla="*/ 3467256 h 6857999"/>
              <a:gd name="connsiteX259" fmla="*/ 1089196 w 4724400"/>
              <a:gd name="connsiteY259" fmla="*/ 3116474 h 6857999"/>
              <a:gd name="connsiteX260" fmla="*/ 959418 w 4724400"/>
              <a:gd name="connsiteY260" fmla="*/ 2948853 h 6857999"/>
              <a:gd name="connsiteX261" fmla="*/ 912797 w 4724400"/>
              <a:gd name="connsiteY261" fmla="*/ 2896659 h 6857999"/>
              <a:gd name="connsiteX262" fmla="*/ 2363420 w 4724400"/>
              <a:gd name="connsiteY262" fmla="*/ 2871730 h 6857999"/>
              <a:gd name="connsiteX263" fmla="*/ 2360107 w 4724400"/>
              <a:gd name="connsiteY263" fmla="*/ 2915231 h 6857999"/>
              <a:gd name="connsiteX264" fmla="*/ 2353099 w 4724400"/>
              <a:gd name="connsiteY264" fmla="*/ 3051540 h 6857999"/>
              <a:gd name="connsiteX265" fmla="*/ 2354925 w 4724400"/>
              <a:gd name="connsiteY265" fmla="*/ 3140814 h 6857999"/>
              <a:gd name="connsiteX266" fmla="*/ 2357104 w 4724400"/>
              <a:gd name="connsiteY266" fmla="*/ 3230628 h 6857999"/>
              <a:gd name="connsiteX267" fmla="*/ 2326221 w 4724400"/>
              <a:gd name="connsiteY267" fmla="*/ 3531652 h 6857999"/>
              <a:gd name="connsiteX268" fmla="*/ 2299836 w 4724400"/>
              <a:gd name="connsiteY268" fmla="*/ 3750864 h 6857999"/>
              <a:gd name="connsiteX269" fmla="*/ 2346877 w 4724400"/>
              <a:gd name="connsiteY269" fmla="*/ 3662531 h 6857999"/>
              <a:gd name="connsiteX270" fmla="*/ 2363420 w 4724400"/>
              <a:gd name="connsiteY270" fmla="*/ 2871730 h 6857999"/>
              <a:gd name="connsiteX271" fmla="*/ 912921 w 4724400"/>
              <a:gd name="connsiteY271" fmla="*/ 2850596 h 6857999"/>
              <a:gd name="connsiteX272" fmla="*/ 983846 w 4724400"/>
              <a:gd name="connsiteY272" fmla="*/ 2928627 h 6857999"/>
              <a:gd name="connsiteX273" fmla="*/ 1114669 w 4724400"/>
              <a:gd name="connsiteY273" fmla="*/ 3097880 h 6857999"/>
              <a:gd name="connsiteX274" fmla="*/ 1366183 w 4724400"/>
              <a:gd name="connsiteY274" fmla="*/ 3449753 h 6857999"/>
              <a:gd name="connsiteX275" fmla="*/ 1379263 w 4724400"/>
              <a:gd name="connsiteY275" fmla="*/ 3468981 h 6857999"/>
              <a:gd name="connsiteX276" fmla="*/ 1492446 w 4724400"/>
              <a:gd name="connsiteY276" fmla="*/ 3620389 h 6857999"/>
              <a:gd name="connsiteX277" fmla="*/ 912921 w 4724400"/>
              <a:gd name="connsiteY277" fmla="*/ 2850596 h 6857999"/>
              <a:gd name="connsiteX278" fmla="*/ 2386551 w 4724400"/>
              <a:gd name="connsiteY278" fmla="*/ 2642862 h 6857999"/>
              <a:gd name="connsiteX279" fmla="*/ 2403741 w 4724400"/>
              <a:gd name="connsiteY279" fmla="*/ 2659697 h 6857999"/>
              <a:gd name="connsiteX280" fmla="*/ 2499078 w 4724400"/>
              <a:gd name="connsiteY280" fmla="*/ 3423399 h 6857999"/>
              <a:gd name="connsiteX281" fmla="*/ 2413232 w 4724400"/>
              <a:gd name="connsiteY281" fmla="*/ 3700562 h 6857999"/>
              <a:gd name="connsiteX282" fmla="*/ 2428424 w 4724400"/>
              <a:gd name="connsiteY282" fmla="*/ 4178295 h 6857999"/>
              <a:gd name="connsiteX283" fmla="*/ 2927779 w 4724400"/>
              <a:gd name="connsiteY283" fmla="*/ 4531843 h 6857999"/>
              <a:gd name="connsiteX284" fmla="*/ 2758380 w 4724400"/>
              <a:gd name="connsiteY284" fmla="*/ 3561061 h 6857999"/>
              <a:gd name="connsiteX285" fmla="*/ 2846610 w 4724400"/>
              <a:gd name="connsiteY285" fmla="*/ 3538353 h 6857999"/>
              <a:gd name="connsiteX286" fmla="*/ 3106063 w 4724400"/>
              <a:gd name="connsiteY286" fmla="*/ 4271430 h 6857999"/>
              <a:gd name="connsiteX287" fmla="*/ 3116136 w 4724400"/>
              <a:gd name="connsiteY287" fmla="*/ 4688819 h 6857999"/>
              <a:gd name="connsiteX288" fmla="*/ 3412872 w 4724400"/>
              <a:gd name="connsiteY288" fmla="*/ 4966558 h 6857999"/>
              <a:gd name="connsiteX289" fmla="*/ 3763612 w 4724400"/>
              <a:gd name="connsiteY289" fmla="*/ 3645474 h 6857999"/>
              <a:gd name="connsiteX290" fmla="*/ 3850165 w 4724400"/>
              <a:gd name="connsiteY290" fmla="*/ 3638405 h 6857999"/>
              <a:gd name="connsiteX291" fmla="*/ 3515311 w 4724400"/>
              <a:gd name="connsiteY291" fmla="*/ 5051260 h 6857999"/>
              <a:gd name="connsiteX292" fmla="*/ 3501147 w 4724400"/>
              <a:gd name="connsiteY292" fmla="*/ 5059552 h 6857999"/>
              <a:gd name="connsiteX293" fmla="*/ 3790420 w 4724400"/>
              <a:gd name="connsiteY293" fmla="*/ 5401078 h 6857999"/>
              <a:gd name="connsiteX294" fmla="*/ 4221141 w 4724400"/>
              <a:gd name="connsiteY294" fmla="*/ 6045312 h 6857999"/>
              <a:gd name="connsiteX295" fmla="*/ 4326825 w 4724400"/>
              <a:gd name="connsiteY295" fmla="*/ 5681109 h 6857999"/>
              <a:gd name="connsiteX296" fmla="*/ 4325127 w 4724400"/>
              <a:gd name="connsiteY296" fmla="*/ 5669934 h 6857999"/>
              <a:gd name="connsiteX297" fmla="*/ 4309144 w 4724400"/>
              <a:gd name="connsiteY297" fmla="*/ 5671723 h 6857999"/>
              <a:gd name="connsiteX298" fmla="*/ 3974946 w 4724400"/>
              <a:gd name="connsiteY298" fmla="*/ 4736592 h 6857999"/>
              <a:gd name="connsiteX299" fmla="*/ 4060171 w 4724400"/>
              <a:gd name="connsiteY299" fmla="*/ 4704317 h 6857999"/>
              <a:gd name="connsiteX300" fmla="*/ 4383942 w 4724400"/>
              <a:gd name="connsiteY300" fmla="*/ 5463703 h 6857999"/>
              <a:gd name="connsiteX301" fmla="*/ 4654905 w 4724400"/>
              <a:gd name="connsiteY301" fmla="*/ 5156948 h 6857999"/>
              <a:gd name="connsiteX302" fmla="*/ 4724400 w 4724400"/>
              <a:gd name="connsiteY302" fmla="*/ 5098975 h 6857999"/>
              <a:gd name="connsiteX303" fmla="*/ 4724400 w 4724400"/>
              <a:gd name="connsiteY303" fmla="*/ 5160063 h 6857999"/>
              <a:gd name="connsiteX304" fmla="*/ 4687505 w 4724400"/>
              <a:gd name="connsiteY304" fmla="*/ 5191181 h 6857999"/>
              <a:gd name="connsiteX305" fmla="*/ 4451303 w 4724400"/>
              <a:gd name="connsiteY305" fmla="*/ 5491132 h 6857999"/>
              <a:gd name="connsiteX306" fmla="*/ 4599954 w 4724400"/>
              <a:gd name="connsiteY306" fmla="*/ 5317498 h 6857999"/>
              <a:gd name="connsiteX307" fmla="*/ 4724400 w 4724400"/>
              <a:gd name="connsiteY307" fmla="*/ 5211392 h 6857999"/>
              <a:gd name="connsiteX308" fmla="*/ 4724400 w 4724400"/>
              <a:gd name="connsiteY308" fmla="*/ 5251559 h 6857999"/>
              <a:gd name="connsiteX309" fmla="*/ 4619898 w 4724400"/>
              <a:gd name="connsiteY309" fmla="*/ 5340764 h 6857999"/>
              <a:gd name="connsiteX310" fmla="*/ 4473735 w 4724400"/>
              <a:gd name="connsiteY310" fmla="*/ 5512809 h 6857999"/>
              <a:gd name="connsiteX311" fmla="*/ 4430539 w 4724400"/>
              <a:gd name="connsiteY311" fmla="*/ 5592553 h 6857999"/>
              <a:gd name="connsiteX312" fmla="*/ 4569759 w 4724400"/>
              <a:gd name="connsiteY312" fmla="*/ 5482816 h 6857999"/>
              <a:gd name="connsiteX313" fmla="*/ 4724400 w 4724400"/>
              <a:gd name="connsiteY313" fmla="*/ 5330891 h 6857999"/>
              <a:gd name="connsiteX314" fmla="*/ 4724400 w 4724400"/>
              <a:gd name="connsiteY314" fmla="*/ 5402912 h 6857999"/>
              <a:gd name="connsiteX315" fmla="*/ 4586888 w 4724400"/>
              <a:gd name="connsiteY315" fmla="*/ 5533939 h 6857999"/>
              <a:gd name="connsiteX316" fmla="*/ 4413377 w 4724400"/>
              <a:gd name="connsiteY316" fmla="*/ 5674040 h 6857999"/>
              <a:gd name="connsiteX317" fmla="*/ 4412066 w 4724400"/>
              <a:gd name="connsiteY317" fmla="*/ 5675644 h 6857999"/>
              <a:gd name="connsiteX318" fmla="*/ 4406074 w 4724400"/>
              <a:gd name="connsiteY318" fmla="*/ 5683306 h 6857999"/>
              <a:gd name="connsiteX319" fmla="*/ 4271008 w 4724400"/>
              <a:gd name="connsiteY319" fmla="*/ 6118417 h 6857999"/>
              <a:gd name="connsiteX320" fmla="*/ 4265220 w 4724400"/>
              <a:gd name="connsiteY320" fmla="*/ 6125184 h 6857999"/>
              <a:gd name="connsiteX321" fmla="*/ 4590463 w 4724400"/>
              <a:gd name="connsiteY321" fmla="*/ 6805045 h 6857999"/>
              <a:gd name="connsiteX322" fmla="*/ 4610122 w 4724400"/>
              <a:gd name="connsiteY322" fmla="*/ 6857999 h 6857999"/>
              <a:gd name="connsiteX323" fmla="*/ 4513231 w 4724400"/>
              <a:gd name="connsiteY323" fmla="*/ 6857999 h 6857999"/>
              <a:gd name="connsiteX324" fmla="*/ 4374770 w 4724400"/>
              <a:gd name="connsiteY324" fmla="*/ 6532596 h 6857999"/>
              <a:gd name="connsiteX325" fmla="*/ 4339518 w 4724400"/>
              <a:gd name="connsiteY325" fmla="*/ 6461642 h 6857999"/>
              <a:gd name="connsiteX326" fmla="*/ 3884810 w 4724400"/>
              <a:gd name="connsiteY326" fmla="*/ 5682534 h 6857999"/>
              <a:gd name="connsiteX327" fmla="*/ 3876498 w 4724400"/>
              <a:gd name="connsiteY327" fmla="*/ 5681717 h 6857999"/>
              <a:gd name="connsiteX328" fmla="*/ 3263209 w 4724400"/>
              <a:gd name="connsiteY328" fmla="*/ 5585749 h 6857999"/>
              <a:gd name="connsiteX329" fmla="*/ 3245450 w 4724400"/>
              <a:gd name="connsiteY329" fmla="*/ 5593271 h 6857999"/>
              <a:gd name="connsiteX330" fmla="*/ 1952592 w 4724400"/>
              <a:gd name="connsiteY330" fmla="*/ 5692050 h 6857999"/>
              <a:gd name="connsiteX331" fmla="*/ 1936466 w 4724400"/>
              <a:gd name="connsiteY331" fmla="*/ 5671708 h 6857999"/>
              <a:gd name="connsiteX332" fmla="*/ 3244709 w 4724400"/>
              <a:gd name="connsiteY332" fmla="*/ 5538562 h 6857999"/>
              <a:gd name="connsiteX333" fmla="*/ 3823886 w 4724400"/>
              <a:gd name="connsiteY333" fmla="*/ 5595804 h 6857999"/>
              <a:gd name="connsiteX334" fmla="*/ 3709024 w 4724400"/>
              <a:gd name="connsiteY334" fmla="*/ 5439340 h 6857999"/>
              <a:gd name="connsiteX335" fmla="*/ 3198362 w 4724400"/>
              <a:gd name="connsiteY335" fmla="*/ 4874588 h 6857999"/>
              <a:gd name="connsiteX336" fmla="*/ 3179417 w 4724400"/>
              <a:gd name="connsiteY336" fmla="*/ 4879047 h 6857999"/>
              <a:gd name="connsiteX337" fmla="*/ 2639496 w 4724400"/>
              <a:gd name="connsiteY337" fmla="*/ 4989072 h 6857999"/>
              <a:gd name="connsiteX338" fmla="*/ 1972353 w 4724400"/>
              <a:gd name="connsiteY338" fmla="*/ 4909921 h 6857999"/>
              <a:gd name="connsiteX339" fmla="*/ 2002679 w 4724400"/>
              <a:gd name="connsiteY339" fmla="*/ 4872131 h 6857999"/>
              <a:gd name="connsiteX340" fmla="*/ 3097424 w 4724400"/>
              <a:gd name="connsiteY340" fmla="*/ 4781269 h 6857999"/>
              <a:gd name="connsiteX341" fmla="*/ 2454890 w 4724400"/>
              <a:gd name="connsiteY341" fmla="*/ 4287833 h 6857999"/>
              <a:gd name="connsiteX342" fmla="*/ 2452881 w 4724400"/>
              <a:gd name="connsiteY342" fmla="*/ 4288346 h 6857999"/>
              <a:gd name="connsiteX343" fmla="*/ 2448527 w 4724400"/>
              <a:gd name="connsiteY343" fmla="*/ 4288836 h 6857999"/>
              <a:gd name="connsiteX344" fmla="*/ 2323525 w 4724400"/>
              <a:gd name="connsiteY344" fmla="*/ 4367248 h 6857999"/>
              <a:gd name="connsiteX345" fmla="*/ 2060764 w 4724400"/>
              <a:gd name="connsiteY345" fmla="*/ 4451767 h 6857999"/>
              <a:gd name="connsiteX346" fmla="*/ 1162250 w 4724400"/>
              <a:gd name="connsiteY346" fmla="*/ 4613329 h 6857999"/>
              <a:gd name="connsiteX347" fmla="*/ 1132639 w 4724400"/>
              <a:gd name="connsiteY347" fmla="*/ 4596243 h 6857999"/>
              <a:gd name="connsiteX348" fmla="*/ 2293970 w 4724400"/>
              <a:gd name="connsiteY348" fmla="*/ 4182283 h 6857999"/>
              <a:gd name="connsiteX349" fmla="*/ 1900637 w 4724400"/>
              <a:gd name="connsiteY349" fmla="*/ 3949470 h 6857999"/>
              <a:gd name="connsiteX350" fmla="*/ 1887014 w 4724400"/>
              <a:gd name="connsiteY350" fmla="*/ 3951288 h 6857999"/>
              <a:gd name="connsiteX351" fmla="*/ 896751 w 4724400"/>
              <a:gd name="connsiteY351" fmla="*/ 4159267 h 6857999"/>
              <a:gd name="connsiteX352" fmla="*/ 918967 w 4724400"/>
              <a:gd name="connsiteY352" fmla="*/ 4119760 h 6857999"/>
              <a:gd name="connsiteX353" fmla="*/ 1764113 w 4724400"/>
              <a:gd name="connsiteY353" fmla="*/ 3873539 h 6857999"/>
              <a:gd name="connsiteX354" fmla="*/ 1555701 w 4724400"/>
              <a:gd name="connsiteY354" fmla="*/ 3763109 h 6857999"/>
              <a:gd name="connsiteX355" fmla="*/ 1542956 w 4724400"/>
              <a:gd name="connsiteY355" fmla="*/ 3758998 h 6857999"/>
              <a:gd name="connsiteX356" fmla="*/ 1136724 w 4724400"/>
              <a:gd name="connsiteY356" fmla="*/ 3417171 h 6857999"/>
              <a:gd name="connsiteX357" fmla="*/ 750977 w 4724400"/>
              <a:gd name="connsiteY357" fmla="*/ 2770227 h 6857999"/>
              <a:gd name="connsiteX358" fmla="*/ 755174 w 4724400"/>
              <a:gd name="connsiteY358" fmla="*/ 2749954 h 6857999"/>
              <a:gd name="connsiteX359" fmla="*/ 830023 w 4724400"/>
              <a:gd name="connsiteY359" fmla="*/ 2731935 h 6857999"/>
              <a:gd name="connsiteX360" fmla="*/ 1623018 w 4724400"/>
              <a:gd name="connsiteY360" fmla="*/ 3716225 h 6857999"/>
              <a:gd name="connsiteX361" fmla="*/ 2294841 w 4724400"/>
              <a:gd name="connsiteY361" fmla="*/ 4093587 h 6857999"/>
              <a:gd name="connsiteX362" fmla="*/ 2250226 w 4724400"/>
              <a:gd name="connsiteY362" fmla="*/ 3916719 h 6857999"/>
              <a:gd name="connsiteX363" fmla="*/ 2245523 w 4724400"/>
              <a:gd name="connsiteY363" fmla="*/ 3916663 h 6857999"/>
              <a:gd name="connsiteX364" fmla="*/ 1707994 w 4724400"/>
              <a:gd name="connsiteY364" fmla="*/ 3326950 h 6857999"/>
              <a:gd name="connsiteX365" fmla="*/ 1786341 w 4724400"/>
              <a:gd name="connsiteY365" fmla="*/ 3287566 h 6857999"/>
              <a:gd name="connsiteX366" fmla="*/ 2158071 w 4724400"/>
              <a:gd name="connsiteY366" fmla="*/ 3639960 h 6857999"/>
              <a:gd name="connsiteX367" fmla="*/ 2189281 w 4724400"/>
              <a:gd name="connsiteY367" fmla="*/ 3333361 h 6857999"/>
              <a:gd name="connsiteX368" fmla="*/ 2314466 w 4724400"/>
              <a:gd name="connsiteY368" fmla="*/ 2680771 h 6857999"/>
              <a:gd name="connsiteX369" fmla="*/ 2386551 w 4724400"/>
              <a:gd name="connsiteY369" fmla="*/ 2642862 h 6857999"/>
              <a:gd name="connsiteX370" fmla="*/ 3646699 w 4724400"/>
              <a:gd name="connsiteY370" fmla="*/ 2390555 h 6857999"/>
              <a:gd name="connsiteX371" fmla="*/ 3645773 w 4724400"/>
              <a:gd name="connsiteY371" fmla="*/ 2392739 h 6857999"/>
              <a:gd name="connsiteX372" fmla="*/ 3649597 w 4724400"/>
              <a:gd name="connsiteY372" fmla="*/ 2394358 h 6857999"/>
              <a:gd name="connsiteX373" fmla="*/ 3646699 w 4724400"/>
              <a:gd name="connsiteY373" fmla="*/ 2390555 h 6857999"/>
              <a:gd name="connsiteX374" fmla="*/ 3038676 w 4724400"/>
              <a:gd name="connsiteY374" fmla="*/ 2118977 h 6857999"/>
              <a:gd name="connsiteX375" fmla="*/ 2963942 w 4724400"/>
              <a:gd name="connsiteY375" fmla="*/ 2525128 h 6857999"/>
              <a:gd name="connsiteX376" fmla="*/ 2923775 w 4724400"/>
              <a:gd name="connsiteY376" fmla="*/ 2667145 h 6857999"/>
              <a:gd name="connsiteX377" fmla="*/ 2887447 w 4724400"/>
              <a:gd name="connsiteY377" fmla="*/ 2832031 h 6857999"/>
              <a:gd name="connsiteX378" fmla="*/ 2868480 w 4724400"/>
              <a:gd name="connsiteY378" fmla="*/ 2927011 h 6857999"/>
              <a:gd name="connsiteX379" fmla="*/ 2921794 w 4724400"/>
              <a:gd name="connsiteY379" fmla="*/ 2782834 h 6857999"/>
              <a:gd name="connsiteX380" fmla="*/ 3038676 w 4724400"/>
              <a:gd name="connsiteY380" fmla="*/ 2118977 h 6857999"/>
              <a:gd name="connsiteX381" fmla="*/ 4070579 w 4724400"/>
              <a:gd name="connsiteY381" fmla="*/ 2090376 h 6857999"/>
              <a:gd name="connsiteX382" fmla="*/ 4109879 w 4724400"/>
              <a:gd name="connsiteY382" fmla="*/ 2228695 h 6857999"/>
              <a:gd name="connsiteX383" fmla="*/ 4119154 w 4724400"/>
              <a:gd name="connsiteY383" fmla="*/ 2266098 h 6857999"/>
              <a:gd name="connsiteX384" fmla="*/ 4141411 w 4724400"/>
              <a:gd name="connsiteY384" fmla="*/ 2353427 h 6857999"/>
              <a:gd name="connsiteX385" fmla="*/ 4293979 w 4724400"/>
              <a:gd name="connsiteY385" fmla="*/ 2703223 h 6857999"/>
              <a:gd name="connsiteX386" fmla="*/ 4410111 w 4724400"/>
              <a:gd name="connsiteY386" fmla="*/ 2947465 h 6857999"/>
              <a:gd name="connsiteX387" fmla="*/ 4070579 w 4724400"/>
              <a:gd name="connsiteY387" fmla="*/ 2090376 h 6857999"/>
              <a:gd name="connsiteX388" fmla="*/ 4020821 w 4724400"/>
              <a:gd name="connsiteY388" fmla="*/ 2034549 h 6857999"/>
              <a:gd name="connsiteX389" fmla="*/ 4372756 w 4724400"/>
              <a:gd name="connsiteY389" fmla="*/ 2932293 h 6857999"/>
              <a:gd name="connsiteX390" fmla="*/ 4268731 w 4724400"/>
              <a:gd name="connsiteY390" fmla="*/ 2715710 h 6857999"/>
              <a:gd name="connsiteX391" fmla="*/ 4113960 w 4724400"/>
              <a:gd name="connsiteY391" fmla="*/ 2360474 h 6857999"/>
              <a:gd name="connsiteX392" fmla="*/ 4090842 w 4724400"/>
              <a:gd name="connsiteY392" fmla="*/ 2272139 h 6857999"/>
              <a:gd name="connsiteX393" fmla="*/ 4081569 w 4724400"/>
              <a:gd name="connsiteY393" fmla="*/ 2234734 h 6857999"/>
              <a:gd name="connsiteX394" fmla="*/ 4020821 w 4724400"/>
              <a:gd name="connsiteY394" fmla="*/ 2034549 h 6857999"/>
              <a:gd name="connsiteX395" fmla="*/ 3001316 w 4724400"/>
              <a:gd name="connsiteY395" fmla="*/ 2032338 h 6857999"/>
              <a:gd name="connsiteX396" fmla="*/ 2953880 w 4724400"/>
              <a:gd name="connsiteY396" fmla="*/ 2185446 h 6857999"/>
              <a:gd name="connsiteX397" fmla="*/ 2883664 w 4724400"/>
              <a:gd name="connsiteY397" fmla="*/ 2591574 h 6857999"/>
              <a:gd name="connsiteX398" fmla="*/ 2826885 w 4724400"/>
              <a:gd name="connsiteY398" fmla="*/ 2991809 h 6857999"/>
              <a:gd name="connsiteX399" fmla="*/ 2860250 w 4724400"/>
              <a:gd name="connsiteY399" fmla="*/ 2826310 h 6857999"/>
              <a:gd name="connsiteX400" fmla="*/ 2896499 w 4724400"/>
              <a:gd name="connsiteY400" fmla="*/ 2660098 h 6857999"/>
              <a:gd name="connsiteX401" fmla="*/ 2937125 w 4724400"/>
              <a:gd name="connsiteY401" fmla="*/ 2516991 h 6857999"/>
              <a:gd name="connsiteX402" fmla="*/ 3010471 w 4724400"/>
              <a:gd name="connsiteY402" fmla="*/ 2114122 h 6857999"/>
              <a:gd name="connsiteX403" fmla="*/ 3001316 w 4724400"/>
              <a:gd name="connsiteY403" fmla="*/ 2032338 h 6857999"/>
              <a:gd name="connsiteX404" fmla="*/ 3105532 w 4724400"/>
              <a:gd name="connsiteY404" fmla="*/ 1991479 h 6857999"/>
              <a:gd name="connsiteX405" fmla="*/ 3599280 w 4724400"/>
              <a:gd name="connsiteY405" fmla="*/ 2371770 h 6857999"/>
              <a:gd name="connsiteX406" fmla="*/ 3105532 w 4724400"/>
              <a:gd name="connsiteY406" fmla="*/ 1991479 h 6857999"/>
              <a:gd name="connsiteX407" fmla="*/ 3111169 w 4724400"/>
              <a:gd name="connsiteY407" fmla="*/ 1962963 h 6857999"/>
              <a:gd name="connsiteX408" fmla="*/ 3606223 w 4724400"/>
              <a:gd name="connsiteY408" fmla="*/ 2338658 h 6857999"/>
              <a:gd name="connsiteX409" fmla="*/ 3111169 w 4724400"/>
              <a:gd name="connsiteY409" fmla="*/ 1962963 h 6857999"/>
              <a:gd name="connsiteX410" fmla="*/ 2050698 w 4724400"/>
              <a:gd name="connsiteY410" fmla="*/ 1338235 h 6857999"/>
              <a:gd name="connsiteX411" fmla="*/ 2370409 w 4724400"/>
              <a:gd name="connsiteY411" fmla="*/ 2272553 h 6857999"/>
              <a:gd name="connsiteX412" fmla="*/ 2338306 w 4724400"/>
              <a:gd name="connsiteY412" fmla="*/ 2159819 h 6857999"/>
              <a:gd name="connsiteX413" fmla="*/ 2334023 w 4724400"/>
              <a:gd name="connsiteY413" fmla="*/ 2142555 h 6857999"/>
              <a:gd name="connsiteX414" fmla="*/ 2161071 w 4724400"/>
              <a:gd name="connsiteY414" fmla="*/ 1617375 h 6857999"/>
              <a:gd name="connsiteX415" fmla="*/ 2130699 w 4724400"/>
              <a:gd name="connsiteY415" fmla="*/ 1544643 h 6857999"/>
              <a:gd name="connsiteX416" fmla="*/ 2050698 w 4724400"/>
              <a:gd name="connsiteY416" fmla="*/ 1338235 h 6857999"/>
              <a:gd name="connsiteX417" fmla="*/ 2060478 w 4724400"/>
              <a:gd name="connsiteY417" fmla="*/ 1278636 h 6857999"/>
              <a:gd name="connsiteX418" fmla="*/ 2156346 w 4724400"/>
              <a:gd name="connsiteY418" fmla="*/ 1534260 h 6857999"/>
              <a:gd name="connsiteX419" fmla="*/ 2187258 w 4724400"/>
              <a:gd name="connsiteY419" fmla="*/ 1607218 h 6857999"/>
              <a:gd name="connsiteX420" fmla="*/ 2358704 w 4724400"/>
              <a:gd name="connsiteY420" fmla="*/ 2125320 h 6857999"/>
              <a:gd name="connsiteX421" fmla="*/ 2233598 w 4724400"/>
              <a:gd name="connsiteY421" fmla="*/ 1646797 h 6857999"/>
              <a:gd name="connsiteX422" fmla="*/ 2060478 w 4724400"/>
              <a:gd name="connsiteY422" fmla="*/ 1278636 h 6857999"/>
              <a:gd name="connsiteX423" fmla="*/ 1974152 w 4724400"/>
              <a:gd name="connsiteY423" fmla="*/ 1245311 h 6857999"/>
              <a:gd name="connsiteX424" fmla="*/ 1811379 w 4724400"/>
              <a:gd name="connsiteY424" fmla="*/ 1406236 h 6857999"/>
              <a:gd name="connsiteX425" fmla="*/ 1767940 w 4724400"/>
              <a:gd name="connsiteY425" fmla="*/ 1546869 h 6857999"/>
              <a:gd name="connsiteX426" fmla="*/ 1796474 w 4724400"/>
              <a:gd name="connsiteY426" fmla="*/ 1557016 h 6857999"/>
              <a:gd name="connsiteX427" fmla="*/ 1974152 w 4724400"/>
              <a:gd name="connsiteY427" fmla="*/ 1245311 h 6857999"/>
              <a:gd name="connsiteX428" fmla="*/ 4681531 w 4724400"/>
              <a:gd name="connsiteY428" fmla="*/ 959050 h 6857999"/>
              <a:gd name="connsiteX429" fmla="*/ 4638064 w 4724400"/>
              <a:gd name="connsiteY429" fmla="*/ 1006960 h 6857999"/>
              <a:gd name="connsiteX430" fmla="*/ 4415502 w 4724400"/>
              <a:gd name="connsiteY430" fmla="*/ 1184424 h 6857999"/>
              <a:gd name="connsiteX431" fmla="*/ 4197574 w 4724400"/>
              <a:gd name="connsiteY431" fmla="*/ 1317493 h 6857999"/>
              <a:gd name="connsiteX432" fmla="*/ 4122737 w 4724400"/>
              <a:gd name="connsiteY432" fmla="*/ 1348256 h 6857999"/>
              <a:gd name="connsiteX433" fmla="*/ 4024988 w 4724400"/>
              <a:gd name="connsiteY433" fmla="*/ 1390573 h 6857999"/>
              <a:gd name="connsiteX434" fmla="*/ 4421265 w 4724400"/>
              <a:gd name="connsiteY434" fmla="*/ 1220988 h 6857999"/>
              <a:gd name="connsiteX435" fmla="*/ 4681531 w 4724400"/>
              <a:gd name="connsiteY435" fmla="*/ 959050 h 6857999"/>
              <a:gd name="connsiteX436" fmla="*/ 4722484 w 4724400"/>
              <a:gd name="connsiteY436" fmla="*/ 854709 h 6857999"/>
              <a:gd name="connsiteX437" fmla="*/ 4695347 w 4724400"/>
              <a:gd name="connsiteY437" fmla="*/ 879275 h 6857999"/>
              <a:gd name="connsiteX438" fmla="*/ 4253878 w 4724400"/>
              <a:gd name="connsiteY438" fmla="*/ 1216434 h 6857999"/>
              <a:gd name="connsiteX439" fmla="*/ 4213112 w 4724400"/>
              <a:gd name="connsiteY439" fmla="*/ 1239730 h 6857999"/>
              <a:gd name="connsiteX440" fmla="*/ 4037747 w 4724400"/>
              <a:gd name="connsiteY440" fmla="*/ 1352837 h 6857999"/>
              <a:gd name="connsiteX441" fmla="*/ 4113362 w 4724400"/>
              <a:gd name="connsiteY441" fmla="*/ 1321759 h 6857999"/>
              <a:gd name="connsiteX442" fmla="*/ 4186634 w 4724400"/>
              <a:gd name="connsiteY442" fmla="*/ 1291618 h 6857999"/>
              <a:gd name="connsiteX443" fmla="*/ 4399674 w 4724400"/>
              <a:gd name="connsiteY443" fmla="*/ 1160983 h 6857999"/>
              <a:gd name="connsiteX444" fmla="*/ 4618435 w 4724400"/>
              <a:gd name="connsiteY444" fmla="*/ 986418 h 6857999"/>
              <a:gd name="connsiteX445" fmla="*/ 4722484 w 4724400"/>
              <a:gd name="connsiteY445" fmla="*/ 854709 h 6857999"/>
              <a:gd name="connsiteX446" fmla="*/ 1456504 w 4724400"/>
              <a:gd name="connsiteY446" fmla="*/ 777000 h 6857999"/>
              <a:gd name="connsiteX447" fmla="*/ 1454399 w 4724400"/>
              <a:gd name="connsiteY447" fmla="*/ 794136 h 6857999"/>
              <a:gd name="connsiteX448" fmla="*/ 1448466 w 4724400"/>
              <a:gd name="connsiteY448" fmla="*/ 843129 h 6857999"/>
              <a:gd name="connsiteX449" fmla="*/ 1442252 w 4724400"/>
              <a:gd name="connsiteY449" fmla="*/ 1005313 h 6857999"/>
              <a:gd name="connsiteX450" fmla="*/ 1469382 w 4724400"/>
              <a:gd name="connsiteY450" fmla="*/ 1614896 h 6857999"/>
              <a:gd name="connsiteX451" fmla="*/ 1472106 w 4724400"/>
              <a:gd name="connsiteY451" fmla="*/ 1632791 h 6857999"/>
              <a:gd name="connsiteX452" fmla="*/ 1479091 w 4724400"/>
              <a:gd name="connsiteY452" fmla="*/ 1680170 h 6857999"/>
              <a:gd name="connsiteX453" fmla="*/ 1480043 w 4724400"/>
              <a:gd name="connsiteY453" fmla="*/ 1649028 h 6857999"/>
              <a:gd name="connsiteX454" fmla="*/ 1464087 w 4724400"/>
              <a:gd name="connsiteY454" fmla="*/ 871628 h 6857999"/>
              <a:gd name="connsiteX455" fmla="*/ 1462204 w 4724400"/>
              <a:gd name="connsiteY455" fmla="*/ 850229 h 6857999"/>
              <a:gd name="connsiteX456" fmla="*/ 1456504 w 4724400"/>
              <a:gd name="connsiteY456" fmla="*/ 777000 h 6857999"/>
              <a:gd name="connsiteX457" fmla="*/ 1483619 w 4724400"/>
              <a:gd name="connsiteY457" fmla="*/ 764662 h 6857999"/>
              <a:gd name="connsiteX458" fmla="*/ 1489670 w 4724400"/>
              <a:gd name="connsiteY458" fmla="*/ 847698 h 6857999"/>
              <a:gd name="connsiteX459" fmla="*/ 1491553 w 4724400"/>
              <a:gd name="connsiteY459" fmla="*/ 869097 h 6857999"/>
              <a:gd name="connsiteX460" fmla="*/ 1508481 w 4724400"/>
              <a:gd name="connsiteY460" fmla="*/ 1619865 h 6857999"/>
              <a:gd name="connsiteX461" fmla="*/ 1483619 w 4724400"/>
              <a:gd name="connsiteY461" fmla="*/ 764662 h 6857999"/>
              <a:gd name="connsiteX462" fmla="*/ 1430481 w 4724400"/>
              <a:gd name="connsiteY462" fmla="*/ 630137 h 6857999"/>
              <a:gd name="connsiteX463" fmla="*/ 1442495 w 4724400"/>
              <a:gd name="connsiteY463" fmla="*/ 1626691 h 6857999"/>
              <a:gd name="connsiteX464" fmla="*/ 1441222 w 4724400"/>
              <a:gd name="connsiteY464" fmla="*/ 1619067 h 6857999"/>
              <a:gd name="connsiteX465" fmla="*/ 1414069 w 4724400"/>
              <a:gd name="connsiteY465" fmla="*/ 1004967 h 6857999"/>
              <a:gd name="connsiteX466" fmla="*/ 1420665 w 4724400"/>
              <a:gd name="connsiteY466" fmla="*/ 840369 h 6857999"/>
              <a:gd name="connsiteX467" fmla="*/ 1426829 w 4724400"/>
              <a:gd name="connsiteY467" fmla="*/ 790831 h 6857999"/>
              <a:gd name="connsiteX468" fmla="*/ 1430481 w 4724400"/>
              <a:gd name="connsiteY468" fmla="*/ 630137 h 6857999"/>
              <a:gd name="connsiteX469" fmla="*/ 4023796 w 4724400"/>
              <a:gd name="connsiteY469" fmla="*/ 623931 h 6857999"/>
              <a:gd name="connsiteX470" fmla="*/ 3945729 w 4724400"/>
              <a:gd name="connsiteY470" fmla="*/ 662344 h 6857999"/>
              <a:gd name="connsiteX471" fmla="*/ 3498947 w 4724400"/>
              <a:gd name="connsiteY471" fmla="*/ 818916 h 6857999"/>
              <a:gd name="connsiteX472" fmla="*/ 3031283 w 4724400"/>
              <a:gd name="connsiteY472" fmla="*/ 1111507 h 6857999"/>
              <a:gd name="connsiteX473" fmla="*/ 3203692 w 4724400"/>
              <a:gd name="connsiteY473" fmla="*/ 1035777 h 6857999"/>
              <a:gd name="connsiteX474" fmla="*/ 3218294 w 4724400"/>
              <a:gd name="connsiteY474" fmla="*/ 1027151 h 6857999"/>
              <a:gd name="connsiteX475" fmla="*/ 3636737 w 4724400"/>
              <a:gd name="connsiteY475" fmla="*/ 817377 h 6857999"/>
              <a:gd name="connsiteX476" fmla="*/ 4023796 w 4724400"/>
              <a:gd name="connsiteY476" fmla="*/ 623931 h 6857999"/>
              <a:gd name="connsiteX477" fmla="*/ 3311704 w 4724400"/>
              <a:gd name="connsiteY477" fmla="*/ 584486 h 6857999"/>
              <a:gd name="connsiteX478" fmla="*/ 3190778 w 4724400"/>
              <a:gd name="connsiteY478" fmla="*/ 772788 h 6857999"/>
              <a:gd name="connsiteX479" fmla="*/ 3007981 w 4724400"/>
              <a:gd name="connsiteY479" fmla="*/ 1070739 h 6857999"/>
              <a:gd name="connsiteX480" fmla="*/ 3267578 w 4724400"/>
              <a:gd name="connsiteY480" fmla="*/ 693281 h 6857999"/>
              <a:gd name="connsiteX481" fmla="*/ 2664888 w 4724400"/>
              <a:gd name="connsiteY481" fmla="*/ 518596 h 6857999"/>
              <a:gd name="connsiteX482" fmla="*/ 2411865 w 4724400"/>
              <a:gd name="connsiteY482" fmla="*/ 567273 h 6857999"/>
              <a:gd name="connsiteX483" fmla="*/ 1896643 w 4724400"/>
              <a:gd name="connsiteY483" fmla="*/ 809468 h 6857999"/>
              <a:gd name="connsiteX484" fmla="*/ 1899055 w 4724400"/>
              <a:gd name="connsiteY484" fmla="*/ 809848 h 6857999"/>
              <a:gd name="connsiteX485" fmla="*/ 2446633 w 4724400"/>
              <a:gd name="connsiteY485" fmla="*/ 596159 h 6857999"/>
              <a:gd name="connsiteX486" fmla="*/ 2796924 w 4724400"/>
              <a:gd name="connsiteY486" fmla="*/ 501747 h 6857999"/>
              <a:gd name="connsiteX487" fmla="*/ 2455237 w 4724400"/>
              <a:gd name="connsiteY487" fmla="*/ 622979 h 6857999"/>
              <a:gd name="connsiteX488" fmla="*/ 1949308 w 4724400"/>
              <a:gd name="connsiteY488" fmla="*/ 818889 h 6857999"/>
              <a:gd name="connsiteX489" fmla="*/ 1950634 w 4724400"/>
              <a:gd name="connsiteY489" fmla="*/ 818810 h 6857999"/>
              <a:gd name="connsiteX490" fmla="*/ 2796924 w 4724400"/>
              <a:gd name="connsiteY490" fmla="*/ 501747 h 6857999"/>
              <a:gd name="connsiteX491" fmla="*/ 3335099 w 4724400"/>
              <a:gd name="connsiteY491" fmla="*/ 488163 h 6857999"/>
              <a:gd name="connsiteX492" fmla="*/ 3151139 w 4724400"/>
              <a:gd name="connsiteY492" fmla="*/ 734118 h 6857999"/>
              <a:gd name="connsiteX493" fmla="*/ 3136980 w 4724400"/>
              <a:gd name="connsiteY493" fmla="*/ 753877 h 6857999"/>
              <a:gd name="connsiteX494" fmla="*/ 3062043 w 4724400"/>
              <a:gd name="connsiteY494" fmla="*/ 867004 h 6857999"/>
              <a:gd name="connsiteX495" fmla="*/ 2994594 w 4724400"/>
              <a:gd name="connsiteY495" fmla="*/ 1035452 h 6857999"/>
              <a:gd name="connsiteX496" fmla="*/ 3167517 w 4724400"/>
              <a:gd name="connsiteY496" fmla="*/ 757788 h 6857999"/>
              <a:gd name="connsiteX497" fmla="*/ 3335099 w 4724400"/>
              <a:gd name="connsiteY497" fmla="*/ 488163 h 6857999"/>
              <a:gd name="connsiteX498" fmla="*/ 2891507 w 4724400"/>
              <a:gd name="connsiteY498" fmla="*/ 485136 h 6857999"/>
              <a:gd name="connsiteX499" fmla="*/ 2047508 w 4724400"/>
              <a:gd name="connsiteY499" fmla="*/ 825701 h 6857999"/>
              <a:gd name="connsiteX500" fmla="*/ 2891507 w 4724400"/>
              <a:gd name="connsiteY500" fmla="*/ 485136 h 6857999"/>
              <a:gd name="connsiteX501" fmla="*/ 4418489 w 4724400"/>
              <a:gd name="connsiteY501" fmla="*/ 483936 h 6857999"/>
              <a:gd name="connsiteX502" fmla="*/ 4155290 w 4724400"/>
              <a:gd name="connsiteY502" fmla="*/ 661575 h 6857999"/>
              <a:gd name="connsiteX503" fmla="*/ 3571040 w 4724400"/>
              <a:gd name="connsiteY503" fmla="*/ 996875 h 6857999"/>
              <a:gd name="connsiteX504" fmla="*/ 3093710 w 4724400"/>
              <a:gd name="connsiteY504" fmla="*/ 1145020 h 6857999"/>
              <a:gd name="connsiteX505" fmla="*/ 3207527 w 4724400"/>
              <a:gd name="connsiteY505" fmla="*/ 1163586 h 6857999"/>
              <a:gd name="connsiteX506" fmla="*/ 3652751 w 4724400"/>
              <a:gd name="connsiteY506" fmla="*/ 990907 h 6857999"/>
              <a:gd name="connsiteX507" fmla="*/ 4180906 w 4724400"/>
              <a:gd name="connsiteY507" fmla="*/ 680145 h 6857999"/>
              <a:gd name="connsiteX508" fmla="*/ 4418489 w 4724400"/>
              <a:gd name="connsiteY508" fmla="*/ 483936 h 6857999"/>
              <a:gd name="connsiteX509" fmla="*/ 3316944 w 4724400"/>
              <a:gd name="connsiteY509" fmla="*/ 465669 h 6857999"/>
              <a:gd name="connsiteX510" fmla="*/ 2958819 w 4724400"/>
              <a:gd name="connsiteY510" fmla="*/ 1062158 h 6857999"/>
              <a:gd name="connsiteX511" fmla="*/ 3004132 w 4724400"/>
              <a:gd name="connsiteY511" fmla="*/ 921679 h 6857999"/>
              <a:gd name="connsiteX512" fmla="*/ 3037224 w 4724400"/>
              <a:gd name="connsiteY512" fmla="*/ 852631 h 6857999"/>
              <a:gd name="connsiteX513" fmla="*/ 3114637 w 4724400"/>
              <a:gd name="connsiteY513" fmla="*/ 736692 h 6857999"/>
              <a:gd name="connsiteX514" fmla="*/ 3128801 w 4724400"/>
              <a:gd name="connsiteY514" fmla="*/ 716935 h 6857999"/>
              <a:gd name="connsiteX515" fmla="*/ 3316944 w 4724400"/>
              <a:gd name="connsiteY515" fmla="*/ 465669 h 6857999"/>
              <a:gd name="connsiteX516" fmla="*/ 4448894 w 4724400"/>
              <a:gd name="connsiteY516" fmla="*/ 422768 h 6857999"/>
              <a:gd name="connsiteX517" fmla="*/ 4235585 w 4724400"/>
              <a:gd name="connsiteY517" fmla="*/ 528178 h 6857999"/>
              <a:gd name="connsiteX518" fmla="*/ 4213155 w 4724400"/>
              <a:gd name="connsiteY518" fmla="*/ 543149 h 6857999"/>
              <a:gd name="connsiteX519" fmla="*/ 3649218 w 4724400"/>
              <a:gd name="connsiteY519" fmla="*/ 842623 h 6857999"/>
              <a:gd name="connsiteX520" fmla="*/ 3232564 w 4724400"/>
              <a:gd name="connsiteY520" fmla="*/ 1051220 h 6857999"/>
              <a:gd name="connsiteX521" fmla="*/ 3217970 w 4724400"/>
              <a:gd name="connsiteY521" fmla="*/ 1059849 h 6857999"/>
              <a:gd name="connsiteX522" fmla="*/ 3116688 w 4724400"/>
              <a:gd name="connsiteY522" fmla="*/ 1113543 h 6857999"/>
              <a:gd name="connsiteX523" fmla="*/ 3559098 w 4724400"/>
              <a:gd name="connsiteY523" fmla="*/ 971858 h 6857999"/>
              <a:gd name="connsiteX524" fmla="*/ 4140004 w 4724400"/>
              <a:gd name="connsiteY524" fmla="*/ 638368 h 6857999"/>
              <a:gd name="connsiteX525" fmla="*/ 4451852 w 4724400"/>
              <a:gd name="connsiteY525" fmla="*/ 423380 h 6857999"/>
              <a:gd name="connsiteX526" fmla="*/ 4448894 w 4724400"/>
              <a:gd name="connsiteY526" fmla="*/ 422768 h 6857999"/>
              <a:gd name="connsiteX527" fmla="*/ 680568 w 4724400"/>
              <a:gd name="connsiteY527" fmla="*/ 416949 h 6857999"/>
              <a:gd name="connsiteX528" fmla="*/ 394452 w 4724400"/>
              <a:gd name="connsiteY528" fmla="*/ 694330 h 6857999"/>
              <a:gd name="connsiteX529" fmla="*/ 340402 w 4724400"/>
              <a:gd name="connsiteY529" fmla="*/ 759654 h 6857999"/>
              <a:gd name="connsiteX530" fmla="*/ 827699 w 4724400"/>
              <a:gd name="connsiteY530" fmla="*/ 416143 h 6857999"/>
              <a:gd name="connsiteX531" fmla="*/ 841524 w 4724400"/>
              <a:gd name="connsiteY531" fmla="*/ 534021 h 6857999"/>
              <a:gd name="connsiteX532" fmla="*/ 825554 w 4724400"/>
              <a:gd name="connsiteY532" fmla="*/ 672115 h 6857999"/>
              <a:gd name="connsiteX533" fmla="*/ 811499 w 4724400"/>
              <a:gd name="connsiteY533" fmla="*/ 769176 h 6857999"/>
              <a:gd name="connsiteX534" fmla="*/ 841586 w 4724400"/>
              <a:gd name="connsiteY534" fmla="*/ 1060039 h 6857999"/>
              <a:gd name="connsiteX535" fmla="*/ 942912 w 4724400"/>
              <a:gd name="connsiteY535" fmla="*/ 1511108 h 6857999"/>
              <a:gd name="connsiteX536" fmla="*/ 884057 w 4724400"/>
              <a:gd name="connsiteY536" fmla="*/ 521768 h 6857999"/>
              <a:gd name="connsiteX537" fmla="*/ 827699 w 4724400"/>
              <a:gd name="connsiteY537" fmla="*/ 416143 h 6857999"/>
              <a:gd name="connsiteX538" fmla="*/ 798883 w 4724400"/>
              <a:gd name="connsiteY538" fmla="*/ 414244 h 6857999"/>
              <a:gd name="connsiteX539" fmla="*/ 875825 w 4724400"/>
              <a:gd name="connsiteY539" fmla="*/ 1357811 h 6857999"/>
              <a:gd name="connsiteX540" fmla="*/ 814514 w 4724400"/>
              <a:gd name="connsiteY540" fmla="*/ 1064671 h 6857999"/>
              <a:gd name="connsiteX541" fmla="*/ 783698 w 4724400"/>
              <a:gd name="connsiteY541" fmla="*/ 766414 h 6857999"/>
              <a:gd name="connsiteX542" fmla="*/ 798129 w 4724400"/>
              <a:gd name="connsiteY542" fmla="*/ 666939 h 6857999"/>
              <a:gd name="connsiteX543" fmla="*/ 813894 w 4724400"/>
              <a:gd name="connsiteY543" fmla="*/ 533909 h 6857999"/>
              <a:gd name="connsiteX544" fmla="*/ 798883 w 4724400"/>
              <a:gd name="connsiteY544" fmla="*/ 414244 h 6857999"/>
              <a:gd name="connsiteX545" fmla="*/ 673202 w 4724400"/>
              <a:gd name="connsiteY545" fmla="*/ 388720 h 6857999"/>
              <a:gd name="connsiteX546" fmla="*/ 392779 w 4724400"/>
              <a:gd name="connsiteY546" fmla="*/ 596411 h 6857999"/>
              <a:gd name="connsiteX547" fmla="*/ 270088 w 4724400"/>
              <a:gd name="connsiteY547" fmla="*/ 790400 h 6857999"/>
              <a:gd name="connsiteX548" fmla="*/ 259285 w 4724400"/>
              <a:gd name="connsiteY548" fmla="*/ 812869 h 6857999"/>
              <a:gd name="connsiteX549" fmla="*/ 372890 w 4724400"/>
              <a:gd name="connsiteY549" fmla="*/ 676832 h 6857999"/>
              <a:gd name="connsiteX550" fmla="*/ 673202 w 4724400"/>
              <a:gd name="connsiteY550" fmla="*/ 388720 h 6857999"/>
              <a:gd name="connsiteX551" fmla="*/ 1628210 w 4724400"/>
              <a:gd name="connsiteY551" fmla="*/ 0 h 6857999"/>
              <a:gd name="connsiteX552" fmla="*/ 1748399 w 4724400"/>
              <a:gd name="connsiteY552" fmla="*/ 0 h 6857999"/>
              <a:gd name="connsiteX553" fmla="*/ 1783391 w 4724400"/>
              <a:gd name="connsiteY553" fmla="*/ 17650 h 6857999"/>
              <a:gd name="connsiteX554" fmla="*/ 2084193 w 4724400"/>
              <a:gd name="connsiteY554" fmla="*/ 69947 h 6857999"/>
              <a:gd name="connsiteX555" fmla="*/ 2744101 w 4724400"/>
              <a:gd name="connsiteY555" fmla="*/ 15192 h 6857999"/>
              <a:gd name="connsiteX556" fmla="*/ 2197414 w 4724400"/>
              <a:gd name="connsiteY556" fmla="*/ 41266 h 6857999"/>
              <a:gd name="connsiteX557" fmla="*/ 1914967 w 4724400"/>
              <a:gd name="connsiteY557" fmla="*/ 18583 h 6857999"/>
              <a:gd name="connsiteX558" fmla="*/ 1815559 w 4724400"/>
              <a:gd name="connsiteY558" fmla="*/ 0 h 6857999"/>
              <a:gd name="connsiteX559" fmla="*/ 2001666 w 4724400"/>
              <a:gd name="connsiteY559" fmla="*/ 0 h 6857999"/>
              <a:gd name="connsiteX560" fmla="*/ 2036517 w 4724400"/>
              <a:gd name="connsiteY560" fmla="*/ 4274 h 6857999"/>
              <a:gd name="connsiteX561" fmla="*/ 2199623 w 4724400"/>
              <a:gd name="connsiteY561" fmla="*/ 13232 h 6857999"/>
              <a:gd name="connsiteX562" fmla="*/ 2420103 w 4724400"/>
              <a:gd name="connsiteY562" fmla="*/ 12601 h 6857999"/>
              <a:gd name="connsiteX563" fmla="*/ 2621330 w 4724400"/>
              <a:gd name="connsiteY563" fmla="*/ 0 h 6857999"/>
              <a:gd name="connsiteX564" fmla="*/ 3076571 w 4724400"/>
              <a:gd name="connsiteY564" fmla="*/ 0 h 6857999"/>
              <a:gd name="connsiteX565" fmla="*/ 2924796 w 4724400"/>
              <a:gd name="connsiteY565" fmla="*/ 36772 h 6857999"/>
              <a:gd name="connsiteX566" fmla="*/ 1946203 w 4724400"/>
              <a:gd name="connsiteY566" fmla="*/ 131277 h 6857999"/>
              <a:gd name="connsiteX567" fmla="*/ 1707026 w 4724400"/>
              <a:gd name="connsiteY567" fmla="*/ 44983 h 6857999"/>
              <a:gd name="connsiteX568" fmla="*/ 1007398 w 4724400"/>
              <a:gd name="connsiteY568" fmla="*/ 0 h 6857999"/>
              <a:gd name="connsiteX569" fmla="*/ 1105902 w 4724400"/>
              <a:gd name="connsiteY569" fmla="*/ 0 h 6857999"/>
              <a:gd name="connsiteX570" fmla="*/ 1191939 w 4724400"/>
              <a:gd name="connsiteY570" fmla="*/ 117664 h 6857999"/>
              <a:gd name="connsiteX571" fmla="*/ 1780907 w 4724400"/>
              <a:gd name="connsiteY571" fmla="*/ 743734 h 6857999"/>
              <a:gd name="connsiteX572" fmla="*/ 1841857 w 4724400"/>
              <a:gd name="connsiteY572" fmla="*/ 795932 h 6857999"/>
              <a:gd name="connsiteX573" fmla="*/ 2317896 w 4724400"/>
              <a:gd name="connsiteY573" fmla="*/ 530713 h 6857999"/>
              <a:gd name="connsiteX574" fmla="*/ 3015228 w 4724400"/>
              <a:gd name="connsiteY574" fmla="*/ 399738 h 6857999"/>
              <a:gd name="connsiteX575" fmla="*/ 3000782 w 4724400"/>
              <a:gd name="connsiteY575" fmla="*/ 461219 h 6857999"/>
              <a:gd name="connsiteX576" fmla="*/ 1963190 w 4724400"/>
              <a:gd name="connsiteY576" fmla="*/ 895589 h 6857999"/>
              <a:gd name="connsiteX577" fmla="*/ 2552180 w 4724400"/>
              <a:gd name="connsiteY577" fmla="*/ 1298815 h 6857999"/>
              <a:gd name="connsiteX578" fmla="*/ 2904618 w 4724400"/>
              <a:gd name="connsiteY578" fmla="*/ 1146081 h 6857999"/>
              <a:gd name="connsiteX579" fmla="*/ 3428829 w 4724400"/>
              <a:gd name="connsiteY579" fmla="*/ 310883 h 6857999"/>
              <a:gd name="connsiteX580" fmla="*/ 3452135 w 4724400"/>
              <a:gd name="connsiteY580" fmla="*/ 318176 h 6857999"/>
              <a:gd name="connsiteX581" fmla="*/ 3169464 w 4724400"/>
              <a:gd name="connsiteY581" fmla="*/ 935661 h 6857999"/>
              <a:gd name="connsiteX582" fmla="*/ 3049395 w 4724400"/>
              <a:gd name="connsiteY582" fmla="*/ 1070245 h 6857999"/>
              <a:gd name="connsiteX583" fmla="*/ 3401235 w 4724400"/>
              <a:gd name="connsiteY583" fmla="*/ 815534 h 6857999"/>
              <a:gd name="connsiteX584" fmla="*/ 4236947 w 4724400"/>
              <a:gd name="connsiteY584" fmla="*/ 465665 h 6857999"/>
              <a:gd name="connsiteX585" fmla="*/ 4565962 w 4724400"/>
              <a:gd name="connsiteY585" fmla="*/ 350012 h 6857999"/>
              <a:gd name="connsiteX586" fmla="*/ 4557937 w 4724400"/>
              <a:gd name="connsiteY586" fmla="*/ 382666 h 6857999"/>
              <a:gd name="connsiteX587" fmla="*/ 3621049 w 4724400"/>
              <a:gd name="connsiteY587" fmla="*/ 1056676 h 6857999"/>
              <a:gd name="connsiteX588" fmla="*/ 3094000 w 4724400"/>
              <a:gd name="connsiteY588" fmla="*/ 1229477 h 6857999"/>
              <a:gd name="connsiteX589" fmla="*/ 2813197 w 4724400"/>
              <a:gd name="connsiteY589" fmla="*/ 1263181 h 6857999"/>
              <a:gd name="connsiteX590" fmla="*/ 2615776 w 4724400"/>
              <a:gd name="connsiteY590" fmla="*/ 1334114 h 6857999"/>
              <a:gd name="connsiteX591" fmla="*/ 3364982 w 4724400"/>
              <a:gd name="connsiteY591" fmla="*/ 1687356 h 6857999"/>
              <a:gd name="connsiteX592" fmla="*/ 3371663 w 4724400"/>
              <a:gd name="connsiteY592" fmla="*/ 1683743 h 6857999"/>
              <a:gd name="connsiteX593" fmla="*/ 3883310 w 4724400"/>
              <a:gd name="connsiteY593" fmla="*/ 1443899 h 6857999"/>
              <a:gd name="connsiteX594" fmla="*/ 3892746 w 4724400"/>
              <a:gd name="connsiteY594" fmla="*/ 1429225 h 6857999"/>
              <a:gd name="connsiteX595" fmla="*/ 4699980 w 4724400"/>
              <a:gd name="connsiteY595" fmla="*/ 789523 h 6857999"/>
              <a:gd name="connsiteX596" fmla="*/ 4724400 w 4724400"/>
              <a:gd name="connsiteY596" fmla="*/ 769876 h 6857999"/>
              <a:gd name="connsiteX597" fmla="*/ 4724400 w 4724400"/>
              <a:gd name="connsiteY597" fmla="*/ 802845 h 6857999"/>
              <a:gd name="connsiteX598" fmla="*/ 4705958 w 4724400"/>
              <a:gd name="connsiteY598" fmla="*/ 821317 h 6857999"/>
              <a:gd name="connsiteX599" fmla="*/ 4649798 w 4724400"/>
              <a:gd name="connsiteY599" fmla="*/ 877374 h 6857999"/>
              <a:gd name="connsiteX600" fmla="*/ 4005326 w 4724400"/>
              <a:gd name="connsiteY600" fmla="*/ 1344259 h 6857999"/>
              <a:gd name="connsiteX601" fmla="*/ 4199378 w 4724400"/>
              <a:gd name="connsiteY601" fmla="*/ 1215889 h 6857999"/>
              <a:gd name="connsiteX602" fmla="*/ 4239600 w 4724400"/>
              <a:gd name="connsiteY602" fmla="*/ 1192361 h 6857999"/>
              <a:gd name="connsiteX603" fmla="*/ 4677037 w 4724400"/>
              <a:gd name="connsiteY603" fmla="*/ 858646 h 6857999"/>
              <a:gd name="connsiteX604" fmla="*/ 4724400 w 4724400"/>
              <a:gd name="connsiteY604" fmla="*/ 810414 h 6857999"/>
              <a:gd name="connsiteX605" fmla="*/ 4724400 w 4724400"/>
              <a:gd name="connsiteY605" fmla="*/ 916439 h 6857999"/>
              <a:gd name="connsiteX606" fmla="*/ 4683030 w 4724400"/>
              <a:gd name="connsiteY606" fmla="*/ 982925 h 6857999"/>
              <a:gd name="connsiteX607" fmla="*/ 3921884 w 4724400"/>
              <a:gd name="connsiteY607" fmla="*/ 1469889 h 6857999"/>
              <a:gd name="connsiteX608" fmla="*/ 3456136 w 4724400"/>
              <a:gd name="connsiteY608" fmla="*/ 1721439 h 6857999"/>
              <a:gd name="connsiteX609" fmla="*/ 3624313 w 4724400"/>
              <a:gd name="connsiteY609" fmla="*/ 1780406 h 6857999"/>
              <a:gd name="connsiteX610" fmla="*/ 4303638 w 4724400"/>
              <a:gd name="connsiteY610" fmla="*/ 1944400 h 6857999"/>
              <a:gd name="connsiteX611" fmla="*/ 4315566 w 4724400"/>
              <a:gd name="connsiteY611" fmla="*/ 1931422 h 6857999"/>
              <a:gd name="connsiteX612" fmla="*/ 4664388 w 4724400"/>
              <a:gd name="connsiteY612" fmla="*/ 1574357 h 6857999"/>
              <a:gd name="connsiteX613" fmla="*/ 4724400 w 4724400"/>
              <a:gd name="connsiteY613" fmla="*/ 1537429 h 6857999"/>
              <a:gd name="connsiteX614" fmla="*/ 4724400 w 4724400"/>
              <a:gd name="connsiteY614" fmla="*/ 1589108 h 6857999"/>
              <a:gd name="connsiteX615" fmla="*/ 4644505 w 4724400"/>
              <a:gd name="connsiteY615" fmla="*/ 1640352 h 6857999"/>
              <a:gd name="connsiteX616" fmla="*/ 4381603 w 4724400"/>
              <a:gd name="connsiteY616" fmla="*/ 1900149 h 6857999"/>
              <a:gd name="connsiteX617" fmla="*/ 4478726 w 4724400"/>
              <a:gd name="connsiteY617" fmla="*/ 1822808 h 6857999"/>
              <a:gd name="connsiteX618" fmla="*/ 4588263 w 4724400"/>
              <a:gd name="connsiteY618" fmla="*/ 1735914 h 6857999"/>
              <a:gd name="connsiteX619" fmla="*/ 4683216 w 4724400"/>
              <a:gd name="connsiteY619" fmla="*/ 1678902 h 6857999"/>
              <a:gd name="connsiteX620" fmla="*/ 4724400 w 4724400"/>
              <a:gd name="connsiteY620" fmla="*/ 1655121 h 6857999"/>
              <a:gd name="connsiteX621" fmla="*/ 4724400 w 4724400"/>
              <a:gd name="connsiteY621" fmla="*/ 1686869 h 6857999"/>
              <a:gd name="connsiteX622" fmla="*/ 4696172 w 4724400"/>
              <a:gd name="connsiteY622" fmla="*/ 1703058 h 6857999"/>
              <a:gd name="connsiteX623" fmla="*/ 4602997 w 4724400"/>
              <a:gd name="connsiteY623" fmla="*/ 1758893 h 6857999"/>
              <a:gd name="connsiteX624" fmla="*/ 4496021 w 4724400"/>
              <a:gd name="connsiteY624" fmla="*/ 1844299 h 6857999"/>
              <a:gd name="connsiteX625" fmla="*/ 4419004 w 4724400"/>
              <a:gd name="connsiteY625" fmla="*/ 1907617 h 6857999"/>
              <a:gd name="connsiteX626" fmla="*/ 4685975 w 4724400"/>
              <a:gd name="connsiteY626" fmla="*/ 1786372 h 6857999"/>
              <a:gd name="connsiteX627" fmla="*/ 4724400 w 4724400"/>
              <a:gd name="connsiteY627" fmla="*/ 1759693 h 6857999"/>
              <a:gd name="connsiteX628" fmla="*/ 4724400 w 4724400"/>
              <a:gd name="connsiteY628" fmla="*/ 1809459 h 6857999"/>
              <a:gd name="connsiteX629" fmla="*/ 4653762 w 4724400"/>
              <a:gd name="connsiteY629" fmla="*/ 1857561 h 6857999"/>
              <a:gd name="connsiteX630" fmla="*/ 4428349 w 4724400"/>
              <a:gd name="connsiteY630" fmla="*/ 1963079 h 6857999"/>
              <a:gd name="connsiteX631" fmla="*/ 4724400 w 4724400"/>
              <a:gd name="connsiteY631" fmla="*/ 1990579 h 6857999"/>
              <a:gd name="connsiteX632" fmla="*/ 4724400 w 4724400"/>
              <a:gd name="connsiteY632" fmla="*/ 2065582 h 6857999"/>
              <a:gd name="connsiteX633" fmla="*/ 4686318 w 4724400"/>
              <a:gd name="connsiteY633" fmla="*/ 2063926 h 6857999"/>
              <a:gd name="connsiteX634" fmla="*/ 4724400 w 4724400"/>
              <a:gd name="connsiteY634" fmla="*/ 2085104 h 6857999"/>
              <a:gd name="connsiteX635" fmla="*/ 4724400 w 4724400"/>
              <a:gd name="connsiteY635" fmla="*/ 2178471 h 6857999"/>
              <a:gd name="connsiteX636" fmla="*/ 4617755 w 4724400"/>
              <a:gd name="connsiteY636" fmla="*/ 2122457 h 6857999"/>
              <a:gd name="connsiteX637" fmla="*/ 4724400 w 4724400"/>
              <a:gd name="connsiteY637" fmla="*/ 2196158 h 6857999"/>
              <a:gd name="connsiteX638" fmla="*/ 4724400 w 4724400"/>
              <a:gd name="connsiteY638" fmla="*/ 2230374 h 6857999"/>
              <a:gd name="connsiteX639" fmla="*/ 4573637 w 4724400"/>
              <a:gd name="connsiteY639" fmla="*/ 2126309 h 6857999"/>
              <a:gd name="connsiteX640" fmla="*/ 4706850 w 4724400"/>
              <a:gd name="connsiteY640" fmla="*/ 2262541 h 6857999"/>
              <a:gd name="connsiteX641" fmla="*/ 4724400 w 4724400"/>
              <a:gd name="connsiteY641" fmla="*/ 2275857 h 6857999"/>
              <a:gd name="connsiteX642" fmla="*/ 4724400 w 4724400"/>
              <a:gd name="connsiteY642" fmla="*/ 2377131 h 6857999"/>
              <a:gd name="connsiteX643" fmla="*/ 4688201 w 4724400"/>
              <a:gd name="connsiteY643" fmla="*/ 2349925 h 6857999"/>
              <a:gd name="connsiteX644" fmla="*/ 4462564 w 4724400"/>
              <a:gd name="connsiteY644" fmla="*/ 2041945 h 6857999"/>
              <a:gd name="connsiteX645" fmla="*/ 4094167 w 4724400"/>
              <a:gd name="connsiteY645" fmla="*/ 1984479 h 6857999"/>
              <a:gd name="connsiteX646" fmla="*/ 4520397 w 4724400"/>
              <a:gd name="connsiteY646" fmla="*/ 3153822 h 6857999"/>
              <a:gd name="connsiteX647" fmla="*/ 4458958 w 4724400"/>
              <a:gd name="connsiteY647" fmla="*/ 3203134 h 6857999"/>
              <a:gd name="connsiteX648" fmla="*/ 3972830 w 4724400"/>
              <a:gd name="connsiteY648" fmla="*/ 1973028 h 6857999"/>
              <a:gd name="connsiteX649" fmla="*/ 3979154 w 4724400"/>
              <a:gd name="connsiteY649" fmla="*/ 1959605 h 6857999"/>
              <a:gd name="connsiteX650" fmla="*/ 3583051 w 4724400"/>
              <a:gd name="connsiteY650" fmla="*/ 1850495 h 6857999"/>
              <a:gd name="connsiteX651" fmla="*/ 2922360 w 4724400"/>
              <a:gd name="connsiteY651" fmla="*/ 1586232 h 6857999"/>
              <a:gd name="connsiteX652" fmla="*/ 3033099 w 4724400"/>
              <a:gd name="connsiteY652" fmla="*/ 1913175 h 6857999"/>
              <a:gd name="connsiteX653" fmla="*/ 3040214 w 4724400"/>
              <a:gd name="connsiteY653" fmla="*/ 1920694 h 6857999"/>
              <a:gd name="connsiteX654" fmla="*/ 3051308 w 4724400"/>
              <a:gd name="connsiteY654" fmla="*/ 1911226 h 6857999"/>
              <a:gd name="connsiteX655" fmla="*/ 3791335 w 4724400"/>
              <a:gd name="connsiteY655" fmla="*/ 2442781 h 6857999"/>
              <a:gd name="connsiteX656" fmla="*/ 3744063 w 4724400"/>
              <a:gd name="connsiteY656" fmla="*/ 2510325 h 6857999"/>
              <a:gd name="connsiteX657" fmla="*/ 3103695 w 4724400"/>
              <a:gd name="connsiteY657" fmla="*/ 2105302 h 6857999"/>
              <a:gd name="connsiteX658" fmla="*/ 2968137 w 4724400"/>
              <a:gd name="connsiteY658" fmla="*/ 2805672 h 6857999"/>
              <a:gd name="connsiteX659" fmla="*/ 2739231 w 4724400"/>
              <a:gd name="connsiteY659" fmla="*/ 3151701 h 6857999"/>
              <a:gd name="connsiteX660" fmla="*/ 2728882 w 4724400"/>
              <a:gd name="connsiteY660" fmla="*/ 3135084 h 6857999"/>
              <a:gd name="connsiteX661" fmla="*/ 2914282 w 4724400"/>
              <a:gd name="connsiteY661" fmla="*/ 2155807 h 6857999"/>
              <a:gd name="connsiteX662" fmla="*/ 2971660 w 4724400"/>
              <a:gd name="connsiteY662" fmla="*/ 1962486 h 6857999"/>
              <a:gd name="connsiteX663" fmla="*/ 2971809 w 4724400"/>
              <a:gd name="connsiteY663" fmla="*/ 1960615 h 6857999"/>
              <a:gd name="connsiteX664" fmla="*/ 2972315 w 4724400"/>
              <a:gd name="connsiteY664" fmla="*/ 1951821 h 6857999"/>
              <a:gd name="connsiteX665" fmla="*/ 2846641 w 4724400"/>
              <a:gd name="connsiteY665" fmla="*/ 1556749 h 6857999"/>
              <a:gd name="connsiteX666" fmla="*/ 2847461 w 4724400"/>
              <a:gd name="connsiteY666" fmla="*/ 1548729 h 6857999"/>
              <a:gd name="connsiteX667" fmla="*/ 2058558 w 4724400"/>
              <a:gd name="connsiteY667" fmla="*/ 1071804 h 6857999"/>
              <a:gd name="connsiteX668" fmla="*/ 2291089 w 4724400"/>
              <a:gd name="connsiteY668" fmla="*/ 1585512 h 6857999"/>
              <a:gd name="connsiteX669" fmla="*/ 2473792 w 4724400"/>
              <a:gd name="connsiteY669" fmla="*/ 2432858 h 6857999"/>
              <a:gd name="connsiteX670" fmla="*/ 2420124 w 4724400"/>
              <a:gd name="connsiteY670" fmla="*/ 2495762 h 6857999"/>
              <a:gd name="connsiteX671" fmla="*/ 2119846 w 4724400"/>
              <a:gd name="connsiteY671" fmla="*/ 1872898 h 6857999"/>
              <a:gd name="connsiteX672" fmla="*/ 1995210 w 4724400"/>
              <a:gd name="connsiteY672" fmla="*/ 1288346 h 6857999"/>
              <a:gd name="connsiteX673" fmla="*/ 1850975 w 4724400"/>
              <a:gd name="connsiteY673" fmla="*/ 1540820 h 6857999"/>
              <a:gd name="connsiteX674" fmla="*/ 1723490 w 4724400"/>
              <a:gd name="connsiteY674" fmla="*/ 1688355 h 6857999"/>
              <a:gd name="connsiteX675" fmla="*/ 1710157 w 4724400"/>
              <a:gd name="connsiteY675" fmla="*/ 1683354 h 6857999"/>
              <a:gd name="connsiteX676" fmla="*/ 1807265 w 4724400"/>
              <a:gd name="connsiteY676" fmla="*/ 1336896 h 6857999"/>
              <a:gd name="connsiteX677" fmla="*/ 2011049 w 4724400"/>
              <a:gd name="connsiteY677" fmla="*/ 1173376 h 6857999"/>
              <a:gd name="connsiteX678" fmla="*/ 2014681 w 4724400"/>
              <a:gd name="connsiteY678" fmla="*/ 1167830 h 6857999"/>
              <a:gd name="connsiteX679" fmla="*/ 1971037 w 4724400"/>
              <a:gd name="connsiteY679" fmla="*/ 1015438 h 6857999"/>
              <a:gd name="connsiteX680" fmla="*/ 1971858 w 4724400"/>
              <a:gd name="connsiteY680" fmla="*/ 1007420 h 6857999"/>
              <a:gd name="connsiteX681" fmla="*/ 1729505 w 4724400"/>
              <a:gd name="connsiteY681" fmla="*/ 808882 h 6857999"/>
              <a:gd name="connsiteX682" fmla="*/ 1506007 w 4724400"/>
              <a:gd name="connsiteY682" fmla="*/ 597733 h 6857999"/>
              <a:gd name="connsiteX683" fmla="*/ 1499912 w 4724400"/>
              <a:gd name="connsiteY683" fmla="*/ 1795211 h 6857999"/>
              <a:gd name="connsiteX684" fmla="*/ 1444926 w 4724400"/>
              <a:gd name="connsiteY684" fmla="*/ 1841464 h 6857999"/>
              <a:gd name="connsiteX685" fmla="*/ 1425791 w 4724400"/>
              <a:gd name="connsiteY685" fmla="*/ 572788 h 6857999"/>
              <a:gd name="connsiteX686" fmla="*/ 1435390 w 4724400"/>
              <a:gd name="connsiteY686" fmla="*/ 560750 h 6857999"/>
              <a:gd name="connsiteX687" fmla="*/ 1451502 w 4724400"/>
              <a:gd name="connsiteY687" fmla="*/ 542471 h 6857999"/>
              <a:gd name="connsiteX688" fmla="*/ 1194128 w 4724400"/>
              <a:gd name="connsiteY688" fmla="*/ 250903 h 6857999"/>
              <a:gd name="connsiteX689" fmla="*/ 890158 w 4724400"/>
              <a:gd name="connsiteY689" fmla="*/ 0 h 6857999"/>
              <a:gd name="connsiteX690" fmla="*/ 937892 w 4724400"/>
              <a:gd name="connsiteY690" fmla="*/ 0 h 6857999"/>
              <a:gd name="connsiteX691" fmla="*/ 924483 w 4724400"/>
              <a:gd name="connsiteY691" fmla="*/ 30495 h 6857999"/>
              <a:gd name="connsiteX692" fmla="*/ 872288 w 4724400"/>
              <a:gd name="connsiteY692" fmla="*/ 306259 h 6857999"/>
              <a:gd name="connsiteX693" fmla="*/ 1006247 w 4724400"/>
              <a:gd name="connsiteY693" fmla="*/ 727373 h 6857999"/>
              <a:gd name="connsiteX694" fmla="*/ 986481 w 4724400"/>
              <a:gd name="connsiteY694" fmla="*/ 1611960 h 6857999"/>
              <a:gd name="connsiteX695" fmla="*/ 928400 w 4724400"/>
              <a:gd name="connsiteY695" fmla="*/ 1663986 h 6857999"/>
              <a:gd name="connsiteX696" fmla="*/ 771281 w 4724400"/>
              <a:gd name="connsiteY696" fmla="*/ 368438 h 6857999"/>
              <a:gd name="connsiteX697" fmla="*/ 200540 w 4724400"/>
              <a:gd name="connsiteY697" fmla="*/ 942511 h 6857999"/>
              <a:gd name="connsiteX698" fmla="*/ 170253 w 4724400"/>
              <a:gd name="connsiteY698" fmla="*/ 942567 h 6857999"/>
              <a:gd name="connsiteX699" fmla="*/ 442049 w 4724400"/>
              <a:gd name="connsiteY699" fmla="*/ 489150 h 6857999"/>
              <a:gd name="connsiteX700" fmla="*/ 788582 w 4724400"/>
              <a:gd name="connsiteY700" fmla="*/ 301724 h 6857999"/>
              <a:gd name="connsiteX701" fmla="*/ 788312 w 4724400"/>
              <a:gd name="connsiteY701" fmla="*/ 276498 h 6857999"/>
              <a:gd name="connsiteX702" fmla="*/ 847625 w 4724400"/>
              <a:gd name="connsiteY702" fmla="*/ 89075 h 6857999"/>
              <a:gd name="connsiteX703" fmla="*/ 29788 w 4724400"/>
              <a:gd name="connsiteY703" fmla="*/ 0 h 6857999"/>
              <a:gd name="connsiteX704" fmla="*/ 93321 w 4724400"/>
              <a:gd name="connsiteY704" fmla="*/ 0 h 6857999"/>
              <a:gd name="connsiteX705" fmla="*/ 79142 w 4724400"/>
              <a:gd name="connsiteY705" fmla="*/ 68966 h 6857999"/>
              <a:gd name="connsiteX706" fmla="*/ 21253 w 4724400"/>
              <a:gd name="connsiteY706" fmla="*/ 535687 h 6857999"/>
              <a:gd name="connsiteX707" fmla="*/ 61909 w 4724400"/>
              <a:gd name="connsiteY707" fmla="*/ 380358 h 6857999"/>
              <a:gd name="connsiteX708" fmla="*/ 118339 w 4724400"/>
              <a:gd name="connsiteY708" fmla="*/ 184712 h 6857999"/>
              <a:gd name="connsiteX709" fmla="*/ 154192 w 4724400"/>
              <a:gd name="connsiteY709" fmla="*/ 87864 h 6857999"/>
              <a:gd name="connsiteX710" fmla="*/ 186604 w 4724400"/>
              <a:gd name="connsiteY710" fmla="*/ 0 h 6857999"/>
              <a:gd name="connsiteX711" fmla="*/ 216386 w 4724400"/>
              <a:gd name="connsiteY711" fmla="*/ 0 h 6857999"/>
              <a:gd name="connsiteX712" fmla="*/ 180314 w 4724400"/>
              <a:gd name="connsiteY712" fmla="*/ 97640 h 6857999"/>
              <a:gd name="connsiteX713" fmla="*/ 144924 w 4724400"/>
              <a:gd name="connsiteY713" fmla="*/ 193392 h 6857999"/>
              <a:gd name="connsiteX714" fmla="*/ 89413 w 4724400"/>
              <a:gd name="connsiteY714" fmla="*/ 386853 h 6857999"/>
              <a:gd name="connsiteX715" fmla="*/ 49686 w 4724400"/>
              <a:gd name="connsiteY715" fmla="*/ 539999 h 6857999"/>
              <a:gd name="connsiteX716" fmla="*/ 236604 w 4724400"/>
              <a:gd name="connsiteY716" fmla="*/ 152292 h 6857999"/>
              <a:gd name="connsiteX717" fmla="*/ 289375 w 4724400"/>
              <a:gd name="connsiteY717" fmla="*/ 0 h 6857999"/>
              <a:gd name="connsiteX718" fmla="*/ 369729 w 4724400"/>
              <a:gd name="connsiteY718" fmla="*/ 0 h 6857999"/>
              <a:gd name="connsiteX719" fmla="*/ 354160 w 4724400"/>
              <a:gd name="connsiteY719" fmla="*/ 65656 h 6857999"/>
              <a:gd name="connsiteX720" fmla="*/ 21325 w 4724400"/>
              <a:gd name="connsiteY720" fmla="*/ 763628 h 6857999"/>
              <a:gd name="connsiteX721" fmla="*/ 6426 w 4724400"/>
              <a:gd name="connsiteY721" fmla="*/ 785104 h 6857999"/>
              <a:gd name="connsiteX722" fmla="*/ 0 w 4724400"/>
              <a:gd name="connsiteY722" fmla="*/ 789215 h 6857999"/>
              <a:gd name="connsiteX723" fmla="*/ 0 w 4724400"/>
              <a:gd name="connsiteY723" fmla="*/ 163142 h 6857999"/>
              <a:gd name="connsiteX724" fmla="*/ 20220 w 4724400"/>
              <a:gd name="connsiteY724" fmla="*/ 3741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4724400" h="6857999">
                <a:moveTo>
                  <a:pt x="0" y="6805948"/>
                </a:moveTo>
                <a:lnTo>
                  <a:pt x="15600" y="6813099"/>
                </a:lnTo>
                <a:cubicBezTo>
                  <a:pt x="48179" y="6826367"/>
                  <a:pt x="82589" y="6838841"/>
                  <a:pt x="117632" y="6850060"/>
                </a:cubicBezTo>
                <a:lnTo>
                  <a:pt x="146175" y="6857998"/>
                </a:lnTo>
                <a:lnTo>
                  <a:pt x="54597" y="6857998"/>
                </a:lnTo>
                <a:lnTo>
                  <a:pt x="0" y="6831490"/>
                </a:lnTo>
                <a:close/>
                <a:moveTo>
                  <a:pt x="0" y="6736157"/>
                </a:moveTo>
                <a:lnTo>
                  <a:pt x="114811" y="6784122"/>
                </a:lnTo>
                <a:lnTo>
                  <a:pt x="138159" y="6793465"/>
                </a:lnTo>
                <a:cubicBezTo>
                  <a:pt x="184756" y="6812785"/>
                  <a:pt x="226800" y="6829482"/>
                  <a:pt x="270310" y="6840638"/>
                </a:cubicBezTo>
                <a:lnTo>
                  <a:pt x="358932" y="6857999"/>
                </a:lnTo>
                <a:lnTo>
                  <a:pt x="228496" y="6857999"/>
                </a:lnTo>
                <a:lnTo>
                  <a:pt x="126481" y="6821149"/>
                </a:lnTo>
                <a:lnTo>
                  <a:pt x="103134" y="6811799"/>
                </a:lnTo>
                <a:lnTo>
                  <a:pt x="0" y="6767913"/>
                </a:lnTo>
                <a:close/>
                <a:moveTo>
                  <a:pt x="2460543" y="6515312"/>
                </a:moveTo>
                <a:lnTo>
                  <a:pt x="2286201" y="6525103"/>
                </a:lnTo>
                <a:cubicBezTo>
                  <a:pt x="2228694" y="6528458"/>
                  <a:pt x="2169369" y="6531530"/>
                  <a:pt x="2110427" y="6532104"/>
                </a:cubicBezTo>
                <a:cubicBezTo>
                  <a:pt x="2058946" y="6532538"/>
                  <a:pt x="2007242" y="6530381"/>
                  <a:pt x="1956742" y="6528403"/>
                </a:cubicBezTo>
                <a:cubicBezTo>
                  <a:pt x="1815643" y="6523421"/>
                  <a:pt x="1669606" y="6518329"/>
                  <a:pt x="1534307" y="6560369"/>
                </a:cubicBezTo>
                <a:cubicBezTo>
                  <a:pt x="1506964" y="6568983"/>
                  <a:pt x="1480544" y="6579668"/>
                  <a:pt x="1454538" y="6591702"/>
                </a:cubicBezTo>
                <a:cubicBezTo>
                  <a:pt x="1508795" y="6597451"/>
                  <a:pt x="1564033" y="6600803"/>
                  <a:pt x="1619950" y="6599765"/>
                </a:cubicBezTo>
                <a:cubicBezTo>
                  <a:pt x="1760796" y="6598297"/>
                  <a:pt x="1904212" y="6576077"/>
                  <a:pt x="2044875" y="6563693"/>
                </a:cubicBezTo>
                <a:cubicBezTo>
                  <a:pt x="2158459" y="6554204"/>
                  <a:pt x="2431086" y="6537707"/>
                  <a:pt x="2460543" y="6515312"/>
                </a:cubicBezTo>
                <a:close/>
                <a:moveTo>
                  <a:pt x="1883620" y="6459370"/>
                </a:moveTo>
                <a:cubicBezTo>
                  <a:pt x="1757800" y="6463303"/>
                  <a:pt x="1630678" y="6481291"/>
                  <a:pt x="1532156" y="6529929"/>
                </a:cubicBezTo>
                <a:cubicBezTo>
                  <a:pt x="1670483" y="6488352"/>
                  <a:pt x="1816519" y="6493450"/>
                  <a:pt x="1958230" y="6498517"/>
                </a:cubicBezTo>
                <a:cubicBezTo>
                  <a:pt x="2008720" y="6500495"/>
                  <a:pt x="2060523" y="6502029"/>
                  <a:pt x="2110707" y="6502035"/>
                </a:cubicBezTo>
                <a:cubicBezTo>
                  <a:pt x="2168940" y="6501999"/>
                  <a:pt x="2227759" y="6498204"/>
                  <a:pt x="2285171" y="6495471"/>
                </a:cubicBezTo>
                <a:lnTo>
                  <a:pt x="2385179" y="6489665"/>
                </a:lnTo>
                <a:cubicBezTo>
                  <a:pt x="2348158" y="6484629"/>
                  <a:pt x="2296424" y="6478620"/>
                  <a:pt x="2227262" y="6473140"/>
                </a:cubicBezTo>
                <a:cubicBezTo>
                  <a:pt x="2133953" y="6465560"/>
                  <a:pt x="2009438" y="6455438"/>
                  <a:pt x="1883620" y="6459370"/>
                </a:cubicBezTo>
                <a:close/>
                <a:moveTo>
                  <a:pt x="1611255" y="5884754"/>
                </a:moveTo>
                <a:cubicBezTo>
                  <a:pt x="1475034" y="6070158"/>
                  <a:pt x="1320332" y="6315508"/>
                  <a:pt x="1357588" y="6496752"/>
                </a:cubicBezTo>
                <a:cubicBezTo>
                  <a:pt x="1404118" y="6270055"/>
                  <a:pt x="1507631" y="6063621"/>
                  <a:pt x="1611255" y="5884754"/>
                </a:cubicBezTo>
                <a:close/>
                <a:moveTo>
                  <a:pt x="1646205" y="5883072"/>
                </a:moveTo>
                <a:cubicBezTo>
                  <a:pt x="1542170" y="6060592"/>
                  <a:pt x="1436044" y="6267900"/>
                  <a:pt x="1387600" y="6494950"/>
                </a:cubicBezTo>
                <a:cubicBezTo>
                  <a:pt x="1504199" y="6300136"/>
                  <a:pt x="1601945" y="6103069"/>
                  <a:pt x="1646205" y="5883072"/>
                </a:cubicBezTo>
                <a:close/>
                <a:moveTo>
                  <a:pt x="0" y="5845526"/>
                </a:moveTo>
                <a:lnTo>
                  <a:pt x="23370" y="5869422"/>
                </a:lnTo>
                <a:cubicBezTo>
                  <a:pt x="131924" y="5985784"/>
                  <a:pt x="231640" y="6107018"/>
                  <a:pt x="321428" y="6212316"/>
                </a:cubicBezTo>
                <a:cubicBezTo>
                  <a:pt x="452682" y="6366340"/>
                  <a:pt x="578409" y="6507973"/>
                  <a:pt x="626000" y="6710671"/>
                </a:cubicBezTo>
                <a:cubicBezTo>
                  <a:pt x="638757" y="6764837"/>
                  <a:pt x="647619" y="6810078"/>
                  <a:pt x="661825" y="6854298"/>
                </a:cubicBezTo>
                <a:lnTo>
                  <a:pt x="663298" y="6857998"/>
                </a:lnTo>
                <a:lnTo>
                  <a:pt x="431765" y="6857998"/>
                </a:lnTo>
                <a:lnTo>
                  <a:pt x="293576" y="6816656"/>
                </a:lnTo>
                <a:cubicBezTo>
                  <a:pt x="240014" y="6798833"/>
                  <a:pt x="187020" y="6779815"/>
                  <a:pt x="134480" y="6760867"/>
                </a:cubicBezTo>
                <a:lnTo>
                  <a:pt x="0" y="6714215"/>
                </a:lnTo>
                <a:lnTo>
                  <a:pt x="0" y="6683873"/>
                </a:lnTo>
                <a:lnTo>
                  <a:pt x="143737" y="6732821"/>
                </a:lnTo>
                <a:cubicBezTo>
                  <a:pt x="255889" y="6773078"/>
                  <a:pt x="371066" y="6813801"/>
                  <a:pt x="488162" y="6842006"/>
                </a:cubicBezTo>
                <a:cubicBezTo>
                  <a:pt x="358293" y="6763794"/>
                  <a:pt x="187560" y="6705586"/>
                  <a:pt x="44855" y="6674734"/>
                </a:cubicBezTo>
                <a:lnTo>
                  <a:pt x="0" y="6668575"/>
                </a:lnTo>
                <a:lnTo>
                  <a:pt x="0" y="6628217"/>
                </a:lnTo>
                <a:lnTo>
                  <a:pt x="144942" y="6657611"/>
                </a:lnTo>
                <a:cubicBezTo>
                  <a:pt x="201726" y="6672044"/>
                  <a:pt x="257694" y="6689595"/>
                  <a:pt x="312446" y="6711283"/>
                </a:cubicBezTo>
                <a:cubicBezTo>
                  <a:pt x="343371" y="6723712"/>
                  <a:pt x="523593" y="6837187"/>
                  <a:pt x="477357" y="6799347"/>
                </a:cubicBezTo>
                <a:cubicBezTo>
                  <a:pt x="362978" y="6704934"/>
                  <a:pt x="237571" y="6617800"/>
                  <a:pt x="134228" y="6503934"/>
                </a:cubicBezTo>
                <a:lnTo>
                  <a:pt x="0" y="6334256"/>
                </a:lnTo>
                <a:lnTo>
                  <a:pt x="0" y="6221686"/>
                </a:lnTo>
                <a:lnTo>
                  <a:pt x="113296" y="6402069"/>
                </a:lnTo>
                <a:cubicBezTo>
                  <a:pt x="227569" y="6561808"/>
                  <a:pt x="381603" y="6676399"/>
                  <a:pt x="523262" y="6807025"/>
                </a:cubicBezTo>
                <a:cubicBezTo>
                  <a:pt x="495103" y="6748256"/>
                  <a:pt x="449573" y="6697712"/>
                  <a:pt x="404364" y="6649139"/>
                </a:cubicBezTo>
                <a:lnTo>
                  <a:pt x="392074" y="6636358"/>
                </a:lnTo>
                <a:cubicBezTo>
                  <a:pt x="280930" y="6516822"/>
                  <a:pt x="177660" y="6386311"/>
                  <a:pt x="77450" y="6260110"/>
                </a:cubicBezTo>
                <a:lnTo>
                  <a:pt x="0" y="6163634"/>
                </a:lnTo>
                <a:lnTo>
                  <a:pt x="0" y="6117703"/>
                </a:lnTo>
                <a:lnTo>
                  <a:pt x="99669" y="6240461"/>
                </a:lnTo>
                <a:cubicBezTo>
                  <a:pt x="199276" y="6366562"/>
                  <a:pt x="302033" y="6496348"/>
                  <a:pt x="412670" y="6615176"/>
                </a:cubicBezTo>
                <a:lnTo>
                  <a:pt x="424960" y="6627949"/>
                </a:lnTo>
                <a:cubicBezTo>
                  <a:pt x="452087" y="6657095"/>
                  <a:pt x="479817" y="6686334"/>
                  <a:pt x="504043" y="6718236"/>
                </a:cubicBezTo>
                <a:cubicBezTo>
                  <a:pt x="434583" y="6569208"/>
                  <a:pt x="350187" y="6428779"/>
                  <a:pt x="251759" y="6299011"/>
                </a:cubicBezTo>
                <a:cubicBezTo>
                  <a:pt x="180915" y="6205508"/>
                  <a:pt x="102557" y="6117579"/>
                  <a:pt x="21191" y="6033111"/>
                </a:cubicBezTo>
                <a:lnTo>
                  <a:pt x="0" y="6012219"/>
                </a:lnTo>
                <a:lnTo>
                  <a:pt x="0" y="5971257"/>
                </a:lnTo>
                <a:lnTo>
                  <a:pt x="41571" y="6012292"/>
                </a:lnTo>
                <a:cubicBezTo>
                  <a:pt x="123333" y="6097220"/>
                  <a:pt x="202225" y="6185713"/>
                  <a:pt x="273883" y="6279980"/>
                </a:cubicBezTo>
                <a:cubicBezTo>
                  <a:pt x="380040" y="6419905"/>
                  <a:pt x="469472" y="6571994"/>
                  <a:pt x="541341" y="6733560"/>
                </a:cubicBezTo>
                <a:cubicBezTo>
                  <a:pt x="542355" y="6694639"/>
                  <a:pt x="542948" y="6654374"/>
                  <a:pt x="531634" y="6610993"/>
                </a:cubicBezTo>
                <a:cubicBezTo>
                  <a:pt x="490540" y="6454784"/>
                  <a:pt x="347902" y="6314397"/>
                  <a:pt x="247554" y="6197148"/>
                </a:cubicBezTo>
                <a:cubicBezTo>
                  <a:pt x="178265" y="6115731"/>
                  <a:pt x="107245" y="6035491"/>
                  <a:pt x="33651" y="5957901"/>
                </a:cubicBezTo>
                <a:lnTo>
                  <a:pt x="0" y="5925131"/>
                </a:lnTo>
                <a:close/>
                <a:moveTo>
                  <a:pt x="1656340" y="5825040"/>
                </a:moveTo>
                <a:cubicBezTo>
                  <a:pt x="1655542" y="5826205"/>
                  <a:pt x="1654747" y="5827360"/>
                  <a:pt x="1653246" y="5829053"/>
                </a:cubicBezTo>
                <a:lnTo>
                  <a:pt x="1655667" y="5829425"/>
                </a:lnTo>
                <a:close/>
                <a:moveTo>
                  <a:pt x="2630124" y="5591852"/>
                </a:moveTo>
                <a:cubicBezTo>
                  <a:pt x="2477082" y="5593954"/>
                  <a:pt x="2324114" y="5611746"/>
                  <a:pt x="2177648" y="5630119"/>
                </a:cubicBezTo>
                <a:cubicBezTo>
                  <a:pt x="2143127" y="5634568"/>
                  <a:pt x="2109856" y="5639754"/>
                  <a:pt x="2076258" y="5650510"/>
                </a:cubicBezTo>
                <a:cubicBezTo>
                  <a:pt x="2082463" y="5662642"/>
                  <a:pt x="2162157" y="5633895"/>
                  <a:pt x="2214048" y="5629828"/>
                </a:cubicBezTo>
                <a:cubicBezTo>
                  <a:pt x="2501741" y="5609845"/>
                  <a:pt x="2805089" y="5655720"/>
                  <a:pt x="3090246" y="5601337"/>
                </a:cubicBezTo>
                <a:cubicBezTo>
                  <a:pt x="3006333" y="5611321"/>
                  <a:pt x="2919037" y="5605065"/>
                  <a:pt x="2834104" y="5598847"/>
                </a:cubicBezTo>
                <a:cubicBezTo>
                  <a:pt x="2816936" y="5597562"/>
                  <a:pt x="2799771" y="5596280"/>
                  <a:pt x="2782953" y="5595539"/>
                </a:cubicBezTo>
                <a:cubicBezTo>
                  <a:pt x="2732159" y="5592194"/>
                  <a:pt x="2681137" y="5591152"/>
                  <a:pt x="2630124" y="5591852"/>
                </a:cubicBezTo>
                <a:close/>
                <a:moveTo>
                  <a:pt x="2751064" y="5525300"/>
                </a:moveTo>
                <a:cubicBezTo>
                  <a:pt x="2704155" y="5524070"/>
                  <a:pt x="2658863" y="5525064"/>
                  <a:pt x="2618554" y="5525937"/>
                </a:cubicBezTo>
                <a:cubicBezTo>
                  <a:pt x="2508038" y="5528402"/>
                  <a:pt x="2408741" y="5531370"/>
                  <a:pt x="2311014" y="5550189"/>
                </a:cubicBezTo>
                <a:cubicBezTo>
                  <a:pt x="2246417" y="5562376"/>
                  <a:pt x="2186894" y="5581286"/>
                  <a:pt x="2134103" y="5605852"/>
                </a:cubicBezTo>
                <a:cubicBezTo>
                  <a:pt x="2147385" y="5603489"/>
                  <a:pt x="2160456" y="5602024"/>
                  <a:pt x="2174084" y="5600203"/>
                </a:cubicBezTo>
                <a:cubicBezTo>
                  <a:pt x="2370475" y="5575001"/>
                  <a:pt x="2579125" y="5551921"/>
                  <a:pt x="2785199" y="5564971"/>
                </a:cubicBezTo>
                <a:lnTo>
                  <a:pt x="2836697" y="5568822"/>
                </a:lnTo>
                <a:cubicBezTo>
                  <a:pt x="2913331" y="5574228"/>
                  <a:pt x="2991761" y="5580014"/>
                  <a:pt x="3066345" y="5573703"/>
                </a:cubicBezTo>
                <a:cubicBezTo>
                  <a:pt x="3036778" y="5568851"/>
                  <a:pt x="3007621" y="5562210"/>
                  <a:pt x="2978461" y="5555562"/>
                </a:cubicBezTo>
                <a:cubicBezTo>
                  <a:pt x="2950203" y="5549116"/>
                  <a:pt x="2921945" y="5542665"/>
                  <a:pt x="2893277" y="5538004"/>
                </a:cubicBezTo>
                <a:cubicBezTo>
                  <a:pt x="2846501" y="5529982"/>
                  <a:pt x="2797974" y="5526529"/>
                  <a:pt x="2751064" y="5525300"/>
                </a:cubicBezTo>
                <a:close/>
                <a:moveTo>
                  <a:pt x="2636807" y="5458317"/>
                </a:moveTo>
                <a:cubicBezTo>
                  <a:pt x="2511188" y="5456650"/>
                  <a:pt x="2361021" y="5479881"/>
                  <a:pt x="2236775" y="5536349"/>
                </a:cubicBezTo>
                <a:cubicBezTo>
                  <a:pt x="2259387" y="5530319"/>
                  <a:pt x="2281995" y="5524291"/>
                  <a:pt x="2306204" y="5519543"/>
                </a:cubicBezTo>
                <a:cubicBezTo>
                  <a:pt x="2406280" y="5500749"/>
                  <a:pt x="2506685" y="5497081"/>
                  <a:pt x="2619005" y="5494992"/>
                </a:cubicBezTo>
                <a:cubicBezTo>
                  <a:pt x="2701072" y="5493085"/>
                  <a:pt x="2803428" y="5491236"/>
                  <a:pt x="2899676" y="5507848"/>
                </a:cubicBezTo>
                <a:cubicBezTo>
                  <a:pt x="2928691" y="5513052"/>
                  <a:pt x="2957502" y="5519151"/>
                  <a:pt x="2986662" y="5525798"/>
                </a:cubicBezTo>
                <a:cubicBezTo>
                  <a:pt x="3025723" y="5534530"/>
                  <a:pt x="3063542" y="5542536"/>
                  <a:pt x="3101623" y="5547311"/>
                </a:cubicBezTo>
                <a:cubicBezTo>
                  <a:pt x="2954636" y="5490328"/>
                  <a:pt x="2792455" y="5460700"/>
                  <a:pt x="2636807" y="5458317"/>
                </a:cubicBezTo>
                <a:close/>
                <a:moveTo>
                  <a:pt x="0" y="5142496"/>
                </a:moveTo>
                <a:lnTo>
                  <a:pt x="127996" y="5201004"/>
                </a:lnTo>
                <a:cubicBezTo>
                  <a:pt x="360812" y="5325151"/>
                  <a:pt x="547980" y="5518563"/>
                  <a:pt x="661087" y="5790959"/>
                </a:cubicBezTo>
                <a:cubicBezTo>
                  <a:pt x="808965" y="5905246"/>
                  <a:pt x="932653" y="6044012"/>
                  <a:pt x="1029402" y="6204913"/>
                </a:cubicBezTo>
                <a:cubicBezTo>
                  <a:pt x="1035975" y="6141856"/>
                  <a:pt x="1034897" y="6159666"/>
                  <a:pt x="1046692" y="6015372"/>
                </a:cubicBezTo>
                <a:cubicBezTo>
                  <a:pt x="1068452" y="5749157"/>
                  <a:pt x="1080160" y="5533819"/>
                  <a:pt x="1024238" y="5336275"/>
                </a:cubicBezTo>
                <a:cubicBezTo>
                  <a:pt x="1039478" y="5267180"/>
                  <a:pt x="1107861" y="5351481"/>
                  <a:pt x="1138131" y="5600804"/>
                </a:cubicBezTo>
                <a:cubicBezTo>
                  <a:pt x="1140750" y="5745349"/>
                  <a:pt x="1138236" y="5891029"/>
                  <a:pt x="1127280" y="6039262"/>
                </a:cubicBezTo>
                <a:cubicBezTo>
                  <a:pt x="1108357" y="6291971"/>
                  <a:pt x="1074713" y="6543716"/>
                  <a:pt x="1026642" y="6792600"/>
                </a:cubicBezTo>
                <a:cubicBezTo>
                  <a:pt x="1130130" y="6727745"/>
                  <a:pt x="1224262" y="6639036"/>
                  <a:pt x="1327075" y="6590735"/>
                </a:cubicBezTo>
                <a:cubicBezTo>
                  <a:pt x="1328762" y="6587786"/>
                  <a:pt x="1331155" y="6584312"/>
                  <a:pt x="1332848" y="6581371"/>
                </a:cubicBezTo>
                <a:cubicBezTo>
                  <a:pt x="1327684" y="6578656"/>
                  <a:pt x="1322621" y="6575317"/>
                  <a:pt x="1320586" y="6572441"/>
                </a:cubicBezTo>
                <a:cubicBezTo>
                  <a:pt x="1127046" y="6311498"/>
                  <a:pt x="1526112" y="5858248"/>
                  <a:pt x="1669632" y="5665639"/>
                </a:cubicBezTo>
                <a:cubicBezTo>
                  <a:pt x="1682895" y="5647816"/>
                  <a:pt x="1749910" y="5675384"/>
                  <a:pt x="1749165" y="5696416"/>
                </a:cubicBezTo>
                <a:cubicBezTo>
                  <a:pt x="1740476" y="5983368"/>
                  <a:pt x="1637864" y="6228377"/>
                  <a:pt x="1502249" y="6466405"/>
                </a:cubicBezTo>
                <a:cubicBezTo>
                  <a:pt x="1725190" y="6382070"/>
                  <a:pt x="2047033" y="6424367"/>
                  <a:pt x="2238637" y="6419148"/>
                </a:cubicBezTo>
                <a:cubicBezTo>
                  <a:pt x="2408385" y="6415062"/>
                  <a:pt x="2531389" y="6424957"/>
                  <a:pt x="2642775" y="6563116"/>
                </a:cubicBezTo>
                <a:cubicBezTo>
                  <a:pt x="2652137" y="6574800"/>
                  <a:pt x="2636747" y="6578204"/>
                  <a:pt x="2628681" y="6578254"/>
                </a:cubicBezTo>
                <a:cubicBezTo>
                  <a:pt x="2285142" y="6584519"/>
                  <a:pt x="1943610" y="6642343"/>
                  <a:pt x="1600072" y="6648608"/>
                </a:cubicBezTo>
                <a:cubicBezTo>
                  <a:pt x="1541036" y="6649807"/>
                  <a:pt x="1450884" y="6627657"/>
                  <a:pt x="1391841" y="6641028"/>
                </a:cubicBezTo>
                <a:cubicBezTo>
                  <a:pt x="1391239" y="6640935"/>
                  <a:pt x="1390538" y="6641468"/>
                  <a:pt x="1389928" y="6641375"/>
                </a:cubicBezTo>
                <a:cubicBezTo>
                  <a:pt x="1386712" y="6642158"/>
                  <a:pt x="1383592" y="6642319"/>
                  <a:pt x="1380979" y="6643204"/>
                </a:cubicBezTo>
                <a:cubicBezTo>
                  <a:pt x="1295418" y="6670925"/>
                  <a:pt x="1201880" y="6759768"/>
                  <a:pt x="1108685" y="6824788"/>
                </a:cubicBezTo>
                <a:lnTo>
                  <a:pt x="1051559" y="6857998"/>
                </a:lnTo>
                <a:lnTo>
                  <a:pt x="925940" y="6857998"/>
                </a:lnTo>
                <a:lnTo>
                  <a:pt x="949746" y="6745652"/>
                </a:lnTo>
                <a:cubicBezTo>
                  <a:pt x="977694" y="6600749"/>
                  <a:pt x="1000382" y="6454800"/>
                  <a:pt x="1017902" y="6308216"/>
                </a:cubicBezTo>
                <a:cubicBezTo>
                  <a:pt x="1015769" y="6305964"/>
                  <a:pt x="1013539" y="6304343"/>
                  <a:pt x="1012614" y="6302278"/>
                </a:cubicBezTo>
                <a:cubicBezTo>
                  <a:pt x="921548" y="6120471"/>
                  <a:pt x="798037" y="5964433"/>
                  <a:pt x="644615" y="5837768"/>
                </a:cubicBezTo>
                <a:cubicBezTo>
                  <a:pt x="639869" y="5836403"/>
                  <a:pt x="633910" y="5834843"/>
                  <a:pt x="627546" y="5831943"/>
                </a:cubicBezTo>
                <a:cubicBezTo>
                  <a:pt x="440473" y="5751050"/>
                  <a:pt x="281887" y="5620709"/>
                  <a:pt x="128963" y="5481226"/>
                </a:cubicBezTo>
                <a:lnTo>
                  <a:pt x="0" y="5361850"/>
                </a:lnTo>
                <a:lnTo>
                  <a:pt x="0" y="5297634"/>
                </a:lnTo>
                <a:lnTo>
                  <a:pt x="40861" y="5333413"/>
                </a:lnTo>
                <a:cubicBezTo>
                  <a:pt x="193141" y="5476012"/>
                  <a:pt x="339724" y="5631340"/>
                  <a:pt x="514278" y="5738345"/>
                </a:cubicBezTo>
                <a:cubicBezTo>
                  <a:pt x="449538" y="5691903"/>
                  <a:pt x="392547" y="5631267"/>
                  <a:pt x="337180" y="5572174"/>
                </a:cubicBezTo>
                <a:cubicBezTo>
                  <a:pt x="326006" y="5560210"/>
                  <a:pt x="314833" y="5548247"/>
                  <a:pt x="303564" y="5536908"/>
                </a:cubicBezTo>
                <a:cubicBezTo>
                  <a:pt x="236878" y="5466783"/>
                  <a:pt x="163817" y="5402889"/>
                  <a:pt x="88496" y="5343132"/>
                </a:cubicBezTo>
                <a:lnTo>
                  <a:pt x="0" y="5277736"/>
                </a:lnTo>
                <a:lnTo>
                  <a:pt x="0" y="5241225"/>
                </a:lnTo>
                <a:lnTo>
                  <a:pt x="106479" y="5319780"/>
                </a:lnTo>
                <a:cubicBezTo>
                  <a:pt x="182485" y="5380123"/>
                  <a:pt x="256358" y="5444782"/>
                  <a:pt x="324159" y="5515717"/>
                </a:cubicBezTo>
                <a:lnTo>
                  <a:pt x="357680" y="5551608"/>
                </a:lnTo>
                <a:cubicBezTo>
                  <a:pt x="407763" y="5604773"/>
                  <a:pt x="458863" y="5659374"/>
                  <a:pt x="514810" y="5702551"/>
                </a:cubicBezTo>
                <a:cubicBezTo>
                  <a:pt x="497209" y="5679989"/>
                  <a:pt x="481008" y="5656366"/>
                  <a:pt x="464808" y="5632736"/>
                </a:cubicBezTo>
                <a:cubicBezTo>
                  <a:pt x="449112" y="5609836"/>
                  <a:pt x="433420" y="5586930"/>
                  <a:pt x="416327" y="5565087"/>
                </a:cubicBezTo>
                <a:cubicBezTo>
                  <a:pt x="361064" y="5493188"/>
                  <a:pt x="289546" y="5430331"/>
                  <a:pt x="232232" y="5379904"/>
                </a:cubicBezTo>
                <a:cubicBezTo>
                  <a:pt x="153617" y="5310828"/>
                  <a:pt x="82516" y="5249322"/>
                  <a:pt x="2640" y="5200559"/>
                </a:cubicBezTo>
                <a:lnTo>
                  <a:pt x="0" y="5199146"/>
                </a:lnTo>
                <a:lnTo>
                  <a:pt x="0" y="5164774"/>
                </a:lnTo>
                <a:lnTo>
                  <a:pt x="18363" y="5174783"/>
                </a:lnTo>
                <a:cubicBezTo>
                  <a:pt x="99860" y="5225071"/>
                  <a:pt x="172172" y="5286770"/>
                  <a:pt x="251810" y="5357281"/>
                </a:cubicBezTo>
                <a:cubicBezTo>
                  <a:pt x="310235" y="5408518"/>
                  <a:pt x="382775" y="5472816"/>
                  <a:pt x="439563" y="5546863"/>
                </a:cubicBezTo>
                <a:cubicBezTo>
                  <a:pt x="456560" y="5569331"/>
                  <a:pt x="472857" y="5592330"/>
                  <a:pt x="489056" y="5615961"/>
                </a:cubicBezTo>
                <a:cubicBezTo>
                  <a:pt x="510864" y="5647485"/>
                  <a:pt x="532257" y="5677676"/>
                  <a:pt x="555845" y="5705642"/>
                </a:cubicBezTo>
                <a:cubicBezTo>
                  <a:pt x="488800" y="5569150"/>
                  <a:pt x="394131" y="5443166"/>
                  <a:pt x="287056" y="5341546"/>
                </a:cubicBezTo>
                <a:cubicBezTo>
                  <a:pt x="222125" y="5280178"/>
                  <a:pt x="138844" y="5220320"/>
                  <a:pt x="49874" y="5178238"/>
                </a:cubicBezTo>
                <a:lnTo>
                  <a:pt x="0" y="5158623"/>
                </a:lnTo>
                <a:close/>
                <a:moveTo>
                  <a:pt x="4076694" y="4944364"/>
                </a:moveTo>
                <a:cubicBezTo>
                  <a:pt x="4092586" y="5180994"/>
                  <a:pt x="4134286" y="5476223"/>
                  <a:pt x="4287610" y="5588157"/>
                </a:cubicBezTo>
                <a:cubicBezTo>
                  <a:pt x="4171130" y="5382912"/>
                  <a:pt x="4114497" y="5153179"/>
                  <a:pt x="4076694" y="4944364"/>
                </a:cubicBezTo>
                <a:close/>
                <a:moveTo>
                  <a:pt x="4103808" y="4918599"/>
                </a:moveTo>
                <a:cubicBezTo>
                  <a:pt x="4140363" y="5126676"/>
                  <a:pt x="4195478" y="5358905"/>
                  <a:pt x="4310650" y="5565760"/>
                </a:cubicBezTo>
                <a:cubicBezTo>
                  <a:pt x="4272496" y="5335710"/>
                  <a:pt x="4217566" y="5117152"/>
                  <a:pt x="4103808" y="4918599"/>
                </a:cubicBezTo>
                <a:close/>
                <a:moveTo>
                  <a:pt x="4072554" y="4867303"/>
                </a:moveTo>
                <a:cubicBezTo>
                  <a:pt x="4072702" y="4868748"/>
                  <a:pt x="4072843" y="4870186"/>
                  <a:pt x="4072780" y="4872526"/>
                </a:cubicBezTo>
                <a:lnTo>
                  <a:pt x="4074990" y="4871112"/>
                </a:lnTo>
                <a:close/>
                <a:moveTo>
                  <a:pt x="3100062" y="4866948"/>
                </a:moveTo>
                <a:cubicBezTo>
                  <a:pt x="3054598" y="4867672"/>
                  <a:pt x="3008663" y="4872522"/>
                  <a:pt x="2963625" y="4877568"/>
                </a:cubicBezTo>
                <a:cubicBezTo>
                  <a:pt x="2913679" y="4883457"/>
                  <a:pt x="2861381" y="4889314"/>
                  <a:pt x="2809956" y="4889247"/>
                </a:cubicBezTo>
                <a:cubicBezTo>
                  <a:pt x="2768849" y="4889475"/>
                  <a:pt x="2727662" y="4885932"/>
                  <a:pt x="2688275" y="4882769"/>
                </a:cubicBezTo>
                <a:cubicBezTo>
                  <a:pt x="2660443" y="4880639"/>
                  <a:pt x="2632820" y="4877611"/>
                  <a:pt x="2605133" y="4876924"/>
                </a:cubicBezTo>
                <a:cubicBezTo>
                  <a:pt x="2542005" y="4874377"/>
                  <a:pt x="2477453" y="4878112"/>
                  <a:pt x="2414900" y="4881330"/>
                </a:cubicBezTo>
                <a:cubicBezTo>
                  <a:pt x="2350347" y="4885065"/>
                  <a:pt x="2283431" y="4888772"/>
                  <a:pt x="2217605" y="4885650"/>
                </a:cubicBezTo>
                <a:lnTo>
                  <a:pt x="2199332" y="4885075"/>
                </a:lnTo>
                <a:cubicBezTo>
                  <a:pt x="2179813" y="4883768"/>
                  <a:pt x="2160089" y="4883349"/>
                  <a:pt x="2141062" y="4884027"/>
                </a:cubicBezTo>
                <a:cubicBezTo>
                  <a:pt x="2279340" y="4906717"/>
                  <a:pt x="2418587" y="4927258"/>
                  <a:pt x="2558630" y="4938088"/>
                </a:cubicBezTo>
                <a:cubicBezTo>
                  <a:pt x="2750317" y="4954217"/>
                  <a:pt x="2921561" y="4921336"/>
                  <a:pt x="3100062" y="4866948"/>
                </a:cubicBezTo>
                <a:close/>
                <a:moveTo>
                  <a:pt x="2753415" y="4783657"/>
                </a:moveTo>
                <a:cubicBezTo>
                  <a:pt x="2715812" y="4782731"/>
                  <a:pt x="2677745" y="4783278"/>
                  <a:pt x="2639521" y="4785091"/>
                </a:cubicBezTo>
                <a:cubicBezTo>
                  <a:pt x="2486624" y="4792347"/>
                  <a:pt x="2331226" y="4819883"/>
                  <a:pt x="2193068" y="4854595"/>
                </a:cubicBezTo>
                <a:cubicBezTo>
                  <a:pt x="2196324" y="4854814"/>
                  <a:pt x="2198676" y="4854838"/>
                  <a:pt x="2201931" y="4855057"/>
                </a:cubicBezTo>
                <a:lnTo>
                  <a:pt x="2219654" y="4855986"/>
                </a:lnTo>
                <a:cubicBezTo>
                  <a:pt x="2283679" y="4858722"/>
                  <a:pt x="2350037" y="4855370"/>
                  <a:pt x="2413690" y="4851445"/>
                </a:cubicBezTo>
                <a:cubicBezTo>
                  <a:pt x="2476795" y="4847874"/>
                  <a:pt x="2542257" y="4844334"/>
                  <a:pt x="2606832" y="4846715"/>
                </a:cubicBezTo>
                <a:cubicBezTo>
                  <a:pt x="2634866" y="4847944"/>
                  <a:pt x="2663590" y="4850269"/>
                  <a:pt x="2691769" y="4852935"/>
                </a:cubicBezTo>
                <a:cubicBezTo>
                  <a:pt x="2730608" y="4856456"/>
                  <a:pt x="2771445" y="4859459"/>
                  <a:pt x="2811106" y="4859393"/>
                </a:cubicBezTo>
                <a:cubicBezTo>
                  <a:pt x="2860724" y="4859079"/>
                  <a:pt x="2912124" y="4853023"/>
                  <a:pt x="2961520" y="4847493"/>
                </a:cubicBezTo>
                <a:cubicBezTo>
                  <a:pt x="2997835" y="4843425"/>
                  <a:pt x="3034156" y="4839354"/>
                  <a:pt x="3070965" y="4837270"/>
                </a:cubicBezTo>
                <a:cubicBezTo>
                  <a:pt x="2974850" y="4802463"/>
                  <a:pt x="2866224" y="4786435"/>
                  <a:pt x="2753415" y="4783657"/>
                </a:cubicBezTo>
                <a:close/>
                <a:moveTo>
                  <a:pt x="2389654" y="4275904"/>
                </a:moveTo>
                <a:cubicBezTo>
                  <a:pt x="2058380" y="4300770"/>
                  <a:pt x="1773879" y="4364703"/>
                  <a:pt x="1522266" y="4472742"/>
                </a:cubicBezTo>
                <a:lnTo>
                  <a:pt x="1464014" y="4498508"/>
                </a:lnTo>
                <a:cubicBezTo>
                  <a:pt x="1435059" y="4511659"/>
                  <a:pt x="1405759" y="4524268"/>
                  <a:pt x="1376111" y="4536334"/>
                </a:cubicBezTo>
                <a:cubicBezTo>
                  <a:pt x="1422294" y="4522124"/>
                  <a:pt x="1470274" y="4508296"/>
                  <a:pt x="1498493" y="4502509"/>
                </a:cubicBezTo>
                <a:cubicBezTo>
                  <a:pt x="1608595" y="4481142"/>
                  <a:pt x="1719912" y="4468967"/>
                  <a:pt x="1831627" y="4454994"/>
                </a:cubicBezTo>
                <a:cubicBezTo>
                  <a:pt x="2034733" y="4429326"/>
                  <a:pt x="2186680" y="4317586"/>
                  <a:pt x="2389654" y="4275904"/>
                </a:cubicBezTo>
                <a:close/>
                <a:moveTo>
                  <a:pt x="2147582" y="4220499"/>
                </a:moveTo>
                <a:cubicBezTo>
                  <a:pt x="1947585" y="4228027"/>
                  <a:pt x="1746826" y="4329700"/>
                  <a:pt x="1556088" y="4425819"/>
                </a:cubicBezTo>
                <a:cubicBezTo>
                  <a:pt x="1788857" y="4332127"/>
                  <a:pt x="2048945" y="4273854"/>
                  <a:pt x="2346927" y="4248048"/>
                </a:cubicBezTo>
                <a:cubicBezTo>
                  <a:pt x="2280831" y="4225943"/>
                  <a:pt x="2214248" y="4217991"/>
                  <a:pt x="2147582" y="4220499"/>
                </a:cubicBezTo>
                <a:close/>
                <a:moveTo>
                  <a:pt x="1790494" y="3958602"/>
                </a:moveTo>
                <a:cubicBezTo>
                  <a:pt x="1546078" y="4006086"/>
                  <a:pt x="1301131" y="4060051"/>
                  <a:pt x="1059112" y="4119804"/>
                </a:cubicBezTo>
                <a:cubicBezTo>
                  <a:pt x="1314148" y="4123003"/>
                  <a:pt x="1558894" y="4069940"/>
                  <a:pt x="1790494" y="3958602"/>
                </a:cubicBezTo>
                <a:close/>
                <a:moveTo>
                  <a:pt x="3757613" y="3936722"/>
                </a:moveTo>
                <a:cubicBezTo>
                  <a:pt x="3739428" y="4022695"/>
                  <a:pt x="3726993" y="4110355"/>
                  <a:pt x="3715314" y="4196771"/>
                </a:cubicBezTo>
                <a:cubicBezTo>
                  <a:pt x="3696476" y="4335276"/>
                  <a:pt x="3677516" y="4478465"/>
                  <a:pt x="3631611" y="4613594"/>
                </a:cubicBezTo>
                <a:cubicBezTo>
                  <a:pt x="3620645" y="4645134"/>
                  <a:pt x="3608778" y="4676477"/>
                  <a:pt x="3596909" y="4707830"/>
                </a:cubicBezTo>
                <a:lnTo>
                  <a:pt x="3581749" y="4747418"/>
                </a:lnTo>
                <a:cubicBezTo>
                  <a:pt x="3554523" y="4819250"/>
                  <a:pt x="3531238" y="4892390"/>
                  <a:pt x="3510660" y="4966094"/>
                </a:cubicBezTo>
                <a:cubicBezTo>
                  <a:pt x="3748857" y="4678857"/>
                  <a:pt x="3755323" y="4300706"/>
                  <a:pt x="3757613" y="3936722"/>
                </a:cubicBezTo>
                <a:close/>
                <a:moveTo>
                  <a:pt x="1701387" y="3919232"/>
                </a:moveTo>
                <a:cubicBezTo>
                  <a:pt x="1507766" y="3912045"/>
                  <a:pt x="1320741" y="3989836"/>
                  <a:pt x="1136310" y="4068895"/>
                </a:cubicBezTo>
                <a:cubicBezTo>
                  <a:pt x="1350954" y="4017452"/>
                  <a:pt x="1568376" y="3970366"/>
                  <a:pt x="1784782" y="3927759"/>
                </a:cubicBezTo>
                <a:cubicBezTo>
                  <a:pt x="1756841" y="3923020"/>
                  <a:pt x="1729046" y="3920259"/>
                  <a:pt x="1701387" y="3919232"/>
                </a:cubicBezTo>
                <a:close/>
                <a:moveTo>
                  <a:pt x="3733405" y="3900089"/>
                </a:moveTo>
                <a:cubicBezTo>
                  <a:pt x="3597105" y="4216426"/>
                  <a:pt x="3490805" y="4541932"/>
                  <a:pt x="3500832" y="4885010"/>
                </a:cubicBezTo>
                <a:cubicBezTo>
                  <a:pt x="3516996" y="4834817"/>
                  <a:pt x="3533505" y="4785171"/>
                  <a:pt x="3552367" y="4735553"/>
                </a:cubicBezTo>
                <a:lnTo>
                  <a:pt x="3567525" y="4695966"/>
                </a:lnTo>
                <a:cubicBezTo>
                  <a:pt x="3579742" y="4665154"/>
                  <a:pt x="3591404" y="4634706"/>
                  <a:pt x="3602372" y="4603168"/>
                </a:cubicBezTo>
                <a:cubicBezTo>
                  <a:pt x="3647108" y="4471083"/>
                  <a:pt x="3666211" y="4329343"/>
                  <a:pt x="3684639" y="4192628"/>
                </a:cubicBezTo>
                <a:cubicBezTo>
                  <a:pt x="3697672" y="4096160"/>
                  <a:pt x="3710761" y="3997344"/>
                  <a:pt x="3733405" y="3900089"/>
                </a:cubicBezTo>
                <a:close/>
                <a:moveTo>
                  <a:pt x="2800959" y="3871054"/>
                </a:moveTo>
                <a:cubicBezTo>
                  <a:pt x="2809421" y="4100939"/>
                  <a:pt x="2907977" y="4306148"/>
                  <a:pt x="3026569" y="4520780"/>
                </a:cubicBezTo>
                <a:cubicBezTo>
                  <a:pt x="2979577" y="4399850"/>
                  <a:pt x="2933143" y="4278562"/>
                  <a:pt x="2889061" y="4157302"/>
                </a:cubicBezTo>
                <a:cubicBezTo>
                  <a:pt x="2854271" y="4061517"/>
                  <a:pt x="2821632" y="3966669"/>
                  <a:pt x="2800959" y="3871054"/>
                </a:cubicBezTo>
                <a:close/>
                <a:moveTo>
                  <a:pt x="2809929" y="3701307"/>
                </a:moveTo>
                <a:cubicBezTo>
                  <a:pt x="2809867" y="3703640"/>
                  <a:pt x="2809253" y="3706334"/>
                  <a:pt x="2809197" y="3708672"/>
                </a:cubicBezTo>
                <a:cubicBezTo>
                  <a:pt x="2816609" y="3854149"/>
                  <a:pt x="2864235" y="3999199"/>
                  <a:pt x="2918306" y="4147031"/>
                </a:cubicBezTo>
                <a:cubicBezTo>
                  <a:pt x="2966436" y="4279493"/>
                  <a:pt x="3017273" y="4412529"/>
                  <a:pt x="3068858" y="4544310"/>
                </a:cubicBezTo>
                <a:cubicBezTo>
                  <a:pt x="3069715" y="4408107"/>
                  <a:pt x="3008952" y="4266858"/>
                  <a:pt x="2968879" y="4144570"/>
                </a:cubicBezTo>
                <a:cubicBezTo>
                  <a:pt x="2919376" y="3995354"/>
                  <a:pt x="2865655" y="3848072"/>
                  <a:pt x="2809929" y="3701307"/>
                </a:cubicBezTo>
                <a:close/>
                <a:moveTo>
                  <a:pt x="1867196" y="3456584"/>
                </a:moveTo>
                <a:cubicBezTo>
                  <a:pt x="1939275" y="3608228"/>
                  <a:pt x="2036188" y="3758542"/>
                  <a:pt x="2183970" y="3826505"/>
                </a:cubicBezTo>
                <a:cubicBezTo>
                  <a:pt x="2092208" y="3686686"/>
                  <a:pt x="1989300" y="3564734"/>
                  <a:pt x="1867196" y="3456584"/>
                </a:cubicBezTo>
                <a:close/>
                <a:moveTo>
                  <a:pt x="2322880" y="3078533"/>
                </a:moveTo>
                <a:cubicBezTo>
                  <a:pt x="2314902" y="3134217"/>
                  <a:pt x="2306026" y="3189710"/>
                  <a:pt x="2295695" y="3245370"/>
                </a:cubicBezTo>
                <a:cubicBezTo>
                  <a:pt x="2262659" y="3421320"/>
                  <a:pt x="2225570" y="3586065"/>
                  <a:pt x="2268858" y="3758413"/>
                </a:cubicBezTo>
                <a:cubicBezTo>
                  <a:pt x="2273785" y="3680922"/>
                  <a:pt x="2284872" y="3603320"/>
                  <a:pt x="2295899" y="3528057"/>
                </a:cubicBezTo>
                <a:cubicBezTo>
                  <a:pt x="2310584" y="3430521"/>
                  <a:pt x="2325878" y="3330298"/>
                  <a:pt x="2326306" y="3231157"/>
                </a:cubicBezTo>
                <a:cubicBezTo>
                  <a:pt x="2326349" y="3202011"/>
                  <a:pt x="2325135" y="3172131"/>
                  <a:pt x="2324274" y="3142788"/>
                </a:cubicBezTo>
                <a:cubicBezTo>
                  <a:pt x="2323575" y="3121009"/>
                  <a:pt x="2323232" y="3099770"/>
                  <a:pt x="2322880" y="3078533"/>
                </a:cubicBezTo>
                <a:close/>
                <a:moveTo>
                  <a:pt x="912797" y="2896659"/>
                </a:moveTo>
                <a:cubicBezTo>
                  <a:pt x="987675" y="3038078"/>
                  <a:pt x="1077553" y="3173735"/>
                  <a:pt x="1167201" y="3304169"/>
                </a:cubicBezTo>
                <a:cubicBezTo>
                  <a:pt x="1258595" y="3437326"/>
                  <a:pt x="1353896" y="3600936"/>
                  <a:pt x="1503848" y="3675946"/>
                </a:cubicBezTo>
                <a:cubicBezTo>
                  <a:pt x="1443175" y="3621244"/>
                  <a:pt x="1397337" y="3553231"/>
                  <a:pt x="1353091" y="3486482"/>
                </a:cubicBezTo>
                <a:cubicBezTo>
                  <a:pt x="1348731" y="3480073"/>
                  <a:pt x="1344372" y="3473665"/>
                  <a:pt x="1340012" y="3467256"/>
                </a:cubicBezTo>
                <a:cubicBezTo>
                  <a:pt x="1259674" y="3347730"/>
                  <a:pt x="1172762" y="3230102"/>
                  <a:pt x="1089196" y="3116474"/>
                </a:cubicBezTo>
                <a:cubicBezTo>
                  <a:pt x="1048102" y="3060746"/>
                  <a:pt x="1005067" y="3003195"/>
                  <a:pt x="959418" y="2948853"/>
                </a:cubicBezTo>
                <a:cubicBezTo>
                  <a:pt x="944128" y="2931040"/>
                  <a:pt x="928639" y="2914119"/>
                  <a:pt x="912797" y="2896659"/>
                </a:cubicBezTo>
                <a:close/>
                <a:moveTo>
                  <a:pt x="2363420" y="2871730"/>
                </a:moveTo>
                <a:lnTo>
                  <a:pt x="2360107" y="2915231"/>
                </a:lnTo>
                <a:cubicBezTo>
                  <a:pt x="2356940" y="2960178"/>
                  <a:pt x="2353568" y="3006017"/>
                  <a:pt x="2353099" y="3051540"/>
                </a:cubicBezTo>
                <a:cubicBezTo>
                  <a:pt x="2352858" y="3081589"/>
                  <a:pt x="2354064" y="3111470"/>
                  <a:pt x="2354925" y="3140814"/>
                </a:cubicBezTo>
                <a:cubicBezTo>
                  <a:pt x="2356138" y="3170696"/>
                  <a:pt x="2357347" y="3200579"/>
                  <a:pt x="2357104" y="3230628"/>
                </a:cubicBezTo>
                <a:cubicBezTo>
                  <a:pt x="2356269" y="3331557"/>
                  <a:pt x="2341112" y="3433224"/>
                  <a:pt x="2326221" y="3531652"/>
                </a:cubicBezTo>
                <a:cubicBezTo>
                  <a:pt x="2315466" y="3603683"/>
                  <a:pt x="2304846" y="3677150"/>
                  <a:pt x="2299836" y="3750864"/>
                </a:cubicBezTo>
                <a:cubicBezTo>
                  <a:pt x="2315186" y="3724954"/>
                  <a:pt x="2331840" y="3697443"/>
                  <a:pt x="2346877" y="3662531"/>
                </a:cubicBezTo>
                <a:cubicBezTo>
                  <a:pt x="2459154" y="3406015"/>
                  <a:pt x="2424454" y="3133900"/>
                  <a:pt x="2363420" y="2871730"/>
                </a:cubicBezTo>
                <a:close/>
                <a:moveTo>
                  <a:pt x="912921" y="2850596"/>
                </a:moveTo>
                <a:cubicBezTo>
                  <a:pt x="936881" y="2875897"/>
                  <a:pt x="961194" y="2901731"/>
                  <a:pt x="983846" y="2928627"/>
                </a:cubicBezTo>
                <a:cubicBezTo>
                  <a:pt x="1029846" y="2983517"/>
                  <a:pt x="1073228" y="3041610"/>
                  <a:pt x="1114669" y="3097880"/>
                </a:cubicBezTo>
                <a:cubicBezTo>
                  <a:pt x="1199144" y="3211700"/>
                  <a:pt x="1286398" y="3329876"/>
                  <a:pt x="1366183" y="3449753"/>
                </a:cubicBezTo>
                <a:cubicBezTo>
                  <a:pt x="1370543" y="3456162"/>
                  <a:pt x="1374903" y="3462572"/>
                  <a:pt x="1379263" y="3468981"/>
                </a:cubicBezTo>
                <a:cubicBezTo>
                  <a:pt x="1414114" y="3521040"/>
                  <a:pt x="1450010" y="3574725"/>
                  <a:pt x="1492446" y="3620389"/>
                </a:cubicBezTo>
                <a:cubicBezTo>
                  <a:pt x="1379640" y="3316219"/>
                  <a:pt x="1197433" y="3014288"/>
                  <a:pt x="912921" y="2850596"/>
                </a:cubicBezTo>
                <a:close/>
                <a:moveTo>
                  <a:pt x="2386551" y="2642862"/>
                </a:moveTo>
                <a:cubicBezTo>
                  <a:pt x="2394776" y="2644690"/>
                  <a:pt x="2401148" y="2649859"/>
                  <a:pt x="2403741" y="2659697"/>
                </a:cubicBezTo>
                <a:cubicBezTo>
                  <a:pt x="2468949" y="2907705"/>
                  <a:pt x="2536818" y="3164740"/>
                  <a:pt x="2499078" y="3423399"/>
                </a:cubicBezTo>
                <a:cubicBezTo>
                  <a:pt x="2484124" y="3524170"/>
                  <a:pt x="2447241" y="3605244"/>
                  <a:pt x="2413232" y="3700562"/>
                </a:cubicBezTo>
                <a:cubicBezTo>
                  <a:pt x="2350039" y="3880472"/>
                  <a:pt x="2357716" y="4002022"/>
                  <a:pt x="2428424" y="4178295"/>
                </a:cubicBezTo>
                <a:cubicBezTo>
                  <a:pt x="2600434" y="4289020"/>
                  <a:pt x="2768104" y="4406341"/>
                  <a:pt x="2927779" y="4531843"/>
                </a:cubicBezTo>
                <a:cubicBezTo>
                  <a:pt x="2760215" y="4223610"/>
                  <a:pt x="2637267" y="3926696"/>
                  <a:pt x="2758380" y="3561061"/>
                </a:cubicBezTo>
                <a:cubicBezTo>
                  <a:pt x="2765639" y="3539559"/>
                  <a:pt x="2835782" y="3509255"/>
                  <a:pt x="2846610" y="3538353"/>
                </a:cubicBezTo>
                <a:cubicBezTo>
                  <a:pt x="2941134" y="3779872"/>
                  <a:pt x="3029996" y="4023472"/>
                  <a:pt x="3106063" y="4271430"/>
                </a:cubicBezTo>
                <a:cubicBezTo>
                  <a:pt x="3150638" y="4415363"/>
                  <a:pt x="3185704" y="4549296"/>
                  <a:pt x="3116136" y="4688819"/>
                </a:cubicBezTo>
                <a:cubicBezTo>
                  <a:pt x="3218309" y="4776757"/>
                  <a:pt x="3317100" y="4869157"/>
                  <a:pt x="3412872" y="4966558"/>
                </a:cubicBezTo>
                <a:cubicBezTo>
                  <a:pt x="3381456" y="4499967"/>
                  <a:pt x="3566630" y="4066538"/>
                  <a:pt x="3763612" y="3645474"/>
                </a:cubicBezTo>
                <a:cubicBezTo>
                  <a:pt x="3774538" y="3622394"/>
                  <a:pt x="3852109" y="3598841"/>
                  <a:pt x="3850165" y="3638405"/>
                </a:cubicBezTo>
                <a:cubicBezTo>
                  <a:pt x="3828358" y="4125233"/>
                  <a:pt x="3904636" y="4676562"/>
                  <a:pt x="3515311" y="5051260"/>
                </a:cubicBezTo>
                <a:cubicBezTo>
                  <a:pt x="3511789" y="5054277"/>
                  <a:pt x="3506819" y="5057456"/>
                  <a:pt x="3501147" y="5059552"/>
                </a:cubicBezTo>
                <a:cubicBezTo>
                  <a:pt x="3601520" y="5167803"/>
                  <a:pt x="3698516" y="5280511"/>
                  <a:pt x="3790420" y="5401078"/>
                </a:cubicBezTo>
                <a:cubicBezTo>
                  <a:pt x="3946901" y="5606795"/>
                  <a:pt x="4090825" y="5822089"/>
                  <a:pt x="4221141" y="6045312"/>
                </a:cubicBezTo>
                <a:cubicBezTo>
                  <a:pt x="4260726" y="5923422"/>
                  <a:pt x="4276533" y="5789920"/>
                  <a:pt x="4326825" y="5681109"/>
                </a:cubicBezTo>
                <a:cubicBezTo>
                  <a:pt x="4326185" y="5677682"/>
                  <a:pt x="4325759" y="5673360"/>
                  <a:pt x="4325127" y="5669934"/>
                </a:cubicBezTo>
                <a:cubicBezTo>
                  <a:pt x="4319106" y="5671483"/>
                  <a:pt x="4312744" y="5672486"/>
                  <a:pt x="4309144" y="5671723"/>
                </a:cubicBezTo>
                <a:cubicBezTo>
                  <a:pt x="3975286" y="5608574"/>
                  <a:pt x="3989836" y="4983823"/>
                  <a:pt x="3974946" y="4736592"/>
                </a:cubicBezTo>
                <a:cubicBezTo>
                  <a:pt x="3973555" y="4713728"/>
                  <a:pt x="4046476" y="4687776"/>
                  <a:pt x="4060171" y="4704317"/>
                </a:cubicBezTo>
                <a:cubicBezTo>
                  <a:pt x="4248204" y="4928943"/>
                  <a:pt x="4331788" y="5187422"/>
                  <a:pt x="4383942" y="5463703"/>
                </a:cubicBezTo>
                <a:cubicBezTo>
                  <a:pt x="4445404" y="5353500"/>
                  <a:pt x="4548377" y="5250086"/>
                  <a:pt x="4654905" y="5156948"/>
                </a:cubicBezTo>
                <a:lnTo>
                  <a:pt x="4724400" y="5098975"/>
                </a:lnTo>
                <a:lnTo>
                  <a:pt x="4724400" y="5160063"/>
                </a:lnTo>
                <a:lnTo>
                  <a:pt x="4687505" y="5191181"/>
                </a:lnTo>
                <a:cubicBezTo>
                  <a:pt x="4588452" y="5282318"/>
                  <a:pt x="4497898" y="5385071"/>
                  <a:pt x="4451303" y="5491132"/>
                </a:cubicBezTo>
                <a:cubicBezTo>
                  <a:pt x="4493091" y="5426848"/>
                  <a:pt x="4544370" y="5370101"/>
                  <a:pt x="4599954" y="5317498"/>
                </a:cubicBezTo>
                <a:lnTo>
                  <a:pt x="4724400" y="5211392"/>
                </a:lnTo>
                <a:lnTo>
                  <a:pt x="4724400" y="5251559"/>
                </a:lnTo>
                <a:lnTo>
                  <a:pt x="4619898" y="5340764"/>
                </a:lnTo>
                <a:cubicBezTo>
                  <a:pt x="4564729" y="5393102"/>
                  <a:pt x="4514142" y="5449408"/>
                  <a:pt x="4473735" y="5512809"/>
                </a:cubicBezTo>
                <a:cubicBezTo>
                  <a:pt x="4457482" y="5538523"/>
                  <a:pt x="4443385" y="5565169"/>
                  <a:pt x="4430539" y="5592553"/>
                </a:cubicBezTo>
                <a:cubicBezTo>
                  <a:pt x="4478314" y="5558922"/>
                  <a:pt x="4525254" y="5522778"/>
                  <a:pt x="4569759" y="5482816"/>
                </a:cubicBezTo>
                <a:lnTo>
                  <a:pt x="4724400" y="5330891"/>
                </a:lnTo>
                <a:lnTo>
                  <a:pt x="4724400" y="5402912"/>
                </a:lnTo>
                <a:lnTo>
                  <a:pt x="4586888" y="5533939"/>
                </a:lnTo>
                <a:cubicBezTo>
                  <a:pt x="4539970" y="5576210"/>
                  <a:pt x="4452025" y="5622495"/>
                  <a:pt x="4413377" y="5674040"/>
                </a:cubicBezTo>
                <a:cubicBezTo>
                  <a:pt x="4412828" y="5674391"/>
                  <a:pt x="4412623" y="5675288"/>
                  <a:pt x="4412066" y="5675644"/>
                </a:cubicBezTo>
                <a:cubicBezTo>
                  <a:pt x="4409999" y="5678494"/>
                  <a:pt x="4407586" y="5680803"/>
                  <a:pt x="4406074" y="5683306"/>
                </a:cubicBezTo>
                <a:cubicBezTo>
                  <a:pt x="4338963" y="5791374"/>
                  <a:pt x="4334247" y="5992131"/>
                  <a:pt x="4271008" y="6118417"/>
                </a:cubicBezTo>
                <a:cubicBezTo>
                  <a:pt x="4270042" y="6120562"/>
                  <a:pt x="4267634" y="6122876"/>
                  <a:pt x="4265220" y="6125184"/>
                </a:cubicBezTo>
                <a:cubicBezTo>
                  <a:pt x="4388620" y="6344593"/>
                  <a:pt x="4497559" y="6571523"/>
                  <a:pt x="4590463" y="6805045"/>
                </a:cubicBezTo>
                <a:lnTo>
                  <a:pt x="4610122" y="6857999"/>
                </a:lnTo>
                <a:lnTo>
                  <a:pt x="4513231" y="6857999"/>
                </a:lnTo>
                <a:lnTo>
                  <a:pt x="4374770" y="6532596"/>
                </a:lnTo>
                <a:lnTo>
                  <a:pt x="4339518" y="6461642"/>
                </a:lnTo>
                <a:cubicBezTo>
                  <a:pt x="4208274" y="6190726"/>
                  <a:pt x="4055763" y="5930353"/>
                  <a:pt x="3884810" y="5682534"/>
                </a:cubicBezTo>
                <a:cubicBezTo>
                  <a:pt x="3881554" y="5682314"/>
                  <a:pt x="3878648" y="5682642"/>
                  <a:pt x="3876498" y="5681717"/>
                </a:cubicBezTo>
                <a:cubicBezTo>
                  <a:pt x="3679284" y="5607050"/>
                  <a:pt x="3473354" y="5574737"/>
                  <a:pt x="3263209" y="5585749"/>
                </a:cubicBezTo>
                <a:cubicBezTo>
                  <a:pt x="3258445" y="5588034"/>
                  <a:pt x="3252566" y="5591021"/>
                  <a:pt x="3245450" y="5593271"/>
                </a:cubicBezTo>
                <a:cubicBezTo>
                  <a:pt x="2832970" y="5732161"/>
                  <a:pt x="2378174" y="5640588"/>
                  <a:pt x="1952592" y="5692050"/>
                </a:cubicBezTo>
                <a:cubicBezTo>
                  <a:pt x="1937512" y="5694029"/>
                  <a:pt x="1912708" y="5686903"/>
                  <a:pt x="1936466" y="5671708"/>
                </a:cubicBezTo>
                <a:cubicBezTo>
                  <a:pt x="2343705" y="5415077"/>
                  <a:pt x="2802129" y="5333413"/>
                  <a:pt x="3244709" y="5538562"/>
                </a:cubicBezTo>
                <a:cubicBezTo>
                  <a:pt x="3441959" y="5522006"/>
                  <a:pt x="3636288" y="5541041"/>
                  <a:pt x="3823886" y="5595804"/>
                </a:cubicBezTo>
                <a:cubicBezTo>
                  <a:pt x="3786337" y="5543176"/>
                  <a:pt x="3748232" y="5490905"/>
                  <a:pt x="3709024" y="5439340"/>
                </a:cubicBezTo>
                <a:cubicBezTo>
                  <a:pt x="3551844" y="5232532"/>
                  <a:pt x="3380544" y="5046247"/>
                  <a:pt x="3198362" y="4874588"/>
                </a:cubicBezTo>
                <a:cubicBezTo>
                  <a:pt x="3191800" y="4876493"/>
                  <a:pt x="3185778" y="4878043"/>
                  <a:pt x="3179417" y="4879047"/>
                </a:cubicBezTo>
                <a:cubicBezTo>
                  <a:pt x="3002241" y="4937947"/>
                  <a:pt x="2827252" y="4989315"/>
                  <a:pt x="2639496" y="4989072"/>
                </a:cubicBezTo>
                <a:cubicBezTo>
                  <a:pt x="2416792" y="4988955"/>
                  <a:pt x="2191177" y="4947776"/>
                  <a:pt x="1972353" y="4909921"/>
                </a:cubicBezTo>
                <a:cubicBezTo>
                  <a:pt x="1940984" y="4904693"/>
                  <a:pt x="1996456" y="4874580"/>
                  <a:pt x="2002679" y="4872131"/>
                </a:cubicBezTo>
                <a:cubicBezTo>
                  <a:pt x="2309478" y="4772480"/>
                  <a:pt x="2760385" y="4680296"/>
                  <a:pt x="3097424" y="4781269"/>
                </a:cubicBezTo>
                <a:cubicBezTo>
                  <a:pt x="2895349" y="4601638"/>
                  <a:pt x="2680528" y="4438593"/>
                  <a:pt x="2454890" y="4287833"/>
                </a:cubicBezTo>
                <a:cubicBezTo>
                  <a:pt x="2454338" y="4288186"/>
                  <a:pt x="2453432" y="4287993"/>
                  <a:pt x="2452881" y="4288346"/>
                </a:cubicBezTo>
                <a:cubicBezTo>
                  <a:pt x="2451433" y="4288508"/>
                  <a:pt x="2449426" y="4289026"/>
                  <a:pt x="2448527" y="4288836"/>
                </a:cubicBezTo>
                <a:cubicBezTo>
                  <a:pt x="2435306" y="4288860"/>
                  <a:pt x="2328295" y="4364971"/>
                  <a:pt x="2323525" y="4367248"/>
                </a:cubicBezTo>
                <a:cubicBezTo>
                  <a:pt x="2239575" y="4406384"/>
                  <a:pt x="2150175" y="4432133"/>
                  <a:pt x="2060764" y="4451767"/>
                </a:cubicBezTo>
                <a:cubicBezTo>
                  <a:pt x="1760632" y="4518029"/>
                  <a:pt x="1460022" y="4526349"/>
                  <a:pt x="1162250" y="4613329"/>
                </a:cubicBezTo>
                <a:cubicBezTo>
                  <a:pt x="1141991" y="4619390"/>
                  <a:pt x="1086625" y="4618011"/>
                  <a:pt x="1132639" y="4596243"/>
                </a:cubicBezTo>
                <a:cubicBezTo>
                  <a:pt x="1461250" y="4438196"/>
                  <a:pt x="1900100" y="4136057"/>
                  <a:pt x="2293970" y="4182283"/>
                </a:cubicBezTo>
                <a:cubicBezTo>
                  <a:pt x="2166077" y="4101602"/>
                  <a:pt x="2034669" y="4023929"/>
                  <a:pt x="1900637" y="3949470"/>
                </a:cubicBezTo>
                <a:cubicBezTo>
                  <a:pt x="1896077" y="3950852"/>
                  <a:pt x="1891168" y="3951697"/>
                  <a:pt x="1887014" y="3951288"/>
                </a:cubicBezTo>
                <a:cubicBezTo>
                  <a:pt x="1578066" y="4112095"/>
                  <a:pt x="1243908" y="4184792"/>
                  <a:pt x="896751" y="4159267"/>
                </a:cubicBezTo>
                <a:cubicBezTo>
                  <a:pt x="855005" y="4156073"/>
                  <a:pt x="905428" y="4125362"/>
                  <a:pt x="918967" y="4119760"/>
                </a:cubicBezTo>
                <a:cubicBezTo>
                  <a:pt x="1194342" y="4017222"/>
                  <a:pt x="1471034" y="3857115"/>
                  <a:pt x="1764113" y="3873539"/>
                </a:cubicBezTo>
                <a:cubicBezTo>
                  <a:pt x="1695196" y="3836374"/>
                  <a:pt x="1625724" y="3799562"/>
                  <a:pt x="1555701" y="3763109"/>
                </a:cubicBezTo>
                <a:cubicBezTo>
                  <a:pt x="1550645" y="3762512"/>
                  <a:pt x="1546699" y="3761207"/>
                  <a:pt x="1542956" y="3758998"/>
                </a:cubicBezTo>
                <a:cubicBezTo>
                  <a:pt x="1350426" y="3719652"/>
                  <a:pt x="1247288" y="3571783"/>
                  <a:pt x="1136724" y="3417171"/>
                </a:cubicBezTo>
                <a:cubicBezTo>
                  <a:pt x="993337" y="3216099"/>
                  <a:pt x="846020" y="2999153"/>
                  <a:pt x="750977" y="2770227"/>
                </a:cubicBezTo>
                <a:cubicBezTo>
                  <a:pt x="747611" y="2762227"/>
                  <a:pt x="749771" y="2755481"/>
                  <a:pt x="755174" y="2749954"/>
                </a:cubicBezTo>
                <a:cubicBezTo>
                  <a:pt x="771390" y="2733370"/>
                  <a:pt x="816824" y="2727735"/>
                  <a:pt x="830023" y="2731935"/>
                </a:cubicBezTo>
                <a:cubicBezTo>
                  <a:pt x="1258787" y="2883841"/>
                  <a:pt x="1497280" y="3311498"/>
                  <a:pt x="1623018" y="3716225"/>
                </a:cubicBezTo>
                <a:cubicBezTo>
                  <a:pt x="1853470" y="3835548"/>
                  <a:pt x="2078531" y="3959850"/>
                  <a:pt x="2294841" y="4093587"/>
                </a:cubicBezTo>
                <a:cubicBezTo>
                  <a:pt x="2272291" y="4035197"/>
                  <a:pt x="2253055" y="3974696"/>
                  <a:pt x="2250226" y="3916719"/>
                </a:cubicBezTo>
                <a:cubicBezTo>
                  <a:pt x="2248779" y="3916883"/>
                  <a:pt x="2246771" y="3917401"/>
                  <a:pt x="2245523" y="3916663"/>
                </a:cubicBezTo>
                <a:cubicBezTo>
                  <a:pt x="1951808" y="3876118"/>
                  <a:pt x="1808968" y="3571232"/>
                  <a:pt x="1707994" y="3326950"/>
                </a:cubicBezTo>
                <a:cubicBezTo>
                  <a:pt x="1694877" y="3295477"/>
                  <a:pt x="1766980" y="3273123"/>
                  <a:pt x="1786341" y="3287566"/>
                </a:cubicBezTo>
                <a:cubicBezTo>
                  <a:pt x="1929395" y="3390749"/>
                  <a:pt x="2051663" y="3506453"/>
                  <a:pt x="2158071" y="3639960"/>
                </a:cubicBezTo>
                <a:cubicBezTo>
                  <a:pt x="2154892" y="3540061"/>
                  <a:pt x="2170197" y="3439839"/>
                  <a:pt x="2189281" y="3333361"/>
                </a:cubicBezTo>
                <a:cubicBezTo>
                  <a:pt x="2229372" y="3116116"/>
                  <a:pt x="2246120" y="2891570"/>
                  <a:pt x="2314466" y="2680771"/>
                </a:cubicBezTo>
                <a:cubicBezTo>
                  <a:pt x="2320529" y="2661952"/>
                  <a:pt x="2361878" y="2637374"/>
                  <a:pt x="2386551" y="2642862"/>
                </a:cubicBezTo>
                <a:close/>
                <a:moveTo>
                  <a:pt x="3646699" y="2390555"/>
                </a:moveTo>
                <a:lnTo>
                  <a:pt x="3645773" y="2392739"/>
                </a:lnTo>
                <a:lnTo>
                  <a:pt x="3649597" y="2394358"/>
                </a:lnTo>
                <a:cubicBezTo>
                  <a:pt x="3648733" y="2393349"/>
                  <a:pt x="3647874" y="2392343"/>
                  <a:pt x="3646699" y="2390555"/>
                </a:cubicBezTo>
                <a:close/>
                <a:moveTo>
                  <a:pt x="3038676" y="2118977"/>
                </a:moveTo>
                <a:cubicBezTo>
                  <a:pt x="3042950" y="2257918"/>
                  <a:pt x="3002907" y="2393544"/>
                  <a:pt x="2963942" y="2525128"/>
                </a:cubicBezTo>
                <a:cubicBezTo>
                  <a:pt x="2949902" y="2571972"/>
                  <a:pt x="2935948" y="2620144"/>
                  <a:pt x="2923775" y="2667145"/>
                </a:cubicBezTo>
                <a:cubicBezTo>
                  <a:pt x="2909690" y="2721696"/>
                  <a:pt x="2898881" y="2777642"/>
                  <a:pt x="2887447" y="2832031"/>
                </a:cubicBezTo>
                <a:lnTo>
                  <a:pt x="2868480" y="2927011"/>
                </a:lnTo>
                <a:cubicBezTo>
                  <a:pt x="2882036" y="2893472"/>
                  <a:pt x="2900043" y="2846374"/>
                  <a:pt x="2921794" y="2782834"/>
                </a:cubicBezTo>
                <a:cubicBezTo>
                  <a:pt x="2980827" y="2611467"/>
                  <a:pt x="3079367" y="2325483"/>
                  <a:pt x="3038676" y="2118977"/>
                </a:cubicBezTo>
                <a:close/>
                <a:moveTo>
                  <a:pt x="4070579" y="2090376"/>
                </a:moveTo>
                <a:cubicBezTo>
                  <a:pt x="4084637" y="2136248"/>
                  <a:pt x="4098150" y="2181883"/>
                  <a:pt x="4109879" y="2228695"/>
                </a:cubicBezTo>
                <a:lnTo>
                  <a:pt x="4119154" y="2266098"/>
                </a:lnTo>
                <a:cubicBezTo>
                  <a:pt x="4126056" y="2295423"/>
                  <a:pt x="4133187" y="2324193"/>
                  <a:pt x="4141411" y="2353427"/>
                </a:cubicBezTo>
                <a:cubicBezTo>
                  <a:pt x="4176749" y="2475257"/>
                  <a:pt x="4236423" y="2591295"/>
                  <a:pt x="4293979" y="2703223"/>
                </a:cubicBezTo>
                <a:cubicBezTo>
                  <a:pt x="4334570" y="2782214"/>
                  <a:pt x="4376344" y="2862994"/>
                  <a:pt x="4410111" y="2947465"/>
                </a:cubicBezTo>
                <a:cubicBezTo>
                  <a:pt x="4347417" y="2640863"/>
                  <a:pt x="4257356" y="2342636"/>
                  <a:pt x="4070579" y="2090376"/>
                </a:cubicBezTo>
                <a:close/>
                <a:moveTo>
                  <a:pt x="4020821" y="2034549"/>
                </a:moveTo>
                <a:cubicBezTo>
                  <a:pt x="3991634" y="2371132"/>
                  <a:pt x="4184325" y="2658088"/>
                  <a:pt x="4372756" y="2932293"/>
                </a:cubicBezTo>
                <a:cubicBezTo>
                  <a:pt x="4341528" y="2858555"/>
                  <a:pt x="4305088" y="2786473"/>
                  <a:pt x="4268731" y="2715710"/>
                </a:cubicBezTo>
                <a:cubicBezTo>
                  <a:pt x="4210547" y="2602235"/>
                  <a:pt x="4150011" y="2485181"/>
                  <a:pt x="4113960" y="2360474"/>
                </a:cubicBezTo>
                <a:cubicBezTo>
                  <a:pt x="4105734" y="2331239"/>
                  <a:pt x="4098289" y="2301693"/>
                  <a:pt x="4090842" y="2272139"/>
                </a:cubicBezTo>
                <a:lnTo>
                  <a:pt x="4081569" y="2234734"/>
                </a:lnTo>
                <a:cubicBezTo>
                  <a:pt x="4064530" y="2167007"/>
                  <a:pt x="4043843" y="2100302"/>
                  <a:pt x="4020821" y="2034549"/>
                </a:cubicBezTo>
                <a:close/>
                <a:moveTo>
                  <a:pt x="3001316" y="2032338"/>
                </a:moveTo>
                <a:cubicBezTo>
                  <a:pt x="2982933" y="2081859"/>
                  <a:pt x="2966493" y="2132840"/>
                  <a:pt x="2953880" y="2185446"/>
                </a:cubicBezTo>
                <a:cubicBezTo>
                  <a:pt x="2921068" y="2317695"/>
                  <a:pt x="2906505" y="2457032"/>
                  <a:pt x="2883664" y="2591574"/>
                </a:cubicBezTo>
                <a:cubicBezTo>
                  <a:pt x="2864755" y="2700098"/>
                  <a:pt x="2813661" y="2959166"/>
                  <a:pt x="2826885" y="2991809"/>
                </a:cubicBezTo>
                <a:lnTo>
                  <a:pt x="2860250" y="2826310"/>
                </a:lnTo>
                <a:cubicBezTo>
                  <a:pt x="2871141" y="2771690"/>
                  <a:pt x="2882731" y="2715434"/>
                  <a:pt x="2896499" y="2660098"/>
                </a:cubicBezTo>
                <a:cubicBezTo>
                  <a:pt x="2908585" y="2611783"/>
                  <a:pt x="2923082" y="2563843"/>
                  <a:pt x="2937125" y="2516991"/>
                </a:cubicBezTo>
                <a:cubicBezTo>
                  <a:pt x="2975863" y="2385961"/>
                  <a:pt x="3015900" y="2250332"/>
                  <a:pt x="3010471" y="2114122"/>
                </a:cubicBezTo>
                <a:cubicBezTo>
                  <a:pt x="3009267" y="2086568"/>
                  <a:pt x="3005955" y="2059413"/>
                  <a:pt x="3001316" y="2032338"/>
                </a:cubicBezTo>
                <a:close/>
                <a:moveTo>
                  <a:pt x="3105532" y="1991479"/>
                </a:moveTo>
                <a:cubicBezTo>
                  <a:pt x="3254427" y="2144650"/>
                  <a:pt x="3409943" y="2280670"/>
                  <a:pt x="3599280" y="2371770"/>
                </a:cubicBezTo>
                <a:cubicBezTo>
                  <a:pt x="3463064" y="2234271"/>
                  <a:pt x="3300266" y="2088089"/>
                  <a:pt x="3105532" y="1991479"/>
                </a:cubicBezTo>
                <a:close/>
                <a:moveTo>
                  <a:pt x="3111169" y="1962963"/>
                </a:moveTo>
                <a:cubicBezTo>
                  <a:pt x="3306049" y="2057701"/>
                  <a:pt x="3468685" y="2201237"/>
                  <a:pt x="3606223" y="2338658"/>
                </a:cubicBezTo>
                <a:cubicBezTo>
                  <a:pt x="3470641" y="2169232"/>
                  <a:pt x="3285027" y="1968969"/>
                  <a:pt x="3111169" y="1962963"/>
                </a:cubicBezTo>
                <a:close/>
                <a:moveTo>
                  <a:pt x="2050698" y="1338235"/>
                </a:moveTo>
                <a:cubicBezTo>
                  <a:pt x="2064377" y="1651120"/>
                  <a:pt x="2209927" y="1999242"/>
                  <a:pt x="2370409" y="2272553"/>
                </a:cubicBezTo>
                <a:cubicBezTo>
                  <a:pt x="2357712" y="2235634"/>
                  <a:pt x="2347580" y="2197225"/>
                  <a:pt x="2338306" y="2159819"/>
                </a:cubicBezTo>
                <a:lnTo>
                  <a:pt x="2334023" y="2142555"/>
                </a:lnTo>
                <a:cubicBezTo>
                  <a:pt x="2289026" y="1964482"/>
                  <a:pt x="2230790" y="1787247"/>
                  <a:pt x="2161071" y="1617375"/>
                </a:cubicBezTo>
                <a:cubicBezTo>
                  <a:pt x="2150764" y="1593060"/>
                  <a:pt x="2141003" y="1568967"/>
                  <a:pt x="2130699" y="1544643"/>
                </a:cubicBezTo>
                <a:cubicBezTo>
                  <a:pt x="2102533" y="1477354"/>
                  <a:pt x="2073739" y="1408510"/>
                  <a:pt x="2050698" y="1338235"/>
                </a:cubicBezTo>
                <a:close/>
                <a:moveTo>
                  <a:pt x="2060478" y="1278636"/>
                </a:moveTo>
                <a:cubicBezTo>
                  <a:pt x="2085382" y="1365794"/>
                  <a:pt x="2121337" y="1451189"/>
                  <a:pt x="2156346" y="1534260"/>
                </a:cubicBezTo>
                <a:lnTo>
                  <a:pt x="2187258" y="1607218"/>
                </a:lnTo>
                <a:cubicBezTo>
                  <a:pt x="2256583" y="1774989"/>
                  <a:pt x="2314102" y="1949347"/>
                  <a:pt x="2358704" y="2125320"/>
                </a:cubicBezTo>
                <a:cubicBezTo>
                  <a:pt x="2326696" y="1963695"/>
                  <a:pt x="2286060" y="1804203"/>
                  <a:pt x="2233598" y="1646797"/>
                </a:cubicBezTo>
                <a:cubicBezTo>
                  <a:pt x="2188082" y="1511000"/>
                  <a:pt x="2118450" y="1397178"/>
                  <a:pt x="2060478" y="1278636"/>
                </a:cubicBezTo>
                <a:close/>
                <a:moveTo>
                  <a:pt x="1974152" y="1245311"/>
                </a:moveTo>
                <a:cubicBezTo>
                  <a:pt x="1899849" y="1271794"/>
                  <a:pt x="1845607" y="1329954"/>
                  <a:pt x="1811379" y="1406236"/>
                </a:cubicBezTo>
                <a:cubicBezTo>
                  <a:pt x="1793417" y="1445630"/>
                  <a:pt x="1774985" y="1502850"/>
                  <a:pt x="1767940" y="1546869"/>
                </a:cubicBezTo>
                <a:cubicBezTo>
                  <a:pt x="1756267" y="1618535"/>
                  <a:pt x="1762401" y="1614698"/>
                  <a:pt x="1796474" y="1557016"/>
                </a:cubicBezTo>
                <a:cubicBezTo>
                  <a:pt x="1857987" y="1454296"/>
                  <a:pt x="1917005" y="1349880"/>
                  <a:pt x="1974152" y="1245311"/>
                </a:cubicBezTo>
                <a:close/>
                <a:moveTo>
                  <a:pt x="4681531" y="959050"/>
                </a:moveTo>
                <a:cubicBezTo>
                  <a:pt x="4667665" y="975072"/>
                  <a:pt x="4653801" y="991089"/>
                  <a:pt x="4638064" y="1006960"/>
                </a:cubicBezTo>
                <a:cubicBezTo>
                  <a:pt x="4572574" y="1071943"/>
                  <a:pt x="4498932" y="1125748"/>
                  <a:pt x="4415502" y="1184424"/>
                </a:cubicBezTo>
                <a:cubicBezTo>
                  <a:pt x="4354739" y="1227583"/>
                  <a:pt x="4278681" y="1281016"/>
                  <a:pt x="4197574" y="1317493"/>
                </a:cubicBezTo>
                <a:cubicBezTo>
                  <a:pt x="4173020" y="1328342"/>
                  <a:pt x="4148153" y="1338416"/>
                  <a:pt x="4122737" y="1348256"/>
                </a:cubicBezTo>
                <a:cubicBezTo>
                  <a:pt x="4088783" y="1361567"/>
                  <a:pt x="4056139" y="1374791"/>
                  <a:pt x="4024988" y="1390573"/>
                </a:cubicBezTo>
                <a:cubicBezTo>
                  <a:pt x="4165369" y="1358579"/>
                  <a:pt x="4302892" y="1298342"/>
                  <a:pt x="4421265" y="1220988"/>
                </a:cubicBezTo>
                <a:cubicBezTo>
                  <a:pt x="4516666" y="1158366"/>
                  <a:pt x="4617535" y="1064584"/>
                  <a:pt x="4681531" y="959050"/>
                </a:cubicBezTo>
                <a:close/>
                <a:moveTo>
                  <a:pt x="4722484" y="854709"/>
                </a:moveTo>
                <a:cubicBezTo>
                  <a:pt x="4713724" y="863235"/>
                  <a:pt x="4704652" y="870980"/>
                  <a:pt x="4695347" y="879275"/>
                </a:cubicBezTo>
                <a:cubicBezTo>
                  <a:pt x="4560726" y="998039"/>
                  <a:pt x="4415771" y="1121443"/>
                  <a:pt x="4253878" y="1216434"/>
                </a:cubicBezTo>
                <a:lnTo>
                  <a:pt x="4213112" y="1239730"/>
                </a:lnTo>
                <a:cubicBezTo>
                  <a:pt x="4152620" y="1274640"/>
                  <a:pt x="4090577" y="1310180"/>
                  <a:pt x="4037747" y="1352837"/>
                </a:cubicBezTo>
                <a:cubicBezTo>
                  <a:pt x="4062533" y="1341442"/>
                  <a:pt x="4087944" y="1331600"/>
                  <a:pt x="4113362" y="1321759"/>
                </a:cubicBezTo>
                <a:cubicBezTo>
                  <a:pt x="4137990" y="1312227"/>
                  <a:pt x="4162627" y="1302697"/>
                  <a:pt x="4186634" y="1291618"/>
                </a:cubicBezTo>
                <a:cubicBezTo>
                  <a:pt x="4265418" y="1256083"/>
                  <a:pt x="4339921" y="1203284"/>
                  <a:pt x="4399674" y="1160983"/>
                </a:cubicBezTo>
                <a:cubicBezTo>
                  <a:pt x="4481551" y="1102940"/>
                  <a:pt x="4554724" y="1050225"/>
                  <a:pt x="4618435" y="986418"/>
                </a:cubicBezTo>
                <a:cubicBezTo>
                  <a:pt x="4660678" y="944429"/>
                  <a:pt x="4695591" y="899980"/>
                  <a:pt x="4722484" y="854709"/>
                </a:cubicBezTo>
                <a:close/>
                <a:moveTo>
                  <a:pt x="1456504" y="777000"/>
                </a:moveTo>
                <a:cubicBezTo>
                  <a:pt x="1456064" y="782606"/>
                  <a:pt x="1455073" y="787979"/>
                  <a:pt x="1454399" y="794136"/>
                </a:cubicBezTo>
                <a:cubicBezTo>
                  <a:pt x="1451982" y="810498"/>
                  <a:pt x="1450340" y="826538"/>
                  <a:pt x="1448466" y="843129"/>
                </a:cubicBezTo>
                <a:cubicBezTo>
                  <a:pt x="1443098" y="896870"/>
                  <a:pt x="1442326" y="951907"/>
                  <a:pt x="1442252" y="1005313"/>
                </a:cubicBezTo>
                <a:cubicBezTo>
                  <a:pt x="1440336" y="1206014"/>
                  <a:pt x="1438833" y="1413328"/>
                  <a:pt x="1469382" y="1614896"/>
                </a:cubicBezTo>
                <a:lnTo>
                  <a:pt x="1472106" y="1632791"/>
                </a:lnTo>
                <a:lnTo>
                  <a:pt x="1479091" y="1680170"/>
                </a:lnTo>
                <a:cubicBezTo>
                  <a:pt x="1479741" y="1669501"/>
                  <a:pt x="1479617" y="1659149"/>
                  <a:pt x="1480043" y="1649028"/>
                </a:cubicBezTo>
                <a:cubicBezTo>
                  <a:pt x="1483046" y="1394060"/>
                  <a:pt x="1486555" y="1130296"/>
                  <a:pt x="1464087" y="871628"/>
                </a:cubicBezTo>
                <a:lnTo>
                  <a:pt x="1462204" y="850229"/>
                </a:lnTo>
                <a:cubicBezTo>
                  <a:pt x="1460150" y="826182"/>
                  <a:pt x="1458096" y="802134"/>
                  <a:pt x="1456504" y="777000"/>
                </a:cubicBezTo>
                <a:close/>
                <a:moveTo>
                  <a:pt x="1483619" y="764662"/>
                </a:moveTo>
                <a:cubicBezTo>
                  <a:pt x="1484834" y="792211"/>
                  <a:pt x="1487677" y="820458"/>
                  <a:pt x="1489670" y="847698"/>
                </a:cubicBezTo>
                <a:lnTo>
                  <a:pt x="1491553" y="869097"/>
                </a:lnTo>
                <a:cubicBezTo>
                  <a:pt x="1513754" y="1119277"/>
                  <a:pt x="1511208" y="1373147"/>
                  <a:pt x="1508481" y="1619865"/>
                </a:cubicBezTo>
                <a:cubicBezTo>
                  <a:pt x="1576046" y="1335574"/>
                  <a:pt x="1567527" y="1045475"/>
                  <a:pt x="1483619" y="764662"/>
                </a:cubicBezTo>
                <a:close/>
                <a:moveTo>
                  <a:pt x="1430481" y="630137"/>
                </a:moveTo>
                <a:cubicBezTo>
                  <a:pt x="1267590" y="940376"/>
                  <a:pt x="1333252" y="1302315"/>
                  <a:pt x="1442495" y="1626691"/>
                </a:cubicBezTo>
                <a:lnTo>
                  <a:pt x="1441222" y="1619067"/>
                </a:lnTo>
                <a:cubicBezTo>
                  <a:pt x="1410273" y="1415398"/>
                  <a:pt x="1411692" y="1206762"/>
                  <a:pt x="1414069" y="1004967"/>
                </a:cubicBezTo>
                <a:cubicBezTo>
                  <a:pt x="1414375" y="951016"/>
                  <a:pt x="1414834" y="895204"/>
                  <a:pt x="1420665" y="840369"/>
                </a:cubicBezTo>
                <a:cubicBezTo>
                  <a:pt x="1422537" y="823783"/>
                  <a:pt x="1424411" y="807192"/>
                  <a:pt x="1426829" y="790831"/>
                </a:cubicBezTo>
                <a:cubicBezTo>
                  <a:pt x="1433522" y="737010"/>
                  <a:pt x="1440125" y="681866"/>
                  <a:pt x="1430481" y="630137"/>
                </a:cubicBezTo>
                <a:close/>
                <a:moveTo>
                  <a:pt x="4023796" y="623931"/>
                </a:moveTo>
                <a:cubicBezTo>
                  <a:pt x="3998086" y="637515"/>
                  <a:pt x="3972609" y="650546"/>
                  <a:pt x="3945729" y="662344"/>
                </a:cubicBezTo>
                <a:cubicBezTo>
                  <a:pt x="3801060" y="727282"/>
                  <a:pt x="3645502" y="758642"/>
                  <a:pt x="3498947" y="818916"/>
                </a:cubicBezTo>
                <a:cubicBezTo>
                  <a:pt x="3325974" y="889896"/>
                  <a:pt x="3184420" y="1008307"/>
                  <a:pt x="3031283" y="1111507"/>
                </a:cubicBezTo>
                <a:cubicBezTo>
                  <a:pt x="3091555" y="1098395"/>
                  <a:pt x="3148558" y="1067158"/>
                  <a:pt x="3203692" y="1035777"/>
                </a:cubicBezTo>
                <a:lnTo>
                  <a:pt x="3218294" y="1027151"/>
                </a:lnTo>
                <a:cubicBezTo>
                  <a:pt x="3353948" y="950027"/>
                  <a:pt x="3497672" y="882756"/>
                  <a:pt x="3636737" y="817377"/>
                </a:cubicBezTo>
                <a:cubicBezTo>
                  <a:pt x="3765775" y="757414"/>
                  <a:pt x="3897289" y="694633"/>
                  <a:pt x="4023796" y="623931"/>
                </a:cubicBezTo>
                <a:close/>
                <a:moveTo>
                  <a:pt x="3311704" y="584486"/>
                </a:moveTo>
                <a:cubicBezTo>
                  <a:pt x="3272983" y="648568"/>
                  <a:pt x="3231536" y="711502"/>
                  <a:pt x="3190778" y="772788"/>
                </a:cubicBezTo>
                <a:cubicBezTo>
                  <a:pt x="3126979" y="868744"/>
                  <a:pt x="3062020" y="967431"/>
                  <a:pt x="3007981" y="1070739"/>
                </a:cubicBezTo>
                <a:cubicBezTo>
                  <a:pt x="3110594" y="966751"/>
                  <a:pt x="3204922" y="819977"/>
                  <a:pt x="3267578" y="693281"/>
                </a:cubicBezTo>
                <a:close/>
                <a:moveTo>
                  <a:pt x="2664888" y="518596"/>
                </a:moveTo>
                <a:cubicBezTo>
                  <a:pt x="2580256" y="532980"/>
                  <a:pt x="2495702" y="548687"/>
                  <a:pt x="2411865" y="567273"/>
                </a:cubicBezTo>
                <a:cubicBezTo>
                  <a:pt x="2215416" y="611580"/>
                  <a:pt x="2055895" y="697916"/>
                  <a:pt x="1896643" y="809468"/>
                </a:cubicBezTo>
                <a:cubicBezTo>
                  <a:pt x="1897193" y="809701"/>
                  <a:pt x="1897736" y="809931"/>
                  <a:pt x="1899055" y="809848"/>
                </a:cubicBezTo>
                <a:cubicBezTo>
                  <a:pt x="2091065" y="728900"/>
                  <a:pt x="2275399" y="656935"/>
                  <a:pt x="2446633" y="596159"/>
                </a:cubicBezTo>
                <a:close/>
                <a:moveTo>
                  <a:pt x="2796924" y="501747"/>
                </a:moveTo>
                <a:lnTo>
                  <a:pt x="2455237" y="622979"/>
                </a:lnTo>
                <a:cubicBezTo>
                  <a:pt x="2296206" y="679263"/>
                  <a:pt x="2126634" y="745243"/>
                  <a:pt x="1949308" y="818889"/>
                </a:cubicBezTo>
                <a:cubicBezTo>
                  <a:pt x="1950089" y="818579"/>
                  <a:pt x="1950089" y="818579"/>
                  <a:pt x="1950634" y="818810"/>
                </a:cubicBezTo>
                <a:cubicBezTo>
                  <a:pt x="2249794" y="764555"/>
                  <a:pt x="2535304" y="633058"/>
                  <a:pt x="2796924" y="501747"/>
                </a:cubicBezTo>
                <a:close/>
                <a:moveTo>
                  <a:pt x="3335099" y="488163"/>
                </a:moveTo>
                <a:lnTo>
                  <a:pt x="3151139" y="734118"/>
                </a:lnTo>
                <a:lnTo>
                  <a:pt x="3136980" y="753877"/>
                </a:lnTo>
                <a:cubicBezTo>
                  <a:pt x="3108114" y="793161"/>
                  <a:pt x="3082736" y="828772"/>
                  <a:pt x="3062043" y="867004"/>
                </a:cubicBezTo>
                <a:cubicBezTo>
                  <a:pt x="3033701" y="918746"/>
                  <a:pt x="3011684" y="973805"/>
                  <a:pt x="2994594" y="1035452"/>
                </a:cubicBezTo>
                <a:cubicBezTo>
                  <a:pt x="3046947" y="939156"/>
                  <a:pt x="3107576" y="847655"/>
                  <a:pt x="3167517" y="757788"/>
                </a:cubicBezTo>
                <a:cubicBezTo>
                  <a:pt x="3225200" y="670189"/>
                  <a:pt x="3284135" y="581180"/>
                  <a:pt x="3335099" y="488163"/>
                </a:cubicBezTo>
                <a:close/>
                <a:moveTo>
                  <a:pt x="2891507" y="485136"/>
                </a:moveTo>
                <a:cubicBezTo>
                  <a:pt x="2633092" y="616512"/>
                  <a:pt x="2348081" y="755947"/>
                  <a:pt x="2047508" y="825701"/>
                </a:cubicBezTo>
                <a:cubicBezTo>
                  <a:pt x="2357909" y="831572"/>
                  <a:pt x="2636584" y="667562"/>
                  <a:pt x="2891507" y="485136"/>
                </a:cubicBezTo>
                <a:close/>
                <a:moveTo>
                  <a:pt x="4418489" y="483936"/>
                </a:moveTo>
                <a:cubicBezTo>
                  <a:pt x="4332433" y="547295"/>
                  <a:pt x="4242855" y="605296"/>
                  <a:pt x="4155290" y="661575"/>
                </a:cubicBezTo>
                <a:cubicBezTo>
                  <a:pt x="3969451" y="781189"/>
                  <a:pt x="3777243" y="905190"/>
                  <a:pt x="3571040" y="996875"/>
                </a:cubicBezTo>
                <a:cubicBezTo>
                  <a:pt x="3418056" y="1064725"/>
                  <a:pt x="3258062" y="1114166"/>
                  <a:pt x="3093710" y="1145020"/>
                </a:cubicBezTo>
                <a:cubicBezTo>
                  <a:pt x="3128860" y="1154752"/>
                  <a:pt x="3165333" y="1164394"/>
                  <a:pt x="3207527" y="1163586"/>
                </a:cubicBezTo>
                <a:cubicBezTo>
                  <a:pt x="3359545" y="1160350"/>
                  <a:pt x="3521798" y="1058435"/>
                  <a:pt x="3652751" y="990907"/>
                </a:cubicBezTo>
                <a:cubicBezTo>
                  <a:pt x="3834432" y="897860"/>
                  <a:pt x="4013510" y="797268"/>
                  <a:pt x="4180906" y="680145"/>
                </a:cubicBezTo>
                <a:cubicBezTo>
                  <a:pt x="4224133" y="649515"/>
                  <a:pt x="4353624" y="550475"/>
                  <a:pt x="4418489" y="483936"/>
                </a:cubicBezTo>
                <a:close/>
                <a:moveTo>
                  <a:pt x="3316944" y="465669"/>
                </a:moveTo>
                <a:cubicBezTo>
                  <a:pt x="3194809" y="521478"/>
                  <a:pt x="2954579" y="894258"/>
                  <a:pt x="2958819" y="1062158"/>
                </a:cubicBezTo>
                <a:cubicBezTo>
                  <a:pt x="2971057" y="1011968"/>
                  <a:pt x="2985641" y="965354"/>
                  <a:pt x="3004132" y="921679"/>
                </a:cubicBezTo>
                <a:cubicBezTo>
                  <a:pt x="3014072" y="898200"/>
                  <a:pt x="3025105" y="875187"/>
                  <a:pt x="3037224" y="852631"/>
                </a:cubicBezTo>
                <a:cubicBezTo>
                  <a:pt x="3058615" y="812759"/>
                  <a:pt x="3085004" y="776291"/>
                  <a:pt x="3114637" y="736692"/>
                </a:cubicBezTo>
                <a:lnTo>
                  <a:pt x="3128801" y="716935"/>
                </a:lnTo>
                <a:cubicBezTo>
                  <a:pt x="3193882" y="628604"/>
                  <a:pt x="3252848" y="548625"/>
                  <a:pt x="3316944" y="465669"/>
                </a:cubicBezTo>
                <a:close/>
                <a:moveTo>
                  <a:pt x="4448894" y="422768"/>
                </a:moveTo>
                <a:cubicBezTo>
                  <a:pt x="4372745" y="436884"/>
                  <a:pt x="4303112" y="482734"/>
                  <a:pt x="4235585" y="528178"/>
                </a:cubicBezTo>
                <a:lnTo>
                  <a:pt x="4213155" y="543149"/>
                </a:lnTo>
                <a:cubicBezTo>
                  <a:pt x="4035485" y="661715"/>
                  <a:pt x="3839402" y="753816"/>
                  <a:pt x="3649218" y="842623"/>
                </a:cubicBezTo>
                <a:cubicBezTo>
                  <a:pt x="3510392" y="907459"/>
                  <a:pt x="3367451" y="974411"/>
                  <a:pt x="3232564" y="1051220"/>
                </a:cubicBezTo>
                <a:lnTo>
                  <a:pt x="3217970" y="1059849"/>
                </a:lnTo>
                <a:cubicBezTo>
                  <a:pt x="3184886" y="1078679"/>
                  <a:pt x="3151576" y="1098052"/>
                  <a:pt x="3116688" y="1113543"/>
                </a:cubicBezTo>
                <a:cubicBezTo>
                  <a:pt x="3269055" y="1082118"/>
                  <a:pt x="3417223" y="1034762"/>
                  <a:pt x="3559098" y="971858"/>
                </a:cubicBezTo>
                <a:cubicBezTo>
                  <a:pt x="3763514" y="881353"/>
                  <a:pt x="3954942" y="757667"/>
                  <a:pt x="4140004" y="638368"/>
                </a:cubicBezTo>
                <a:cubicBezTo>
                  <a:pt x="4244649" y="570645"/>
                  <a:pt x="4351849" y="501435"/>
                  <a:pt x="4451852" y="423380"/>
                </a:cubicBezTo>
                <a:cubicBezTo>
                  <a:pt x="4450763" y="422918"/>
                  <a:pt x="4450211" y="422686"/>
                  <a:pt x="4448894" y="422768"/>
                </a:cubicBezTo>
                <a:close/>
                <a:moveTo>
                  <a:pt x="680568" y="416949"/>
                </a:moveTo>
                <a:cubicBezTo>
                  <a:pt x="573847" y="489578"/>
                  <a:pt x="483985" y="589312"/>
                  <a:pt x="394452" y="694330"/>
                </a:cubicBezTo>
                <a:lnTo>
                  <a:pt x="340402" y="759654"/>
                </a:lnTo>
                <a:close/>
                <a:moveTo>
                  <a:pt x="827699" y="416143"/>
                </a:moveTo>
                <a:cubicBezTo>
                  <a:pt x="835728" y="454953"/>
                  <a:pt x="841663" y="494162"/>
                  <a:pt x="841524" y="534021"/>
                </a:cubicBezTo>
                <a:cubicBezTo>
                  <a:pt x="841577" y="581042"/>
                  <a:pt x="833611" y="627240"/>
                  <a:pt x="825554" y="672115"/>
                </a:cubicBezTo>
                <a:cubicBezTo>
                  <a:pt x="819855" y="703824"/>
                  <a:pt x="814239" y="736857"/>
                  <a:pt x="811499" y="769176"/>
                </a:cubicBezTo>
                <a:cubicBezTo>
                  <a:pt x="803608" y="866910"/>
                  <a:pt x="822564" y="965070"/>
                  <a:pt x="841586" y="1060039"/>
                </a:cubicBezTo>
                <a:cubicBezTo>
                  <a:pt x="870658" y="1208834"/>
                  <a:pt x="901383" y="1362838"/>
                  <a:pt x="942912" y="1511108"/>
                </a:cubicBezTo>
                <a:cubicBezTo>
                  <a:pt x="977911" y="1186645"/>
                  <a:pt x="995896" y="815698"/>
                  <a:pt x="884057" y="521768"/>
                </a:cubicBezTo>
                <a:cubicBezTo>
                  <a:pt x="868776" y="481820"/>
                  <a:pt x="846755" y="448679"/>
                  <a:pt x="827699" y="416143"/>
                </a:cubicBezTo>
                <a:close/>
                <a:moveTo>
                  <a:pt x="798883" y="414244"/>
                </a:moveTo>
                <a:cubicBezTo>
                  <a:pt x="695211" y="736679"/>
                  <a:pt x="755992" y="1050836"/>
                  <a:pt x="875825" y="1357811"/>
                </a:cubicBezTo>
                <a:cubicBezTo>
                  <a:pt x="852896" y="1259904"/>
                  <a:pt x="833394" y="1161513"/>
                  <a:pt x="814514" y="1064671"/>
                </a:cubicBezTo>
                <a:cubicBezTo>
                  <a:pt x="795638" y="967838"/>
                  <a:pt x="775736" y="867346"/>
                  <a:pt x="783698" y="766414"/>
                </a:cubicBezTo>
                <a:cubicBezTo>
                  <a:pt x="786354" y="732777"/>
                  <a:pt x="792197" y="699198"/>
                  <a:pt x="798129" y="666939"/>
                </a:cubicBezTo>
                <a:cubicBezTo>
                  <a:pt x="805719" y="623158"/>
                  <a:pt x="813776" y="578281"/>
                  <a:pt x="813894" y="533909"/>
                </a:cubicBezTo>
                <a:cubicBezTo>
                  <a:pt x="813480" y="493822"/>
                  <a:pt x="807234" y="453832"/>
                  <a:pt x="798883" y="414244"/>
                </a:cubicBezTo>
                <a:close/>
                <a:moveTo>
                  <a:pt x="673202" y="388720"/>
                </a:moveTo>
                <a:cubicBezTo>
                  <a:pt x="560862" y="422924"/>
                  <a:pt x="473506" y="490876"/>
                  <a:pt x="392779" y="596411"/>
                </a:cubicBezTo>
                <a:cubicBezTo>
                  <a:pt x="345173" y="658663"/>
                  <a:pt x="304966" y="720182"/>
                  <a:pt x="270088" y="790400"/>
                </a:cubicBezTo>
                <a:cubicBezTo>
                  <a:pt x="265839" y="798902"/>
                  <a:pt x="262292" y="805767"/>
                  <a:pt x="259285" y="812869"/>
                </a:cubicBezTo>
                <a:cubicBezTo>
                  <a:pt x="297306" y="767160"/>
                  <a:pt x="334780" y="721219"/>
                  <a:pt x="372890" y="676832"/>
                </a:cubicBezTo>
                <a:cubicBezTo>
                  <a:pt x="466138" y="567590"/>
                  <a:pt x="560501" y="463327"/>
                  <a:pt x="673202" y="388720"/>
                </a:cubicBezTo>
                <a:close/>
                <a:moveTo>
                  <a:pt x="1628210" y="0"/>
                </a:moveTo>
                <a:lnTo>
                  <a:pt x="1748399" y="0"/>
                </a:lnTo>
                <a:lnTo>
                  <a:pt x="1783391" y="17650"/>
                </a:lnTo>
                <a:cubicBezTo>
                  <a:pt x="1878225" y="54329"/>
                  <a:pt x="1980824" y="64330"/>
                  <a:pt x="2084193" y="69947"/>
                </a:cubicBezTo>
                <a:cubicBezTo>
                  <a:pt x="2305723" y="81971"/>
                  <a:pt x="2525917" y="56091"/>
                  <a:pt x="2744101" y="15192"/>
                </a:cubicBezTo>
                <a:cubicBezTo>
                  <a:pt x="2562964" y="37013"/>
                  <a:pt x="2380220" y="45912"/>
                  <a:pt x="2197414" y="41266"/>
                </a:cubicBezTo>
                <a:cubicBezTo>
                  <a:pt x="2092695" y="38460"/>
                  <a:pt x="1999575" y="31066"/>
                  <a:pt x="1914967" y="18583"/>
                </a:cubicBezTo>
                <a:lnTo>
                  <a:pt x="1815559" y="0"/>
                </a:lnTo>
                <a:lnTo>
                  <a:pt x="2001666" y="0"/>
                </a:lnTo>
                <a:lnTo>
                  <a:pt x="2036517" y="4274"/>
                </a:lnTo>
                <a:cubicBezTo>
                  <a:pt x="2087672" y="8689"/>
                  <a:pt x="2141872" y="11637"/>
                  <a:pt x="2199623" y="13232"/>
                </a:cubicBezTo>
                <a:cubicBezTo>
                  <a:pt x="2273140" y="15225"/>
                  <a:pt x="2346666" y="15008"/>
                  <a:pt x="2420103" y="12601"/>
                </a:cubicBezTo>
                <a:lnTo>
                  <a:pt x="2621330" y="0"/>
                </a:lnTo>
                <a:lnTo>
                  <a:pt x="3076571" y="0"/>
                </a:lnTo>
                <a:lnTo>
                  <a:pt x="2924796" y="36772"/>
                </a:lnTo>
                <a:cubicBezTo>
                  <a:pt x="2603232" y="110795"/>
                  <a:pt x="2272273" y="167441"/>
                  <a:pt x="1946203" y="131277"/>
                </a:cubicBezTo>
                <a:cubicBezTo>
                  <a:pt x="1847872" y="120226"/>
                  <a:pt x="1775939" y="84460"/>
                  <a:pt x="1707026" y="44983"/>
                </a:cubicBezTo>
                <a:close/>
                <a:moveTo>
                  <a:pt x="1007398" y="0"/>
                </a:moveTo>
                <a:lnTo>
                  <a:pt x="1105902" y="0"/>
                </a:lnTo>
                <a:lnTo>
                  <a:pt x="1191939" y="117664"/>
                </a:lnTo>
                <a:cubicBezTo>
                  <a:pt x="1366125" y="341427"/>
                  <a:pt x="1562103" y="551148"/>
                  <a:pt x="1780907" y="743734"/>
                </a:cubicBezTo>
                <a:cubicBezTo>
                  <a:pt x="1801144" y="761313"/>
                  <a:pt x="1821617" y="778348"/>
                  <a:pt x="1841857" y="795932"/>
                </a:cubicBezTo>
                <a:cubicBezTo>
                  <a:pt x="1990610" y="686371"/>
                  <a:pt x="2139633" y="585288"/>
                  <a:pt x="2317896" y="530713"/>
                </a:cubicBezTo>
                <a:cubicBezTo>
                  <a:pt x="2542030" y="462073"/>
                  <a:pt x="2783392" y="434854"/>
                  <a:pt x="3015228" y="399738"/>
                </a:cubicBezTo>
                <a:cubicBezTo>
                  <a:pt x="3052333" y="394202"/>
                  <a:pt x="3010950" y="453937"/>
                  <a:pt x="3000782" y="461219"/>
                </a:cubicBezTo>
                <a:cubicBezTo>
                  <a:pt x="2693972" y="688641"/>
                  <a:pt x="2350770" y="924476"/>
                  <a:pt x="1963190" y="895589"/>
                </a:cubicBezTo>
                <a:cubicBezTo>
                  <a:pt x="2149512" y="1044003"/>
                  <a:pt x="2346363" y="1178199"/>
                  <a:pt x="2552180" y="1298815"/>
                </a:cubicBezTo>
                <a:cubicBezTo>
                  <a:pt x="2674551" y="1263712"/>
                  <a:pt x="2789192" y="1186061"/>
                  <a:pt x="2904618" y="1146081"/>
                </a:cubicBezTo>
                <a:cubicBezTo>
                  <a:pt x="2811839" y="901425"/>
                  <a:pt x="3283913" y="443317"/>
                  <a:pt x="3428829" y="310883"/>
                </a:cubicBezTo>
                <a:cubicBezTo>
                  <a:pt x="3440380" y="300321"/>
                  <a:pt x="3459741" y="295643"/>
                  <a:pt x="3452135" y="318176"/>
                </a:cubicBezTo>
                <a:cubicBezTo>
                  <a:pt x="3377952" y="531416"/>
                  <a:pt x="3301457" y="750112"/>
                  <a:pt x="3169464" y="935661"/>
                </a:cubicBezTo>
                <a:cubicBezTo>
                  <a:pt x="3150662" y="961821"/>
                  <a:pt x="3003773" y="1105010"/>
                  <a:pt x="3049395" y="1070245"/>
                </a:cubicBezTo>
                <a:cubicBezTo>
                  <a:pt x="3162985" y="984423"/>
                  <a:pt x="3272630" y="886628"/>
                  <a:pt x="3401235" y="815534"/>
                </a:cubicBezTo>
                <a:cubicBezTo>
                  <a:pt x="3665893" y="669415"/>
                  <a:pt x="3968082" y="612577"/>
                  <a:pt x="4236947" y="465665"/>
                </a:cubicBezTo>
                <a:cubicBezTo>
                  <a:pt x="4280594" y="441649"/>
                  <a:pt x="4494768" y="287033"/>
                  <a:pt x="4565962" y="350012"/>
                </a:cubicBezTo>
                <a:cubicBezTo>
                  <a:pt x="4574408" y="357446"/>
                  <a:pt x="4561570" y="377121"/>
                  <a:pt x="4557937" y="382666"/>
                </a:cubicBezTo>
                <a:cubicBezTo>
                  <a:pt x="4368036" y="694348"/>
                  <a:pt x="3934455" y="895784"/>
                  <a:pt x="3621049" y="1056676"/>
                </a:cubicBezTo>
                <a:cubicBezTo>
                  <a:pt x="3449155" y="1144851"/>
                  <a:pt x="3289873" y="1230645"/>
                  <a:pt x="3094000" y="1229477"/>
                </a:cubicBezTo>
                <a:cubicBezTo>
                  <a:pt x="2989297" y="1228927"/>
                  <a:pt x="2920834" y="1221837"/>
                  <a:pt x="2813197" y="1263181"/>
                </a:cubicBezTo>
                <a:cubicBezTo>
                  <a:pt x="2746514" y="1288380"/>
                  <a:pt x="2682165" y="1312641"/>
                  <a:pt x="2615776" y="1334114"/>
                </a:cubicBezTo>
                <a:cubicBezTo>
                  <a:pt x="2856074" y="1470609"/>
                  <a:pt x="3106867" y="1588379"/>
                  <a:pt x="3364982" y="1687356"/>
                </a:cubicBezTo>
                <a:cubicBezTo>
                  <a:pt x="3367545" y="1685866"/>
                  <a:pt x="3369560" y="1684144"/>
                  <a:pt x="3371663" y="1683743"/>
                </a:cubicBezTo>
                <a:cubicBezTo>
                  <a:pt x="3559080" y="1639479"/>
                  <a:pt x="3730923" y="1559010"/>
                  <a:pt x="3883310" y="1443899"/>
                </a:cubicBezTo>
                <a:cubicBezTo>
                  <a:pt x="3885702" y="1439761"/>
                  <a:pt x="3888566" y="1434532"/>
                  <a:pt x="3892746" y="1429225"/>
                </a:cubicBezTo>
                <a:cubicBezTo>
                  <a:pt x="4100854" y="1154547"/>
                  <a:pt x="4425526" y="995756"/>
                  <a:pt x="4699980" y="789523"/>
                </a:cubicBezTo>
                <a:lnTo>
                  <a:pt x="4724400" y="769876"/>
                </a:lnTo>
                <a:lnTo>
                  <a:pt x="4724400" y="802845"/>
                </a:lnTo>
                <a:lnTo>
                  <a:pt x="4705958" y="821317"/>
                </a:lnTo>
                <a:cubicBezTo>
                  <a:pt x="4688728" y="839775"/>
                  <a:pt x="4668259" y="862655"/>
                  <a:pt x="4649798" y="877374"/>
                </a:cubicBezTo>
                <a:cubicBezTo>
                  <a:pt x="4443742" y="1038644"/>
                  <a:pt x="4191500" y="1158472"/>
                  <a:pt x="4005326" y="1344259"/>
                </a:cubicBezTo>
                <a:cubicBezTo>
                  <a:pt x="4063256" y="1294104"/>
                  <a:pt x="4132215" y="1254410"/>
                  <a:pt x="4199378" y="1215889"/>
                </a:cubicBezTo>
                <a:cubicBezTo>
                  <a:pt x="4212968" y="1208123"/>
                  <a:pt x="4226555" y="1200357"/>
                  <a:pt x="4239600" y="1192361"/>
                </a:cubicBezTo>
                <a:cubicBezTo>
                  <a:pt x="4399481" y="1099094"/>
                  <a:pt x="4542878" y="976320"/>
                  <a:pt x="4677037" y="858646"/>
                </a:cubicBezTo>
                <a:lnTo>
                  <a:pt x="4724400" y="810414"/>
                </a:lnTo>
                <a:lnTo>
                  <a:pt x="4724400" y="916439"/>
                </a:lnTo>
                <a:lnTo>
                  <a:pt x="4683030" y="982925"/>
                </a:lnTo>
                <a:cubicBezTo>
                  <a:pt x="4504646" y="1237618"/>
                  <a:pt x="4252054" y="1416530"/>
                  <a:pt x="3921884" y="1469889"/>
                </a:cubicBezTo>
                <a:cubicBezTo>
                  <a:pt x="3782100" y="1582602"/>
                  <a:pt x="3625917" y="1667134"/>
                  <a:pt x="3456136" y="1721439"/>
                </a:cubicBezTo>
                <a:cubicBezTo>
                  <a:pt x="3511887" y="1741826"/>
                  <a:pt x="3567869" y="1761662"/>
                  <a:pt x="3624313" y="1780406"/>
                </a:cubicBezTo>
                <a:cubicBezTo>
                  <a:pt x="3850637" y="1855623"/>
                  <a:pt x="4076864" y="1908264"/>
                  <a:pt x="4303638" y="1944400"/>
                </a:cubicBezTo>
                <a:cubicBezTo>
                  <a:pt x="4307581" y="1939634"/>
                  <a:pt x="4311304" y="1935410"/>
                  <a:pt x="4315566" y="1931422"/>
                </a:cubicBezTo>
                <a:cubicBezTo>
                  <a:pt x="4418123" y="1797152"/>
                  <a:pt x="4522970" y="1669642"/>
                  <a:pt x="4664388" y="1574357"/>
                </a:cubicBezTo>
                <a:lnTo>
                  <a:pt x="4724400" y="1537429"/>
                </a:lnTo>
                <a:lnTo>
                  <a:pt x="4724400" y="1589108"/>
                </a:lnTo>
                <a:lnTo>
                  <a:pt x="4644505" y="1640352"/>
                </a:lnTo>
                <a:cubicBezTo>
                  <a:pt x="4543719" y="1713959"/>
                  <a:pt x="4461038" y="1801479"/>
                  <a:pt x="4381603" y="1900149"/>
                </a:cubicBezTo>
                <a:cubicBezTo>
                  <a:pt x="4415438" y="1876488"/>
                  <a:pt x="4447471" y="1849494"/>
                  <a:pt x="4478726" y="1822808"/>
                </a:cubicBezTo>
                <a:cubicBezTo>
                  <a:pt x="4513234" y="1792997"/>
                  <a:pt x="4549530" y="1762011"/>
                  <a:pt x="4588263" y="1735914"/>
                </a:cubicBezTo>
                <a:cubicBezTo>
                  <a:pt x="4619078" y="1714840"/>
                  <a:pt x="4651924" y="1696556"/>
                  <a:pt x="4683216" y="1678902"/>
                </a:cubicBezTo>
                <a:lnTo>
                  <a:pt x="4724400" y="1655121"/>
                </a:lnTo>
                <a:lnTo>
                  <a:pt x="4724400" y="1686869"/>
                </a:lnTo>
                <a:lnTo>
                  <a:pt x="4696172" y="1703058"/>
                </a:lnTo>
                <a:cubicBezTo>
                  <a:pt x="4665104" y="1720165"/>
                  <a:pt x="4632805" y="1738677"/>
                  <a:pt x="4602997" y="1758893"/>
                </a:cubicBezTo>
                <a:cubicBezTo>
                  <a:pt x="4565822" y="1784357"/>
                  <a:pt x="4530304" y="1815035"/>
                  <a:pt x="4496021" y="1844299"/>
                </a:cubicBezTo>
                <a:cubicBezTo>
                  <a:pt x="4470821" y="1865816"/>
                  <a:pt x="4445614" y="1887338"/>
                  <a:pt x="4419004" y="1907617"/>
                </a:cubicBezTo>
                <a:cubicBezTo>
                  <a:pt x="4509516" y="1884856"/>
                  <a:pt x="4599633" y="1841647"/>
                  <a:pt x="4685975" y="1786372"/>
                </a:cubicBezTo>
                <a:lnTo>
                  <a:pt x="4724400" y="1759693"/>
                </a:lnTo>
                <a:lnTo>
                  <a:pt x="4724400" y="1809459"/>
                </a:lnTo>
                <a:lnTo>
                  <a:pt x="4653762" y="1857561"/>
                </a:lnTo>
                <a:cubicBezTo>
                  <a:pt x="4580587" y="1902591"/>
                  <a:pt x="4504944" y="1939172"/>
                  <a:pt x="4428349" y="1963079"/>
                </a:cubicBezTo>
                <a:lnTo>
                  <a:pt x="4724400" y="1990579"/>
                </a:lnTo>
                <a:lnTo>
                  <a:pt x="4724400" y="2065582"/>
                </a:lnTo>
                <a:lnTo>
                  <a:pt x="4686318" y="2063926"/>
                </a:lnTo>
                <a:lnTo>
                  <a:pt x="4724400" y="2085104"/>
                </a:lnTo>
                <a:lnTo>
                  <a:pt x="4724400" y="2178471"/>
                </a:lnTo>
                <a:lnTo>
                  <a:pt x="4617755" y="2122457"/>
                </a:lnTo>
                <a:lnTo>
                  <a:pt x="4724400" y="2196158"/>
                </a:lnTo>
                <a:lnTo>
                  <a:pt x="4724400" y="2230374"/>
                </a:lnTo>
                <a:lnTo>
                  <a:pt x="4573637" y="2126309"/>
                </a:lnTo>
                <a:cubicBezTo>
                  <a:pt x="4608893" y="2177612"/>
                  <a:pt x="4656401" y="2222030"/>
                  <a:pt x="4706850" y="2262541"/>
                </a:cubicBezTo>
                <a:lnTo>
                  <a:pt x="4724400" y="2275857"/>
                </a:lnTo>
                <a:lnTo>
                  <a:pt x="4724400" y="2377131"/>
                </a:lnTo>
                <a:lnTo>
                  <a:pt x="4688201" y="2349925"/>
                </a:lnTo>
                <a:cubicBezTo>
                  <a:pt x="4579462" y="2264619"/>
                  <a:pt x="4483104" y="2181979"/>
                  <a:pt x="4462564" y="2041945"/>
                </a:cubicBezTo>
                <a:cubicBezTo>
                  <a:pt x="4339738" y="2027929"/>
                  <a:pt x="4217123" y="2008847"/>
                  <a:pt x="4094167" y="1984479"/>
                </a:cubicBezTo>
                <a:cubicBezTo>
                  <a:pt x="4361568" y="2318516"/>
                  <a:pt x="4448657" y="2737804"/>
                  <a:pt x="4520397" y="3153822"/>
                </a:cubicBezTo>
                <a:cubicBezTo>
                  <a:pt x="4524234" y="3176690"/>
                  <a:pt x="4478166" y="3233800"/>
                  <a:pt x="4458958" y="3203134"/>
                </a:cubicBezTo>
                <a:cubicBezTo>
                  <a:pt x="4221037" y="2826855"/>
                  <a:pt x="3875607" y="2452063"/>
                  <a:pt x="3972830" y="1973028"/>
                </a:cubicBezTo>
                <a:cubicBezTo>
                  <a:pt x="3973903" y="1968973"/>
                  <a:pt x="3975983" y="1964061"/>
                  <a:pt x="3979154" y="1959605"/>
                </a:cubicBezTo>
                <a:cubicBezTo>
                  <a:pt x="3847070" y="1929437"/>
                  <a:pt x="3715197" y="1894208"/>
                  <a:pt x="3583051" y="1850495"/>
                </a:cubicBezTo>
                <a:cubicBezTo>
                  <a:pt x="3357823" y="1775743"/>
                  <a:pt x="3137042" y="1687421"/>
                  <a:pt x="2922360" y="1586232"/>
                </a:cubicBezTo>
                <a:cubicBezTo>
                  <a:pt x="2956249" y="1697796"/>
                  <a:pt x="3014099" y="1805979"/>
                  <a:pt x="3033099" y="1913175"/>
                </a:cubicBezTo>
                <a:cubicBezTo>
                  <a:pt x="3035371" y="1915419"/>
                  <a:pt x="3037950" y="1918445"/>
                  <a:pt x="3040214" y="1920694"/>
                </a:cubicBezTo>
                <a:cubicBezTo>
                  <a:pt x="3043936" y="1916469"/>
                  <a:pt x="3048200" y="1912482"/>
                  <a:pt x="3051308" y="1911226"/>
                </a:cubicBezTo>
                <a:cubicBezTo>
                  <a:pt x="3335533" y="1788841"/>
                  <a:pt x="3650972" y="2264893"/>
                  <a:pt x="3791335" y="2442781"/>
                </a:cubicBezTo>
                <a:cubicBezTo>
                  <a:pt x="3804329" y="2459223"/>
                  <a:pt x="3763010" y="2515770"/>
                  <a:pt x="3744063" y="2510325"/>
                </a:cubicBezTo>
                <a:cubicBezTo>
                  <a:pt x="3485213" y="2437432"/>
                  <a:pt x="3287280" y="2286035"/>
                  <a:pt x="3103695" y="2105302"/>
                </a:cubicBezTo>
                <a:cubicBezTo>
                  <a:pt x="3126339" y="2333141"/>
                  <a:pt x="3009845" y="2625036"/>
                  <a:pt x="2968137" y="2805672"/>
                </a:cubicBezTo>
                <a:cubicBezTo>
                  <a:pt x="2930699" y="2965580"/>
                  <a:pt x="2891878" y="3078554"/>
                  <a:pt x="2739231" y="3151701"/>
                </a:cubicBezTo>
                <a:cubicBezTo>
                  <a:pt x="2726335" y="3157832"/>
                  <a:pt x="2726972" y="3142650"/>
                  <a:pt x="2728882" y="3135084"/>
                </a:cubicBezTo>
                <a:cubicBezTo>
                  <a:pt x="2806473" y="2811909"/>
                  <a:pt x="2836690" y="2478979"/>
                  <a:pt x="2914282" y="2155807"/>
                </a:cubicBezTo>
                <a:cubicBezTo>
                  <a:pt x="2927505" y="2100241"/>
                  <a:pt x="2969504" y="2020803"/>
                  <a:pt x="2971660" y="1962486"/>
                </a:cubicBezTo>
                <a:cubicBezTo>
                  <a:pt x="2971891" y="1961942"/>
                  <a:pt x="2971575" y="1961166"/>
                  <a:pt x="2971809" y="1960615"/>
                </a:cubicBezTo>
                <a:cubicBezTo>
                  <a:pt x="2971875" y="1957427"/>
                  <a:pt x="2972485" y="1954468"/>
                  <a:pt x="2972315" y="1951821"/>
                </a:cubicBezTo>
                <a:cubicBezTo>
                  <a:pt x="2966359" y="1836632"/>
                  <a:pt x="2865027" y="1683636"/>
                  <a:pt x="2846641" y="1556749"/>
                </a:cubicBezTo>
                <a:cubicBezTo>
                  <a:pt x="2846247" y="1554649"/>
                  <a:pt x="2846851" y="1551688"/>
                  <a:pt x="2847461" y="1548729"/>
                </a:cubicBezTo>
                <a:cubicBezTo>
                  <a:pt x="2570813" y="1412938"/>
                  <a:pt x="2306528" y="1254043"/>
                  <a:pt x="2058558" y="1071804"/>
                </a:cubicBezTo>
                <a:cubicBezTo>
                  <a:pt x="2118947" y="1245450"/>
                  <a:pt x="2231454" y="1407035"/>
                  <a:pt x="2291089" y="1585512"/>
                </a:cubicBezTo>
                <a:cubicBezTo>
                  <a:pt x="2383696" y="1860991"/>
                  <a:pt x="2441466" y="2144264"/>
                  <a:pt x="2473792" y="2432858"/>
                </a:cubicBezTo>
                <a:cubicBezTo>
                  <a:pt x="2475176" y="2446319"/>
                  <a:pt x="2431252" y="2512059"/>
                  <a:pt x="2420124" y="2495762"/>
                </a:cubicBezTo>
                <a:cubicBezTo>
                  <a:pt x="2291230" y="2305989"/>
                  <a:pt x="2208353" y="2083557"/>
                  <a:pt x="2119846" y="1872898"/>
                </a:cubicBezTo>
                <a:cubicBezTo>
                  <a:pt x="2037236" y="1675682"/>
                  <a:pt x="1982639" y="1492905"/>
                  <a:pt x="1995210" y="1288346"/>
                </a:cubicBezTo>
                <a:cubicBezTo>
                  <a:pt x="1948480" y="1372857"/>
                  <a:pt x="1900430" y="1457457"/>
                  <a:pt x="1850975" y="1540820"/>
                </a:cubicBezTo>
                <a:cubicBezTo>
                  <a:pt x="1816437" y="1599587"/>
                  <a:pt x="1789540" y="1661598"/>
                  <a:pt x="1723490" y="1688355"/>
                </a:cubicBezTo>
                <a:cubicBezTo>
                  <a:pt x="1718826" y="1690241"/>
                  <a:pt x="1711811" y="1688563"/>
                  <a:pt x="1710157" y="1683354"/>
                </a:cubicBezTo>
                <a:cubicBezTo>
                  <a:pt x="1675928" y="1583238"/>
                  <a:pt x="1752515" y="1420588"/>
                  <a:pt x="1807265" y="1336896"/>
                </a:cubicBezTo>
                <a:cubicBezTo>
                  <a:pt x="1856904" y="1260695"/>
                  <a:pt x="1925612" y="1200294"/>
                  <a:pt x="2011049" y="1173376"/>
                </a:cubicBezTo>
                <a:cubicBezTo>
                  <a:pt x="2011743" y="1171736"/>
                  <a:pt x="2013211" y="1169782"/>
                  <a:pt x="2014681" y="1167830"/>
                </a:cubicBezTo>
                <a:cubicBezTo>
                  <a:pt x="1995942" y="1119335"/>
                  <a:pt x="1980541" y="1069035"/>
                  <a:pt x="1971037" y="1015438"/>
                </a:cubicBezTo>
                <a:cubicBezTo>
                  <a:pt x="1970873" y="1012795"/>
                  <a:pt x="1971247" y="1010377"/>
                  <a:pt x="1971858" y="1007420"/>
                </a:cubicBezTo>
                <a:cubicBezTo>
                  <a:pt x="1889219" y="944106"/>
                  <a:pt x="1807963" y="877509"/>
                  <a:pt x="1729505" y="808882"/>
                </a:cubicBezTo>
                <a:cubicBezTo>
                  <a:pt x="1652132" y="740719"/>
                  <a:pt x="1577790" y="669969"/>
                  <a:pt x="1506007" y="597733"/>
                </a:cubicBezTo>
                <a:cubicBezTo>
                  <a:pt x="1650265" y="988437"/>
                  <a:pt x="1648039" y="1402749"/>
                  <a:pt x="1499912" y="1795211"/>
                </a:cubicBezTo>
                <a:cubicBezTo>
                  <a:pt x="1496995" y="1803635"/>
                  <a:pt x="1454455" y="1866099"/>
                  <a:pt x="1444926" y="1841464"/>
                </a:cubicBezTo>
                <a:cubicBezTo>
                  <a:pt x="1288444" y="1433999"/>
                  <a:pt x="1179507" y="967467"/>
                  <a:pt x="1425791" y="572788"/>
                </a:cubicBezTo>
                <a:cubicBezTo>
                  <a:pt x="1428418" y="568101"/>
                  <a:pt x="1431907" y="564428"/>
                  <a:pt x="1435390" y="560750"/>
                </a:cubicBezTo>
                <a:cubicBezTo>
                  <a:pt x="1440033" y="554349"/>
                  <a:pt x="1445996" y="547863"/>
                  <a:pt x="1451502" y="542471"/>
                </a:cubicBezTo>
                <a:cubicBezTo>
                  <a:pt x="1361214" y="448553"/>
                  <a:pt x="1275425" y="351231"/>
                  <a:pt x="1194128" y="250903"/>
                </a:cubicBezTo>
                <a:close/>
                <a:moveTo>
                  <a:pt x="890158" y="0"/>
                </a:moveTo>
                <a:lnTo>
                  <a:pt x="937892" y="0"/>
                </a:lnTo>
                <a:lnTo>
                  <a:pt x="924483" y="30495"/>
                </a:lnTo>
                <a:cubicBezTo>
                  <a:pt x="886566" y="121698"/>
                  <a:pt x="856718" y="217584"/>
                  <a:pt x="872288" y="306259"/>
                </a:cubicBezTo>
                <a:cubicBezTo>
                  <a:pt x="896800" y="446040"/>
                  <a:pt x="987449" y="577127"/>
                  <a:pt x="1006247" y="727373"/>
                </a:cubicBezTo>
                <a:cubicBezTo>
                  <a:pt x="1042700" y="1013846"/>
                  <a:pt x="1021035" y="1326579"/>
                  <a:pt x="986481" y="1611960"/>
                </a:cubicBezTo>
                <a:cubicBezTo>
                  <a:pt x="984668" y="1625361"/>
                  <a:pt x="941918" y="1692886"/>
                  <a:pt x="928400" y="1663986"/>
                </a:cubicBezTo>
                <a:cubicBezTo>
                  <a:pt x="723163" y="1233305"/>
                  <a:pt x="596239" y="818387"/>
                  <a:pt x="771281" y="368438"/>
                </a:cubicBezTo>
                <a:lnTo>
                  <a:pt x="200540" y="942511"/>
                </a:lnTo>
                <a:cubicBezTo>
                  <a:pt x="190537" y="952438"/>
                  <a:pt x="161507" y="972341"/>
                  <a:pt x="170253" y="942567"/>
                </a:cubicBezTo>
                <a:cubicBezTo>
                  <a:pt x="222670" y="771614"/>
                  <a:pt x="326261" y="624255"/>
                  <a:pt x="442049" y="489150"/>
                </a:cubicBezTo>
                <a:cubicBezTo>
                  <a:pt x="542966" y="370919"/>
                  <a:pt x="644574" y="322520"/>
                  <a:pt x="788582" y="301724"/>
                </a:cubicBezTo>
                <a:cubicBezTo>
                  <a:pt x="788307" y="293239"/>
                  <a:pt x="787808" y="285302"/>
                  <a:pt x="788312" y="276498"/>
                </a:cubicBezTo>
                <a:cubicBezTo>
                  <a:pt x="793051" y="221208"/>
                  <a:pt x="817827" y="155085"/>
                  <a:pt x="847625" y="89075"/>
                </a:cubicBezTo>
                <a:close/>
                <a:moveTo>
                  <a:pt x="29788" y="0"/>
                </a:moveTo>
                <a:lnTo>
                  <a:pt x="93321" y="0"/>
                </a:lnTo>
                <a:lnTo>
                  <a:pt x="79142" y="68966"/>
                </a:lnTo>
                <a:cubicBezTo>
                  <a:pt x="45734" y="225436"/>
                  <a:pt x="26794" y="379659"/>
                  <a:pt x="21253" y="535687"/>
                </a:cubicBezTo>
                <a:lnTo>
                  <a:pt x="61909" y="380358"/>
                </a:lnTo>
                <a:cubicBezTo>
                  <a:pt x="78826" y="316055"/>
                  <a:pt x="96125" y="249346"/>
                  <a:pt x="118339" y="184712"/>
                </a:cubicBezTo>
                <a:cubicBezTo>
                  <a:pt x="129562" y="152119"/>
                  <a:pt x="141878" y="119997"/>
                  <a:pt x="154192" y="87864"/>
                </a:cubicBezTo>
                <a:lnTo>
                  <a:pt x="186604" y="0"/>
                </a:lnTo>
                <a:lnTo>
                  <a:pt x="216386" y="0"/>
                </a:lnTo>
                <a:lnTo>
                  <a:pt x="180314" y="97640"/>
                </a:lnTo>
                <a:cubicBezTo>
                  <a:pt x="168233" y="129221"/>
                  <a:pt x="155916" y="161350"/>
                  <a:pt x="144924" y="193392"/>
                </a:cubicBezTo>
                <a:cubicBezTo>
                  <a:pt x="123175" y="256933"/>
                  <a:pt x="106102" y="323103"/>
                  <a:pt x="89413" y="386853"/>
                </a:cubicBezTo>
                <a:lnTo>
                  <a:pt x="49686" y="539999"/>
                </a:lnTo>
                <a:cubicBezTo>
                  <a:pt x="112204" y="409054"/>
                  <a:pt x="181190" y="283748"/>
                  <a:pt x="236604" y="152292"/>
                </a:cubicBezTo>
                <a:lnTo>
                  <a:pt x="289375" y="0"/>
                </a:lnTo>
                <a:lnTo>
                  <a:pt x="369729" y="0"/>
                </a:lnTo>
                <a:lnTo>
                  <a:pt x="354160" y="65656"/>
                </a:lnTo>
                <a:cubicBezTo>
                  <a:pt x="272180" y="311007"/>
                  <a:pt x="108679" y="519263"/>
                  <a:pt x="21325" y="763628"/>
                </a:cubicBezTo>
                <a:cubicBezTo>
                  <a:pt x="18671" y="771035"/>
                  <a:pt x="13191" y="778653"/>
                  <a:pt x="6426" y="785104"/>
                </a:cubicBezTo>
                <a:lnTo>
                  <a:pt x="0" y="789215"/>
                </a:lnTo>
                <a:lnTo>
                  <a:pt x="0" y="163142"/>
                </a:lnTo>
                <a:lnTo>
                  <a:pt x="20220" y="37416"/>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6BDA3C91-C929-0652-2D3F-564301DAEC9C}"/>
              </a:ext>
            </a:extLst>
          </p:cNvPr>
          <p:cNvSpPr>
            <a:spLocks noGrp="1"/>
          </p:cNvSpPr>
          <p:nvPr>
            <p:ph type="title"/>
          </p:nvPr>
        </p:nvSpPr>
        <p:spPr>
          <a:xfrm>
            <a:off x="1143001" y="1676400"/>
            <a:ext cx="4038600" cy="3505200"/>
          </a:xfrm>
        </p:spPr>
        <p:txBody>
          <a:bodyPr anchor="t">
            <a:normAutofit/>
          </a:bodyPr>
          <a:lstStyle/>
          <a:p>
            <a:r>
              <a:rPr lang="en-US" sz="4000"/>
              <a:t>Oddity</a:t>
            </a:r>
          </a:p>
        </p:txBody>
      </p:sp>
      <p:sp>
        <p:nvSpPr>
          <p:cNvPr id="3" name="Content Placeholder 2">
            <a:extLst>
              <a:ext uri="{FF2B5EF4-FFF2-40B4-BE49-F238E27FC236}">
                <a16:creationId xmlns:a16="http://schemas.microsoft.com/office/drawing/2014/main" id="{B8BF49E7-E7F8-71DB-9688-9A2607C26926}"/>
              </a:ext>
            </a:extLst>
          </p:cNvPr>
          <p:cNvSpPr>
            <a:spLocks noGrp="1"/>
          </p:cNvSpPr>
          <p:nvPr>
            <p:ph idx="1"/>
          </p:nvPr>
        </p:nvSpPr>
        <p:spPr>
          <a:xfrm>
            <a:off x="5181601" y="1676400"/>
            <a:ext cx="5181599" cy="3505200"/>
          </a:xfrm>
        </p:spPr>
        <p:txBody>
          <a:bodyPr>
            <a:normAutofit/>
          </a:bodyPr>
          <a:lstStyle/>
          <a:p>
            <a:r>
              <a:rPr lang="en-US" sz="2400">
                <a:solidFill>
                  <a:schemeClr val="tx1">
                    <a:alpha val="55000"/>
                  </a:schemeClr>
                </a:solidFill>
              </a:rPr>
              <a:t>You will note that the Margin of Error is 0 when the STABLE-2007 score =7</a:t>
            </a:r>
          </a:p>
          <a:p>
            <a:r>
              <a:rPr lang="en-US" sz="2400">
                <a:solidFill>
                  <a:schemeClr val="tx1">
                    <a:alpha val="55000"/>
                  </a:schemeClr>
                </a:solidFill>
              </a:rPr>
              <a:t>This is because the Margin of Error here refers to error in the incremental b coefficient which measures how much recidivism changes as STABLE scores move above or below 7</a:t>
            </a:r>
          </a:p>
          <a:p>
            <a:r>
              <a:rPr lang="en-US" sz="2400">
                <a:solidFill>
                  <a:schemeClr val="tx1">
                    <a:alpha val="55000"/>
                  </a:schemeClr>
                </a:solidFill>
              </a:rPr>
              <a:t>We will talk more about this later</a:t>
            </a:r>
          </a:p>
        </p:txBody>
      </p:sp>
    </p:spTree>
    <p:extLst>
      <p:ext uri="{BB962C8B-B14F-4D97-AF65-F5344CB8AC3E}">
        <p14:creationId xmlns:p14="http://schemas.microsoft.com/office/powerpoint/2010/main" val="259404927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9" name="Rectangle 18">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49A79B22-7E9E-F0C9-5A41-400073026FDC}"/>
              </a:ext>
            </a:extLst>
          </p:cNvPr>
          <p:cNvSpPr>
            <a:spLocks noGrp="1"/>
          </p:cNvSpPr>
          <p:nvPr>
            <p:ph type="title"/>
          </p:nvPr>
        </p:nvSpPr>
        <p:spPr>
          <a:xfrm>
            <a:off x="1143000" y="1676400"/>
            <a:ext cx="3810000" cy="3505200"/>
          </a:xfrm>
        </p:spPr>
        <p:txBody>
          <a:bodyPr anchor="t">
            <a:normAutofit/>
          </a:bodyPr>
          <a:lstStyle/>
          <a:p>
            <a:r>
              <a:rPr lang="en-US" sz="4000"/>
              <a:t>So how did we get here?</a:t>
            </a:r>
          </a:p>
        </p:txBody>
      </p:sp>
      <p:sp>
        <p:nvSpPr>
          <p:cNvPr id="3" name="Content Placeholder 2">
            <a:extLst>
              <a:ext uri="{FF2B5EF4-FFF2-40B4-BE49-F238E27FC236}">
                <a16:creationId xmlns:a16="http://schemas.microsoft.com/office/drawing/2014/main" id="{04C8AE31-3FFA-FA38-6440-4BF73ACAAEBB}"/>
              </a:ext>
            </a:extLst>
          </p:cNvPr>
          <p:cNvSpPr>
            <a:spLocks noGrp="1"/>
          </p:cNvSpPr>
          <p:nvPr>
            <p:ph idx="1"/>
          </p:nvPr>
        </p:nvSpPr>
        <p:spPr>
          <a:xfrm>
            <a:off x="5181604" y="1676400"/>
            <a:ext cx="5638796" cy="3505200"/>
          </a:xfrm>
        </p:spPr>
        <p:txBody>
          <a:bodyPr>
            <a:normAutofit/>
          </a:bodyPr>
          <a:lstStyle/>
          <a:p>
            <a:r>
              <a:rPr lang="en-US" sz="2400" dirty="0">
                <a:solidFill>
                  <a:schemeClr val="tx1">
                    <a:alpha val="55000"/>
                  </a:schemeClr>
                </a:solidFill>
              </a:rPr>
              <a:t>The process was described in</a:t>
            </a:r>
          </a:p>
          <a:p>
            <a:pPr marL="0" indent="0">
              <a:buNone/>
            </a:pPr>
            <a:r>
              <a:rPr lang="en-US" sz="2000" dirty="0">
                <a:solidFill>
                  <a:schemeClr val="tx1">
                    <a:alpha val="55000"/>
                  </a:schemeClr>
                </a:solidFill>
              </a:rPr>
              <a:t>Hanson, R.K. &amp; Thornton, D. (2024). Obtaining more precise risk estimates from Static-99R / STABLE-2007 combinations. Published in the ATSA Catalyst  on 05/14/2024</a:t>
            </a:r>
          </a:p>
          <a:p>
            <a:pPr marL="0" indent="0">
              <a:buNone/>
            </a:pPr>
            <a:r>
              <a:rPr lang="en-US" sz="2000" dirty="0">
                <a:solidFill>
                  <a:schemeClr val="tx1">
                    <a:alpha val="55000"/>
                  </a:schemeClr>
                </a:solidFill>
              </a:rPr>
              <a:t>This is available on the SAARNA website</a:t>
            </a:r>
          </a:p>
          <a:p>
            <a:r>
              <a:rPr lang="en-US" sz="2400" dirty="0">
                <a:solidFill>
                  <a:schemeClr val="tx1">
                    <a:alpha val="55000"/>
                  </a:schemeClr>
                </a:solidFill>
              </a:rPr>
              <a:t>I am going to walk through that and elaborate on it a bit</a:t>
            </a:r>
          </a:p>
          <a:p>
            <a:pPr marL="0" indent="0">
              <a:buNone/>
            </a:pPr>
            <a:endParaRPr lang="en-US" sz="2400" dirty="0">
              <a:solidFill>
                <a:schemeClr val="tx1">
                  <a:alpha val="55000"/>
                </a:schemeClr>
              </a:solidFill>
            </a:endParaRPr>
          </a:p>
        </p:txBody>
      </p:sp>
    </p:spTree>
    <p:extLst>
      <p:ext uri="{BB962C8B-B14F-4D97-AF65-F5344CB8AC3E}">
        <p14:creationId xmlns:p14="http://schemas.microsoft.com/office/powerpoint/2010/main" val="385888278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26BDE412-D2B7-2F1B-7FA2-135B28C16D27}"/>
              </a:ext>
            </a:extLst>
          </p:cNvPr>
          <p:cNvSpPr>
            <a:spLocks noGrp="1"/>
          </p:cNvSpPr>
          <p:nvPr>
            <p:ph type="title"/>
          </p:nvPr>
        </p:nvSpPr>
        <p:spPr>
          <a:xfrm>
            <a:off x="1143000" y="1676400"/>
            <a:ext cx="2673626" cy="3505200"/>
          </a:xfrm>
        </p:spPr>
        <p:txBody>
          <a:bodyPr anchor="t">
            <a:normAutofit/>
          </a:bodyPr>
          <a:lstStyle/>
          <a:p>
            <a:r>
              <a:rPr lang="en-US" sz="4000" dirty="0"/>
              <a:t>Background</a:t>
            </a:r>
          </a:p>
        </p:txBody>
      </p:sp>
      <p:sp>
        <p:nvSpPr>
          <p:cNvPr id="3" name="Content Placeholder 2">
            <a:extLst>
              <a:ext uri="{FF2B5EF4-FFF2-40B4-BE49-F238E27FC236}">
                <a16:creationId xmlns:a16="http://schemas.microsoft.com/office/drawing/2014/main" id="{ED989DD7-735F-6335-E1FD-356E36386B96}"/>
              </a:ext>
            </a:extLst>
          </p:cNvPr>
          <p:cNvSpPr>
            <a:spLocks noGrp="1"/>
          </p:cNvSpPr>
          <p:nvPr>
            <p:ph idx="1"/>
          </p:nvPr>
        </p:nvSpPr>
        <p:spPr>
          <a:xfrm>
            <a:off x="4273826" y="1676400"/>
            <a:ext cx="6546574" cy="3505200"/>
          </a:xfrm>
        </p:spPr>
        <p:txBody>
          <a:bodyPr>
            <a:normAutofit fontScale="92500" lnSpcReduction="20000"/>
          </a:bodyPr>
          <a:lstStyle/>
          <a:p>
            <a:r>
              <a:rPr lang="en-US" sz="2000" dirty="0">
                <a:solidFill>
                  <a:schemeClr val="tx1">
                    <a:alpha val="55000"/>
                  </a:schemeClr>
                </a:solidFill>
                <a:effectLst/>
              </a:rPr>
              <a:t>STABLE-2007 is a structured approach to assessing psychological and community</a:t>
            </a:r>
            <a:r>
              <a:rPr lang="en-US" sz="2000" dirty="0">
                <a:solidFill>
                  <a:schemeClr val="tx1">
                    <a:alpha val="55000"/>
                  </a:schemeClr>
                </a:solidFill>
              </a:rPr>
              <a:t> </a:t>
            </a:r>
            <a:r>
              <a:rPr lang="en-US" sz="2000" dirty="0">
                <a:solidFill>
                  <a:schemeClr val="tx1">
                    <a:alpha val="55000"/>
                  </a:schemeClr>
                </a:solidFill>
                <a:effectLst/>
              </a:rPr>
              <a:t>adjustment factors relevant to the recidivism risk of individuals with a history of sexual</a:t>
            </a:r>
            <a:r>
              <a:rPr lang="en-US" sz="2000" dirty="0">
                <a:solidFill>
                  <a:schemeClr val="tx1">
                    <a:alpha val="55000"/>
                  </a:schemeClr>
                </a:solidFill>
              </a:rPr>
              <a:t> </a:t>
            </a:r>
            <a:r>
              <a:rPr lang="en-US" sz="2000" dirty="0">
                <a:solidFill>
                  <a:schemeClr val="tx1">
                    <a:alpha val="55000"/>
                  </a:schemeClr>
                </a:solidFill>
                <a:effectLst/>
              </a:rPr>
              <a:t>offending</a:t>
            </a:r>
          </a:p>
          <a:p>
            <a:r>
              <a:rPr lang="en-US" sz="2000" dirty="0">
                <a:solidFill>
                  <a:schemeClr val="tx1">
                    <a:alpha val="55000"/>
                  </a:schemeClr>
                </a:solidFill>
              </a:rPr>
              <a:t>It is designed to be used in conjunction with a static actuarial instrument</a:t>
            </a:r>
          </a:p>
          <a:p>
            <a:pPr lvl="1"/>
            <a:r>
              <a:rPr lang="en-US" sz="2000" dirty="0">
                <a:solidFill>
                  <a:schemeClr val="tx1">
                    <a:alpha val="55000"/>
                  </a:schemeClr>
                </a:solidFill>
              </a:rPr>
              <a:t>It does not produce risk estimates or assign risk classes by itself</a:t>
            </a:r>
          </a:p>
          <a:p>
            <a:r>
              <a:rPr lang="en-US" sz="2000" dirty="0">
                <a:solidFill>
                  <a:schemeClr val="tx1">
                    <a:alpha val="55000"/>
                  </a:schemeClr>
                </a:solidFill>
              </a:rPr>
              <a:t>Brankley et al. (2017) provides empirically-derived, mechanical rules for combining STABLE-2007 total scores with totals scores from Static-99R, Static-2002R, and Risk Matrix-2000/S in a way that assigns standardized risk levels</a:t>
            </a:r>
          </a:p>
          <a:p>
            <a:r>
              <a:rPr lang="en-US" sz="2000" dirty="0">
                <a:solidFill>
                  <a:schemeClr val="tx1">
                    <a:alpha val="55000"/>
                  </a:schemeClr>
                </a:solidFill>
              </a:rPr>
              <a:t>Recidivism estimates associated with each level were estimated from the DSP sample (Hanson et al. 2017)</a:t>
            </a:r>
          </a:p>
          <a:p>
            <a:endParaRPr lang="en-US" sz="1500" dirty="0">
              <a:solidFill>
                <a:schemeClr val="tx1">
                  <a:alpha val="55000"/>
                </a:schemeClr>
              </a:solidFill>
            </a:endParaRPr>
          </a:p>
        </p:txBody>
      </p:sp>
    </p:spTree>
    <p:extLst>
      <p:ext uri="{BB962C8B-B14F-4D97-AF65-F5344CB8AC3E}">
        <p14:creationId xmlns:p14="http://schemas.microsoft.com/office/powerpoint/2010/main" val="155866899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8" name="Background Fill">
            <a:extLst>
              <a:ext uri="{FF2B5EF4-FFF2-40B4-BE49-F238E27FC236}">
                <a16:creationId xmlns:a16="http://schemas.microsoft.com/office/drawing/2014/main" id="{3C915414-2809-4735-A560-0D5FE66700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3382"/>
            <a:ext cx="12188952" cy="6858000"/>
          </a:xfrm>
          <a:prstGeom prst="rect">
            <a:avLst/>
          </a:prstGeom>
          <a:solidFill>
            <a:schemeClr val="bg1">
              <a:lumMod val="95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id">
            <a:extLst>
              <a:ext uri="{FF2B5EF4-FFF2-40B4-BE49-F238E27FC236}">
                <a16:creationId xmlns:a16="http://schemas.microsoft.com/office/drawing/2014/main" id="{24413201-85BF-4680-A7D4-10CDBD03569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038471" cy="6858000"/>
            <a:chOff x="0" y="-12406"/>
            <a:chExt cx="12038471" cy="6858000"/>
          </a:xfrm>
        </p:grpSpPr>
        <p:cxnSp>
          <p:nvCxnSpPr>
            <p:cNvPr id="21" name="Straight Connector 20">
              <a:extLst>
                <a:ext uri="{FF2B5EF4-FFF2-40B4-BE49-F238E27FC236}">
                  <a16:creationId xmlns:a16="http://schemas.microsoft.com/office/drawing/2014/main" id="{1F819D8C-C8E5-4336-9882-79FBF6555189}"/>
                </a:ext>
                <a:ext uri="{C183D7F6-B498-43B3-948B-1728B52AA6E4}">
                  <adec:decorative xmlns:adec="http://schemas.microsoft.com/office/drawing/2017/decorative" val="1"/>
                </a:ext>
              </a:extLst>
            </p:cNvPr>
            <p:cNvCxnSpPr/>
            <p:nvPr>
              <p:extLst>
                <p:ext uri="{386F3935-93C4-4BCD-93E2-E3B085C9AB24}">
                  <p16:designElem xmlns:p16="http://schemas.microsoft.com/office/powerpoint/2015/main" val="1"/>
                </p:ext>
              </p:extLst>
            </p:nvPr>
          </p:nvCxnSpPr>
          <p:spPr>
            <a:xfrm>
              <a:off x="0" y="-25"/>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22" name="Straight Connector 21">
              <a:extLst>
                <a:ext uri="{FF2B5EF4-FFF2-40B4-BE49-F238E27FC236}">
                  <a16:creationId xmlns:a16="http://schemas.microsoft.com/office/drawing/2014/main" id="{7D732480-09E4-401A-B2D9-E6C662FBCA29}"/>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1719781" y="-5330"/>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23" name="Straight Connector 22">
              <a:extLst>
                <a:ext uri="{FF2B5EF4-FFF2-40B4-BE49-F238E27FC236}">
                  <a16:creationId xmlns:a16="http://schemas.microsoft.com/office/drawing/2014/main" id="{87D8355C-E417-4D36-91FF-2CC1E1FE9FF3}"/>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0" y="6726839"/>
              <a:ext cx="12038471" cy="0"/>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24" name="Straight Connector 23">
              <a:extLst>
                <a:ext uri="{FF2B5EF4-FFF2-40B4-BE49-F238E27FC236}">
                  <a16:creationId xmlns:a16="http://schemas.microsoft.com/office/drawing/2014/main" id="{6ADF7267-EAAE-43CE-ACEF-608328FB1787}"/>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0" y="-25"/>
              <a:ext cx="12038471" cy="0"/>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25" name="Straight Connector 24">
              <a:extLst>
                <a:ext uri="{FF2B5EF4-FFF2-40B4-BE49-F238E27FC236}">
                  <a16:creationId xmlns:a16="http://schemas.microsoft.com/office/drawing/2014/main" id="{54C901E2-0CDB-4316-B262-3B9E68F33502}"/>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0" y="1729498"/>
              <a:ext cx="12038471" cy="0"/>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48" name="Straight Connector 47">
              <a:extLst>
                <a:ext uri="{FF2B5EF4-FFF2-40B4-BE49-F238E27FC236}">
                  <a16:creationId xmlns:a16="http://schemas.microsoft.com/office/drawing/2014/main" id="{D8F6D31A-084C-4F10-9A8F-A9645DFB7150}"/>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0" y="1609"/>
              <a:ext cx="12038471" cy="0"/>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50" name="Straight Connector 49">
              <a:extLst>
                <a:ext uri="{FF2B5EF4-FFF2-40B4-BE49-F238E27FC236}">
                  <a16:creationId xmlns:a16="http://schemas.microsoft.com/office/drawing/2014/main" id="{E38E09F0-F130-45B5-B0AF-7EF3F0172AD5}"/>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0" y="6843959"/>
              <a:ext cx="12038471" cy="0"/>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51" name="Straight Connector 50">
              <a:extLst>
                <a:ext uri="{FF2B5EF4-FFF2-40B4-BE49-F238E27FC236}">
                  <a16:creationId xmlns:a16="http://schemas.microsoft.com/office/drawing/2014/main" id="{569330E2-17DA-4F0D-B377-6E4499C79A15}"/>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0" y="5131209"/>
              <a:ext cx="12038471" cy="0"/>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52" name="Straight Connector 51">
              <a:extLst>
                <a:ext uri="{FF2B5EF4-FFF2-40B4-BE49-F238E27FC236}">
                  <a16:creationId xmlns:a16="http://schemas.microsoft.com/office/drawing/2014/main" id="{A3192707-5744-4C77-8CD6-D682F908009A}"/>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0" y="120892"/>
              <a:ext cx="12038471" cy="0"/>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53" name="Straight Connector 52">
              <a:extLst>
                <a:ext uri="{FF2B5EF4-FFF2-40B4-BE49-F238E27FC236}">
                  <a16:creationId xmlns:a16="http://schemas.microsoft.com/office/drawing/2014/main" id="{E367A44A-5DD0-43B5-B6DB-1CA3BC5AF0B2}"/>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0" y="3422784"/>
              <a:ext cx="12038471" cy="0"/>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31" name="Straight Connector 30">
              <a:extLst>
                <a:ext uri="{FF2B5EF4-FFF2-40B4-BE49-F238E27FC236}">
                  <a16:creationId xmlns:a16="http://schemas.microsoft.com/office/drawing/2014/main" id="{280809D1-164B-4A0C-84BB-2AC46F3BDE52}"/>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0" y="1832198"/>
              <a:ext cx="12038471" cy="0"/>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32" name="Straight Connector 31">
              <a:extLst>
                <a:ext uri="{FF2B5EF4-FFF2-40B4-BE49-F238E27FC236}">
                  <a16:creationId xmlns:a16="http://schemas.microsoft.com/office/drawing/2014/main" id="{E379EC94-3698-4695-8CE7-61DBDF5EE654}"/>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0" y="3538773"/>
              <a:ext cx="12038471" cy="0"/>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33" name="Straight Connector 32">
              <a:extLst>
                <a:ext uri="{FF2B5EF4-FFF2-40B4-BE49-F238E27FC236}">
                  <a16:creationId xmlns:a16="http://schemas.microsoft.com/office/drawing/2014/main" id="{8755B95C-6A71-4D4F-8F48-B21F893E6FB1}"/>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0" y="5240042"/>
              <a:ext cx="12038471" cy="0"/>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34" name="Straight Connector 33">
              <a:extLst>
                <a:ext uri="{FF2B5EF4-FFF2-40B4-BE49-F238E27FC236}">
                  <a16:creationId xmlns:a16="http://schemas.microsoft.com/office/drawing/2014/main" id="{6099C53A-E394-462E-BF63-1639A8E28318}"/>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1828837" y="-5330"/>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35" name="Straight Connector 34">
              <a:extLst>
                <a:ext uri="{FF2B5EF4-FFF2-40B4-BE49-F238E27FC236}">
                  <a16:creationId xmlns:a16="http://schemas.microsoft.com/office/drawing/2014/main" id="{9AC427FF-C3BE-45A0-9FB1-A6A4C8C4CD85}"/>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3439563" y="-25"/>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36" name="Straight Connector 35">
              <a:extLst>
                <a:ext uri="{FF2B5EF4-FFF2-40B4-BE49-F238E27FC236}">
                  <a16:creationId xmlns:a16="http://schemas.microsoft.com/office/drawing/2014/main" id="{2B15D91A-BF52-4704-8F6B-A7C474618191}"/>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5159344" y="-25"/>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37" name="Straight Connector 36">
              <a:extLst>
                <a:ext uri="{FF2B5EF4-FFF2-40B4-BE49-F238E27FC236}">
                  <a16:creationId xmlns:a16="http://schemas.microsoft.com/office/drawing/2014/main" id="{1D9241FD-0E0D-409B-A2AF-8F06ACB75778}"/>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6879125" y="-12406"/>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38" name="Straight Connector 37">
              <a:extLst>
                <a:ext uri="{FF2B5EF4-FFF2-40B4-BE49-F238E27FC236}">
                  <a16:creationId xmlns:a16="http://schemas.microsoft.com/office/drawing/2014/main" id="{F8B3D884-11F6-4FF3-82C2-1C2311451C61}"/>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8598907" y="-12406"/>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39" name="Straight Connector 38">
              <a:extLst>
                <a:ext uri="{FF2B5EF4-FFF2-40B4-BE49-F238E27FC236}">
                  <a16:creationId xmlns:a16="http://schemas.microsoft.com/office/drawing/2014/main" id="{A15AB342-981A-44B4-846D-B0B2394ACF01}"/>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12038471" y="-25"/>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40" name="Straight Connector 39">
              <a:extLst>
                <a:ext uri="{FF2B5EF4-FFF2-40B4-BE49-F238E27FC236}">
                  <a16:creationId xmlns:a16="http://schemas.microsoft.com/office/drawing/2014/main" id="{872C80E7-0A00-4063-BEE2-6B6B446A4A72}"/>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10318688" y="-25"/>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41" name="Straight Connector 40">
              <a:extLst>
                <a:ext uri="{FF2B5EF4-FFF2-40B4-BE49-F238E27FC236}">
                  <a16:creationId xmlns:a16="http://schemas.microsoft.com/office/drawing/2014/main" id="{CDDFAF9B-F940-4E8C-905E-31851E6E716D}"/>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3549263" y="-5330"/>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42" name="Straight Connector 41">
              <a:extLst>
                <a:ext uri="{FF2B5EF4-FFF2-40B4-BE49-F238E27FC236}">
                  <a16:creationId xmlns:a16="http://schemas.microsoft.com/office/drawing/2014/main" id="{DE75405B-4987-4ED0-838B-B550E11C50A7}"/>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5272269" y="1609"/>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43" name="Straight Connector 42">
              <a:extLst>
                <a:ext uri="{FF2B5EF4-FFF2-40B4-BE49-F238E27FC236}">
                  <a16:creationId xmlns:a16="http://schemas.microsoft.com/office/drawing/2014/main" id="{2D23C412-06C7-4364-B5C1-6492A9D36BCD}"/>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6990113" y="-12406"/>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44" name="Straight Connector 43">
              <a:extLst>
                <a:ext uri="{FF2B5EF4-FFF2-40B4-BE49-F238E27FC236}">
                  <a16:creationId xmlns:a16="http://schemas.microsoft.com/office/drawing/2014/main" id="{3E558B2C-BA31-4EF6-AA51-34C38C4FAC19}"/>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8715787" y="-12406"/>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45" name="Straight Connector 44">
              <a:extLst>
                <a:ext uri="{FF2B5EF4-FFF2-40B4-BE49-F238E27FC236}">
                  <a16:creationId xmlns:a16="http://schemas.microsoft.com/office/drawing/2014/main" id="{49BF6B7B-33CA-48B1-A1DC-E4917FB89D99}"/>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10435730" y="-12406"/>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46" name="Straight Connector 45">
              <a:extLst>
                <a:ext uri="{FF2B5EF4-FFF2-40B4-BE49-F238E27FC236}">
                  <a16:creationId xmlns:a16="http://schemas.microsoft.com/office/drawing/2014/main" id="{B91E8E40-9C42-4E16-980F-D9B38872F361}"/>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11914293" y="-5330"/>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cxnSp>
          <p:nvCxnSpPr>
            <p:cNvPr id="47" name="Straight Connector 46">
              <a:extLst>
                <a:ext uri="{FF2B5EF4-FFF2-40B4-BE49-F238E27FC236}">
                  <a16:creationId xmlns:a16="http://schemas.microsoft.com/office/drawing/2014/main" id="{6B7E3690-D803-4CC7-BA93-B51ACF040FBF}"/>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124177" y="-12406"/>
              <a:ext cx="0" cy="6843985"/>
            </a:xfrm>
            <a:prstGeom prst="line">
              <a:avLst/>
            </a:prstGeom>
            <a:ln w="19050">
              <a:solidFill>
                <a:schemeClr val="bg1"/>
              </a:solidFill>
            </a:ln>
          </p:spPr>
          <p:style>
            <a:lnRef idx="1">
              <a:schemeClr val="accent2"/>
            </a:lnRef>
            <a:fillRef idx="0">
              <a:schemeClr val="accent2"/>
            </a:fillRef>
            <a:effectRef idx="0">
              <a:schemeClr val="accent2"/>
            </a:effectRef>
            <a:fontRef idx="minor">
              <a:schemeClr val="tx1"/>
            </a:fontRef>
          </p:style>
        </p:cxnSp>
      </p:grpSp>
      <p:pic>
        <p:nvPicPr>
          <p:cNvPr id="2" name="Picture 1" descr="A chart of numbers and colors&#10;&#10;AI-generated content may be incorrect.">
            <a:extLst>
              <a:ext uri="{FF2B5EF4-FFF2-40B4-BE49-F238E27FC236}">
                <a16:creationId xmlns:a16="http://schemas.microsoft.com/office/drawing/2014/main" id="{1CA9C20C-39CC-2171-AD72-39003D52FBEF}"/>
              </a:ext>
            </a:extLst>
          </p:cNvPr>
          <p:cNvPicPr>
            <a:picLocks noChangeAspect="1"/>
          </p:cNvPicPr>
          <p:nvPr/>
        </p:nvPicPr>
        <p:blipFill>
          <a:blip r:embed="rId2"/>
          <a:srcRect r="3" b="1677"/>
          <a:stretch>
            <a:fillRect/>
          </a:stretch>
        </p:blipFill>
        <p:spPr>
          <a:xfrm>
            <a:off x="134874" y="137904"/>
            <a:ext cx="10305575" cy="6588020"/>
          </a:xfrm>
          <a:prstGeom prst="rect">
            <a:avLst/>
          </a:prstGeom>
        </p:spPr>
      </p:pic>
      <p:sp>
        <p:nvSpPr>
          <p:cNvPr id="49" name="Color">
            <a:extLst>
              <a:ext uri="{FF2B5EF4-FFF2-40B4-BE49-F238E27FC236}">
                <a16:creationId xmlns:a16="http://schemas.microsoft.com/office/drawing/2014/main" id="{D665D759-2DF8-4D47-8386-4BA28901A79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1347704" y="147451"/>
            <a:ext cx="685800" cy="6586489"/>
          </a:xfrm>
          <a:prstGeom prst="rect">
            <a:avLst/>
          </a:prstGeom>
          <a:no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5"/>
              </a:solidFill>
            </a:endParaRPr>
          </a:p>
        </p:txBody>
      </p:sp>
    </p:spTree>
    <p:extLst>
      <p:ext uri="{BB962C8B-B14F-4D97-AF65-F5344CB8AC3E}">
        <p14:creationId xmlns:p14="http://schemas.microsoft.com/office/powerpoint/2010/main" val="388782643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049291-3342-4EE7-5AFE-43337E2D8150}"/>
              </a:ext>
            </a:extLst>
          </p:cNvPr>
          <p:cNvSpPr>
            <a:spLocks noGrp="1"/>
          </p:cNvSpPr>
          <p:nvPr>
            <p:ph type="title"/>
          </p:nvPr>
        </p:nvSpPr>
        <p:spPr/>
        <p:txBody>
          <a:bodyPr/>
          <a:lstStyle/>
          <a:p>
            <a:r>
              <a:rPr lang="en-US" dirty="0"/>
              <a:t>Sex Recidivism by Standardized Risk level</a:t>
            </a:r>
          </a:p>
        </p:txBody>
      </p:sp>
      <p:graphicFrame>
        <p:nvGraphicFramePr>
          <p:cNvPr id="4" name="Content Placeholder 3">
            <a:extLst>
              <a:ext uri="{FF2B5EF4-FFF2-40B4-BE49-F238E27FC236}">
                <a16:creationId xmlns:a16="http://schemas.microsoft.com/office/drawing/2014/main" id="{5D8F001F-1461-0CD7-4AC2-09CC4DB99751}"/>
              </a:ext>
            </a:extLst>
          </p:cNvPr>
          <p:cNvGraphicFramePr>
            <a:graphicFrameLocks noGrp="1"/>
          </p:cNvGraphicFramePr>
          <p:nvPr>
            <p:ph idx="1"/>
            <p:extLst>
              <p:ext uri="{D42A27DB-BD31-4B8C-83A1-F6EECF244321}">
                <p14:modId xmlns:p14="http://schemas.microsoft.com/office/powerpoint/2010/main" val="2941260822"/>
              </p:ext>
            </p:extLst>
          </p:nvPr>
        </p:nvGraphicFramePr>
        <p:xfrm>
          <a:off x="838200" y="1825625"/>
          <a:ext cx="10515600" cy="2225040"/>
        </p:xfrm>
        <a:graphic>
          <a:graphicData uri="http://schemas.openxmlformats.org/drawingml/2006/table">
            <a:tbl>
              <a:tblPr firstRow="1" bandRow="1">
                <a:tableStyleId>{5C22544A-7EE6-4342-B048-85BDC9FD1C3A}</a:tableStyleId>
              </a:tblPr>
              <a:tblGrid>
                <a:gridCol w="5257800">
                  <a:extLst>
                    <a:ext uri="{9D8B030D-6E8A-4147-A177-3AD203B41FA5}">
                      <a16:colId xmlns:a16="http://schemas.microsoft.com/office/drawing/2014/main" val="3730048520"/>
                    </a:ext>
                  </a:extLst>
                </a:gridCol>
                <a:gridCol w="5257800">
                  <a:extLst>
                    <a:ext uri="{9D8B030D-6E8A-4147-A177-3AD203B41FA5}">
                      <a16:colId xmlns:a16="http://schemas.microsoft.com/office/drawing/2014/main" val="1088573473"/>
                    </a:ext>
                  </a:extLst>
                </a:gridCol>
              </a:tblGrid>
              <a:tr h="370840">
                <a:tc>
                  <a:txBody>
                    <a:bodyPr/>
                    <a:lstStyle/>
                    <a:p>
                      <a:r>
                        <a:rPr lang="en-US" dirty="0"/>
                        <a:t>Standardized Risk Level</a:t>
                      </a:r>
                    </a:p>
                  </a:txBody>
                  <a:tcPr/>
                </a:tc>
                <a:tc>
                  <a:txBody>
                    <a:bodyPr/>
                    <a:lstStyle/>
                    <a:p>
                      <a:r>
                        <a:rPr lang="en-US" dirty="0"/>
                        <a:t>5-Year Sex Recidivism</a:t>
                      </a:r>
                    </a:p>
                  </a:txBody>
                  <a:tcPr/>
                </a:tc>
                <a:extLst>
                  <a:ext uri="{0D108BD9-81ED-4DB2-BD59-A6C34878D82A}">
                    <a16:rowId xmlns:a16="http://schemas.microsoft.com/office/drawing/2014/main" val="1957913297"/>
                  </a:ext>
                </a:extLst>
              </a:tr>
              <a:tr h="370840">
                <a:tc>
                  <a:txBody>
                    <a:bodyPr/>
                    <a:lstStyle/>
                    <a:p>
                      <a:r>
                        <a:rPr lang="en-US" dirty="0"/>
                        <a:t>Level I</a:t>
                      </a:r>
                    </a:p>
                  </a:txBody>
                  <a:tcPr/>
                </a:tc>
                <a:tc>
                  <a:txBody>
                    <a:bodyPr/>
                    <a:lstStyle/>
                    <a:p>
                      <a:r>
                        <a:rPr lang="en-US" dirty="0"/>
                        <a:t>2.8%</a:t>
                      </a:r>
                    </a:p>
                  </a:txBody>
                  <a:tcPr/>
                </a:tc>
                <a:extLst>
                  <a:ext uri="{0D108BD9-81ED-4DB2-BD59-A6C34878D82A}">
                    <a16:rowId xmlns:a16="http://schemas.microsoft.com/office/drawing/2014/main" val="2748841262"/>
                  </a:ext>
                </a:extLst>
              </a:tr>
              <a:tr h="370840">
                <a:tc>
                  <a:txBody>
                    <a:bodyPr/>
                    <a:lstStyle/>
                    <a:p>
                      <a:r>
                        <a:rPr lang="en-US" dirty="0"/>
                        <a:t>Level II</a:t>
                      </a:r>
                    </a:p>
                  </a:txBody>
                  <a:tcPr/>
                </a:tc>
                <a:tc>
                  <a:txBody>
                    <a:bodyPr/>
                    <a:lstStyle/>
                    <a:p>
                      <a:r>
                        <a:rPr lang="en-US" dirty="0"/>
                        <a:t>5.3%</a:t>
                      </a:r>
                    </a:p>
                  </a:txBody>
                  <a:tcPr/>
                </a:tc>
                <a:extLst>
                  <a:ext uri="{0D108BD9-81ED-4DB2-BD59-A6C34878D82A}">
                    <a16:rowId xmlns:a16="http://schemas.microsoft.com/office/drawing/2014/main" val="4032836679"/>
                  </a:ext>
                </a:extLst>
              </a:tr>
              <a:tr h="370840">
                <a:tc>
                  <a:txBody>
                    <a:bodyPr/>
                    <a:lstStyle/>
                    <a:p>
                      <a:r>
                        <a:rPr lang="en-US" dirty="0"/>
                        <a:t>Level III</a:t>
                      </a:r>
                    </a:p>
                  </a:txBody>
                  <a:tcPr/>
                </a:tc>
                <a:tc>
                  <a:txBody>
                    <a:bodyPr/>
                    <a:lstStyle/>
                    <a:p>
                      <a:r>
                        <a:rPr lang="en-US" dirty="0"/>
                        <a:t>7.5%</a:t>
                      </a:r>
                    </a:p>
                  </a:txBody>
                  <a:tcPr/>
                </a:tc>
                <a:extLst>
                  <a:ext uri="{0D108BD9-81ED-4DB2-BD59-A6C34878D82A}">
                    <a16:rowId xmlns:a16="http://schemas.microsoft.com/office/drawing/2014/main" val="1835146664"/>
                  </a:ext>
                </a:extLst>
              </a:tr>
              <a:tr h="370840">
                <a:tc>
                  <a:txBody>
                    <a:bodyPr/>
                    <a:lstStyle/>
                    <a:p>
                      <a:r>
                        <a:rPr lang="en-US" dirty="0"/>
                        <a:t>Level </a:t>
                      </a:r>
                      <a:r>
                        <a:rPr lang="en-US" dirty="0" err="1"/>
                        <a:t>IVa</a:t>
                      </a:r>
                      <a:endParaRPr lang="en-US" dirty="0"/>
                    </a:p>
                  </a:txBody>
                  <a:tcPr/>
                </a:tc>
                <a:tc>
                  <a:txBody>
                    <a:bodyPr/>
                    <a:lstStyle/>
                    <a:p>
                      <a:r>
                        <a:rPr lang="en-US" dirty="0"/>
                        <a:t>13.6%</a:t>
                      </a:r>
                    </a:p>
                  </a:txBody>
                  <a:tcPr/>
                </a:tc>
                <a:extLst>
                  <a:ext uri="{0D108BD9-81ED-4DB2-BD59-A6C34878D82A}">
                    <a16:rowId xmlns:a16="http://schemas.microsoft.com/office/drawing/2014/main" val="1827443084"/>
                  </a:ext>
                </a:extLst>
              </a:tr>
              <a:tr h="370840">
                <a:tc>
                  <a:txBody>
                    <a:bodyPr/>
                    <a:lstStyle/>
                    <a:p>
                      <a:r>
                        <a:rPr lang="en-US" dirty="0"/>
                        <a:t>Level </a:t>
                      </a:r>
                      <a:r>
                        <a:rPr lang="en-US" dirty="0" err="1"/>
                        <a:t>IVb</a:t>
                      </a:r>
                      <a:endParaRPr lang="en-US" dirty="0"/>
                    </a:p>
                  </a:txBody>
                  <a:tcPr/>
                </a:tc>
                <a:tc>
                  <a:txBody>
                    <a:bodyPr/>
                    <a:lstStyle/>
                    <a:p>
                      <a:r>
                        <a:rPr lang="en-US" dirty="0"/>
                        <a:t>26.7%</a:t>
                      </a:r>
                    </a:p>
                  </a:txBody>
                  <a:tcPr/>
                </a:tc>
                <a:extLst>
                  <a:ext uri="{0D108BD9-81ED-4DB2-BD59-A6C34878D82A}">
                    <a16:rowId xmlns:a16="http://schemas.microsoft.com/office/drawing/2014/main" val="760088723"/>
                  </a:ext>
                </a:extLst>
              </a:tr>
            </a:tbl>
          </a:graphicData>
        </a:graphic>
      </p:graphicFrame>
    </p:spTree>
    <p:extLst>
      <p:ext uri="{BB962C8B-B14F-4D97-AF65-F5344CB8AC3E}">
        <p14:creationId xmlns:p14="http://schemas.microsoft.com/office/powerpoint/2010/main" val="30757493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BAD86A7C-D462-E7DA-01DB-B3A889B58DE2}"/>
              </a:ext>
            </a:extLst>
          </p:cNvPr>
          <p:cNvSpPr>
            <a:spLocks noGrp="1"/>
          </p:cNvSpPr>
          <p:nvPr>
            <p:ph type="title"/>
          </p:nvPr>
        </p:nvSpPr>
        <p:spPr>
          <a:xfrm>
            <a:off x="1143000" y="1676400"/>
            <a:ext cx="3810000" cy="3505200"/>
          </a:xfrm>
        </p:spPr>
        <p:txBody>
          <a:bodyPr anchor="t">
            <a:normAutofit/>
          </a:bodyPr>
          <a:lstStyle/>
          <a:p>
            <a:r>
              <a:rPr lang="en-US" sz="4000"/>
              <a:t>The Problem</a:t>
            </a:r>
          </a:p>
        </p:txBody>
      </p:sp>
      <p:sp>
        <p:nvSpPr>
          <p:cNvPr id="3" name="Content Placeholder 2">
            <a:extLst>
              <a:ext uri="{FF2B5EF4-FFF2-40B4-BE49-F238E27FC236}">
                <a16:creationId xmlns:a16="http://schemas.microsoft.com/office/drawing/2014/main" id="{CC3763E7-7564-1D91-A961-0E96B2259C92}"/>
              </a:ext>
            </a:extLst>
          </p:cNvPr>
          <p:cNvSpPr>
            <a:spLocks noGrp="1"/>
          </p:cNvSpPr>
          <p:nvPr>
            <p:ph idx="1"/>
          </p:nvPr>
        </p:nvSpPr>
        <p:spPr>
          <a:xfrm>
            <a:off x="5181604" y="1676400"/>
            <a:ext cx="5638796" cy="3505200"/>
          </a:xfrm>
        </p:spPr>
        <p:txBody>
          <a:bodyPr>
            <a:normAutofit/>
          </a:bodyPr>
          <a:lstStyle/>
          <a:p>
            <a:r>
              <a:rPr lang="en-US" sz="2200" i="1">
                <a:solidFill>
                  <a:schemeClr val="tx1">
                    <a:alpha val="55000"/>
                  </a:schemeClr>
                </a:solidFill>
                <a:effectLst/>
              </a:rPr>
              <a:t>The above process for combining STABLE-2007 with Static-99R is</a:t>
            </a:r>
            <a:r>
              <a:rPr lang="en-US" sz="2200">
                <a:solidFill>
                  <a:schemeClr val="tx1">
                    <a:alpha val="55000"/>
                  </a:schemeClr>
                </a:solidFill>
              </a:rPr>
              <a:t> </a:t>
            </a:r>
            <a:r>
              <a:rPr lang="en-US" sz="2200" i="1">
                <a:solidFill>
                  <a:schemeClr val="tx1">
                    <a:alpha val="55000"/>
                  </a:schemeClr>
                </a:solidFill>
                <a:effectLst/>
              </a:rPr>
              <a:t>inherently imprecise. Scores on both instruments are first reduced to categories, and then the</a:t>
            </a:r>
            <a:r>
              <a:rPr lang="en-US" sz="2200">
                <a:solidFill>
                  <a:schemeClr val="tx1">
                    <a:alpha val="55000"/>
                  </a:schemeClr>
                </a:solidFill>
              </a:rPr>
              <a:t> </a:t>
            </a:r>
            <a:r>
              <a:rPr lang="en-US" sz="2200" i="1">
                <a:solidFill>
                  <a:schemeClr val="tx1">
                    <a:alpha val="55000"/>
                  </a:schemeClr>
                </a:solidFill>
                <a:effectLst/>
              </a:rPr>
              <a:t>categories are combined.</a:t>
            </a:r>
          </a:p>
          <a:p>
            <a:r>
              <a:rPr lang="en-US" sz="2200" i="1">
                <a:solidFill>
                  <a:schemeClr val="tx1">
                    <a:alpha val="55000"/>
                  </a:schemeClr>
                </a:solidFill>
              </a:rPr>
              <a:t>This fine when the score assigned is in the middle of a risk category, but problems arise when a score is close to the risk category boundary</a:t>
            </a:r>
            <a:endParaRPr lang="en-US" sz="2200">
              <a:solidFill>
                <a:schemeClr val="tx1">
                  <a:alpha val="55000"/>
                </a:schemeClr>
              </a:solidFill>
              <a:effectLst/>
            </a:endParaRPr>
          </a:p>
          <a:p>
            <a:pPr lvl="1"/>
            <a:endParaRPr lang="en-US" sz="2200">
              <a:solidFill>
                <a:schemeClr val="tx1">
                  <a:alpha val="55000"/>
                </a:schemeClr>
              </a:solidFill>
            </a:endParaRPr>
          </a:p>
        </p:txBody>
      </p:sp>
    </p:spTree>
    <p:extLst>
      <p:ext uri="{BB962C8B-B14F-4D97-AF65-F5344CB8AC3E}">
        <p14:creationId xmlns:p14="http://schemas.microsoft.com/office/powerpoint/2010/main" val="126413178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1" name="Group 10">
            <a:extLst>
              <a:ext uri="{FF2B5EF4-FFF2-40B4-BE49-F238E27FC236}">
                <a16:creationId xmlns:a16="http://schemas.microsoft.com/office/drawing/2014/main" id="{05314994-6337-4875-8CF5-652CAFE8342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4267200"/>
            <a:chOff x="7467600" y="0"/>
            <a:chExt cx="4724400" cy="6858000"/>
          </a:xfrm>
        </p:grpSpPr>
        <p:sp>
          <p:nvSpPr>
            <p:cNvPr id="12" name="Rectangle 11">
              <a:extLst>
                <a:ext uri="{FF2B5EF4-FFF2-40B4-BE49-F238E27FC236}">
                  <a16:creationId xmlns:a16="http://schemas.microsoft.com/office/drawing/2014/main" id="{B3A2D4D6-D501-439A-9FC6-397879C465E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5CD20BAA-1998-4EBB-AD61-13A92072ECE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5" name="Freeform: Shape 14">
            <a:extLst>
              <a:ext uri="{FF2B5EF4-FFF2-40B4-BE49-F238E27FC236}">
                <a16:creationId xmlns:a16="http://schemas.microsoft.com/office/drawing/2014/main" id="{7449A6C7-D15F-4AA5-BFA5-71A404B4701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4267200"/>
          </a:xfrm>
          <a:custGeom>
            <a:avLst/>
            <a:gdLst>
              <a:gd name="connsiteX0" fmla="*/ 2537169 w 12192000"/>
              <a:gd name="connsiteY0" fmla="*/ 4125568 h 4267200"/>
              <a:gd name="connsiteX1" fmla="*/ 3246267 w 12192000"/>
              <a:gd name="connsiteY1" fmla="*/ 4262961 h 4267200"/>
              <a:gd name="connsiteX2" fmla="*/ 3253970 w 12192000"/>
              <a:gd name="connsiteY2" fmla="*/ 4267200 h 4267200"/>
              <a:gd name="connsiteX3" fmla="*/ 3071791 w 12192000"/>
              <a:gd name="connsiteY3" fmla="*/ 4267200 h 4267200"/>
              <a:gd name="connsiteX4" fmla="*/ 2975095 w 12192000"/>
              <a:gd name="connsiteY4" fmla="*/ 4243356 h 4267200"/>
              <a:gd name="connsiteX5" fmla="*/ 2626982 w 12192000"/>
              <a:gd name="connsiteY5" fmla="*/ 4206450 h 4267200"/>
              <a:gd name="connsiteX6" fmla="*/ 2490617 w 12192000"/>
              <a:gd name="connsiteY6" fmla="*/ 4206951 h 4267200"/>
              <a:gd name="connsiteX7" fmla="*/ 2819869 w 12192000"/>
              <a:gd name="connsiteY7" fmla="*/ 4252936 h 4267200"/>
              <a:gd name="connsiteX8" fmla="*/ 2900997 w 12192000"/>
              <a:gd name="connsiteY8" fmla="*/ 4267200 h 4267200"/>
              <a:gd name="connsiteX9" fmla="*/ 2705858 w 12192000"/>
              <a:gd name="connsiteY9" fmla="*/ 4267200 h 4267200"/>
              <a:gd name="connsiteX10" fmla="*/ 2561467 w 12192000"/>
              <a:gd name="connsiteY10" fmla="*/ 4246270 h 4267200"/>
              <a:gd name="connsiteX11" fmla="*/ 2305292 w 12192000"/>
              <a:gd name="connsiteY11" fmla="*/ 4219492 h 4267200"/>
              <a:gd name="connsiteX12" fmla="*/ 2409349 w 12192000"/>
              <a:gd name="connsiteY12" fmla="*/ 4267200 h 4267200"/>
              <a:gd name="connsiteX13" fmla="*/ 2266705 w 12192000"/>
              <a:gd name="connsiteY13" fmla="*/ 4267200 h 4267200"/>
              <a:gd name="connsiteX14" fmla="*/ 2183576 w 12192000"/>
              <a:gd name="connsiteY14" fmla="*/ 4227150 h 4267200"/>
              <a:gd name="connsiteX15" fmla="*/ 2151029 w 12192000"/>
              <a:gd name="connsiteY15" fmla="*/ 4146947 h 4267200"/>
              <a:gd name="connsiteX16" fmla="*/ 2537169 w 12192000"/>
              <a:gd name="connsiteY16" fmla="*/ 4125568 h 4267200"/>
              <a:gd name="connsiteX17" fmla="*/ 9258094 w 12192000"/>
              <a:gd name="connsiteY17" fmla="*/ 3958602 h 4267200"/>
              <a:gd name="connsiteX18" fmla="*/ 8526712 w 12192000"/>
              <a:gd name="connsiteY18" fmla="*/ 4119804 h 4267200"/>
              <a:gd name="connsiteX19" fmla="*/ 9258094 w 12192000"/>
              <a:gd name="connsiteY19" fmla="*/ 3958602 h 4267200"/>
              <a:gd name="connsiteX20" fmla="*/ 9168987 w 12192000"/>
              <a:gd name="connsiteY20" fmla="*/ 3919232 h 4267200"/>
              <a:gd name="connsiteX21" fmla="*/ 8603910 w 12192000"/>
              <a:gd name="connsiteY21" fmla="*/ 4068895 h 4267200"/>
              <a:gd name="connsiteX22" fmla="*/ 9252382 w 12192000"/>
              <a:gd name="connsiteY22" fmla="*/ 3927759 h 4267200"/>
              <a:gd name="connsiteX23" fmla="*/ 9168987 w 12192000"/>
              <a:gd name="connsiteY23" fmla="*/ 3919232 h 4267200"/>
              <a:gd name="connsiteX24" fmla="*/ 1635889 w 12192000"/>
              <a:gd name="connsiteY24" fmla="*/ 3709494 h 4267200"/>
              <a:gd name="connsiteX25" fmla="*/ 1634800 w 12192000"/>
              <a:gd name="connsiteY25" fmla="*/ 3731111 h 4267200"/>
              <a:gd name="connsiteX26" fmla="*/ 1635889 w 12192000"/>
              <a:gd name="connsiteY26" fmla="*/ 3709494 h 4267200"/>
              <a:gd name="connsiteX27" fmla="*/ 3174829 w 12192000"/>
              <a:gd name="connsiteY27" fmla="*/ 3620110 h 4267200"/>
              <a:gd name="connsiteX28" fmla="*/ 3189263 w 12192000"/>
              <a:gd name="connsiteY28" fmla="*/ 3625726 h 4267200"/>
              <a:gd name="connsiteX29" fmla="*/ 3560912 w 12192000"/>
              <a:gd name="connsiteY29" fmla="*/ 4079863 h 4267200"/>
              <a:gd name="connsiteX30" fmla="*/ 3611854 w 12192000"/>
              <a:gd name="connsiteY30" fmla="*/ 4188366 h 4267200"/>
              <a:gd name="connsiteX31" fmla="*/ 3631583 w 12192000"/>
              <a:gd name="connsiteY31" fmla="*/ 4267200 h 4267200"/>
              <a:gd name="connsiteX32" fmla="*/ 3575699 w 12192000"/>
              <a:gd name="connsiteY32" fmla="*/ 4267200 h 4267200"/>
              <a:gd name="connsiteX33" fmla="*/ 3575567 w 12192000"/>
              <a:gd name="connsiteY33" fmla="*/ 4263588 h 4267200"/>
              <a:gd name="connsiteX34" fmla="*/ 3467355 w 12192000"/>
              <a:gd name="connsiteY34" fmla="*/ 3988130 h 4267200"/>
              <a:gd name="connsiteX35" fmla="*/ 3310753 w 12192000"/>
              <a:gd name="connsiteY35" fmla="*/ 3787140 h 4267200"/>
              <a:gd name="connsiteX36" fmla="*/ 3291335 w 12192000"/>
              <a:gd name="connsiteY36" fmla="*/ 3767420 h 4267200"/>
              <a:gd name="connsiteX37" fmla="*/ 3390805 w 12192000"/>
              <a:gd name="connsiteY37" fmla="*/ 3937163 h 4267200"/>
              <a:gd name="connsiteX38" fmla="*/ 3545740 w 12192000"/>
              <a:gd name="connsiteY38" fmla="*/ 4251102 h 4267200"/>
              <a:gd name="connsiteX39" fmla="*/ 3550709 w 12192000"/>
              <a:gd name="connsiteY39" fmla="*/ 4267200 h 4267200"/>
              <a:gd name="connsiteX40" fmla="*/ 3513586 w 12192000"/>
              <a:gd name="connsiteY40" fmla="*/ 4267200 h 4267200"/>
              <a:gd name="connsiteX41" fmla="*/ 3470728 w 12192000"/>
              <a:gd name="connsiteY41" fmla="*/ 4152456 h 4267200"/>
              <a:gd name="connsiteX42" fmla="*/ 3364433 w 12192000"/>
              <a:gd name="connsiteY42" fmla="*/ 3953121 h 4267200"/>
              <a:gd name="connsiteX43" fmla="*/ 3316479 w 12192000"/>
              <a:gd name="connsiteY43" fmla="*/ 3872136 h 4267200"/>
              <a:gd name="connsiteX44" fmla="*/ 3504482 w 12192000"/>
              <a:gd name="connsiteY44" fmla="*/ 4267200 h 4267200"/>
              <a:gd name="connsiteX45" fmla="*/ 3467547 w 12192000"/>
              <a:gd name="connsiteY45" fmla="*/ 4267200 h 4267200"/>
              <a:gd name="connsiteX46" fmla="*/ 3177952 w 12192000"/>
              <a:gd name="connsiteY46" fmla="*/ 3657386 h 4267200"/>
              <a:gd name="connsiteX47" fmla="*/ 3174829 w 12192000"/>
              <a:gd name="connsiteY47" fmla="*/ 3620110 h 4267200"/>
              <a:gd name="connsiteX48" fmla="*/ 11279315 w 12192000"/>
              <a:gd name="connsiteY48" fmla="*/ 3618448 h 4267200"/>
              <a:gd name="connsiteX49" fmla="*/ 11317765 w 12192000"/>
              <a:gd name="connsiteY49" fmla="*/ 3638405 h 4267200"/>
              <a:gd name="connsiteX50" fmla="*/ 11304886 w 12192000"/>
              <a:gd name="connsiteY50" fmla="*/ 4200582 h 4267200"/>
              <a:gd name="connsiteX51" fmla="*/ 11298904 w 12192000"/>
              <a:gd name="connsiteY51" fmla="*/ 4267200 h 4267200"/>
              <a:gd name="connsiteX52" fmla="*/ 11213088 w 12192000"/>
              <a:gd name="connsiteY52" fmla="*/ 4267200 h 4267200"/>
              <a:gd name="connsiteX53" fmla="*/ 11219157 w 12192000"/>
              <a:gd name="connsiteY53" fmla="*/ 4210725 h 4267200"/>
              <a:gd name="connsiteX54" fmla="*/ 11225213 w 12192000"/>
              <a:gd name="connsiteY54" fmla="*/ 3936722 h 4267200"/>
              <a:gd name="connsiteX55" fmla="*/ 11182914 w 12192000"/>
              <a:gd name="connsiteY55" fmla="*/ 4196771 h 4267200"/>
              <a:gd name="connsiteX56" fmla="*/ 11172266 w 12192000"/>
              <a:gd name="connsiteY56" fmla="*/ 4267200 h 4267200"/>
              <a:gd name="connsiteX57" fmla="*/ 11140975 w 12192000"/>
              <a:gd name="connsiteY57" fmla="*/ 4267200 h 4267200"/>
              <a:gd name="connsiteX58" fmla="*/ 11152239 w 12192000"/>
              <a:gd name="connsiteY58" fmla="*/ 4192628 h 4267200"/>
              <a:gd name="connsiteX59" fmla="*/ 11201005 w 12192000"/>
              <a:gd name="connsiteY59" fmla="*/ 3900089 h 4267200"/>
              <a:gd name="connsiteX60" fmla="*/ 11105754 w 12192000"/>
              <a:gd name="connsiteY60" fmla="*/ 4139192 h 4267200"/>
              <a:gd name="connsiteX61" fmla="*/ 11065821 w 12192000"/>
              <a:gd name="connsiteY61" fmla="*/ 4267200 h 4267200"/>
              <a:gd name="connsiteX62" fmla="*/ 10978133 w 12192000"/>
              <a:gd name="connsiteY62" fmla="*/ 4267200 h 4267200"/>
              <a:gd name="connsiteX63" fmla="*/ 11088889 w 12192000"/>
              <a:gd name="connsiteY63" fmla="*/ 3963916 h 4267200"/>
              <a:gd name="connsiteX64" fmla="*/ 11231212 w 12192000"/>
              <a:gd name="connsiteY64" fmla="*/ 3645474 h 4267200"/>
              <a:gd name="connsiteX65" fmla="*/ 11279315 w 12192000"/>
              <a:gd name="connsiteY65" fmla="*/ 3618448 h 4267200"/>
              <a:gd name="connsiteX66" fmla="*/ 10296877 w 12192000"/>
              <a:gd name="connsiteY66" fmla="*/ 3526602 h 4267200"/>
              <a:gd name="connsiteX67" fmla="*/ 10314210 w 12192000"/>
              <a:gd name="connsiteY67" fmla="*/ 3538353 h 4267200"/>
              <a:gd name="connsiteX68" fmla="*/ 10450858 w 12192000"/>
              <a:gd name="connsiteY68" fmla="*/ 3902477 h 4267200"/>
              <a:gd name="connsiteX69" fmla="*/ 10572255 w 12192000"/>
              <a:gd name="connsiteY69" fmla="*/ 4267200 h 4267200"/>
              <a:gd name="connsiteX70" fmla="*/ 10477642 w 12192000"/>
              <a:gd name="connsiteY70" fmla="*/ 4267200 h 4267200"/>
              <a:gd name="connsiteX71" fmla="*/ 10436479 w 12192000"/>
              <a:gd name="connsiteY71" fmla="*/ 4144570 h 4267200"/>
              <a:gd name="connsiteX72" fmla="*/ 10277529 w 12192000"/>
              <a:gd name="connsiteY72" fmla="*/ 3701307 h 4267200"/>
              <a:gd name="connsiteX73" fmla="*/ 10276797 w 12192000"/>
              <a:gd name="connsiteY73" fmla="*/ 3708672 h 4267200"/>
              <a:gd name="connsiteX74" fmla="*/ 10385906 w 12192000"/>
              <a:gd name="connsiteY74" fmla="*/ 4147031 h 4267200"/>
              <a:gd name="connsiteX75" fmla="*/ 10431445 w 12192000"/>
              <a:gd name="connsiteY75" fmla="*/ 4267200 h 4267200"/>
              <a:gd name="connsiteX76" fmla="*/ 10398237 w 12192000"/>
              <a:gd name="connsiteY76" fmla="*/ 4267200 h 4267200"/>
              <a:gd name="connsiteX77" fmla="*/ 10356661 w 12192000"/>
              <a:gd name="connsiteY77" fmla="*/ 4157302 h 4267200"/>
              <a:gd name="connsiteX78" fmla="*/ 10268559 w 12192000"/>
              <a:gd name="connsiteY78" fmla="*/ 3871054 h 4267200"/>
              <a:gd name="connsiteX79" fmla="*/ 10340065 w 12192000"/>
              <a:gd name="connsiteY79" fmla="*/ 4201637 h 4267200"/>
              <a:gd name="connsiteX80" fmla="*/ 10368861 w 12192000"/>
              <a:gd name="connsiteY80" fmla="*/ 4267200 h 4267200"/>
              <a:gd name="connsiteX81" fmla="*/ 10267862 w 12192000"/>
              <a:gd name="connsiteY81" fmla="*/ 4267200 h 4267200"/>
              <a:gd name="connsiteX82" fmla="*/ 10236210 w 12192000"/>
              <a:gd name="connsiteY82" fmla="*/ 4185635 h 4267200"/>
              <a:gd name="connsiteX83" fmla="*/ 10225980 w 12192000"/>
              <a:gd name="connsiteY83" fmla="*/ 3561061 h 4267200"/>
              <a:gd name="connsiteX84" fmla="*/ 10296877 w 12192000"/>
              <a:gd name="connsiteY84" fmla="*/ 3526602 h 4267200"/>
              <a:gd name="connsiteX85" fmla="*/ 3429186 w 12192000"/>
              <a:gd name="connsiteY85" fmla="*/ 3458784 h 4267200"/>
              <a:gd name="connsiteX86" fmla="*/ 3446761 w 12192000"/>
              <a:gd name="connsiteY86" fmla="*/ 3461278 h 4267200"/>
              <a:gd name="connsiteX87" fmla="*/ 4419733 w 12192000"/>
              <a:gd name="connsiteY87" fmla="*/ 3963555 h 4267200"/>
              <a:gd name="connsiteX88" fmla="*/ 4659448 w 12192000"/>
              <a:gd name="connsiteY88" fmla="*/ 4172746 h 4267200"/>
              <a:gd name="connsiteX89" fmla="*/ 4719140 w 12192000"/>
              <a:gd name="connsiteY89" fmla="*/ 4267200 h 4267200"/>
              <a:gd name="connsiteX90" fmla="*/ 4641222 w 12192000"/>
              <a:gd name="connsiteY90" fmla="*/ 4267200 h 4267200"/>
              <a:gd name="connsiteX91" fmla="*/ 4599968 w 12192000"/>
              <a:gd name="connsiteY91" fmla="*/ 4207074 h 4267200"/>
              <a:gd name="connsiteX92" fmla="*/ 4136093 w 12192000"/>
              <a:gd name="connsiteY92" fmla="*/ 3858466 h 4267200"/>
              <a:gd name="connsiteX93" fmla="*/ 3670252 w 12192000"/>
              <a:gd name="connsiteY93" fmla="*/ 3622798 h 4267200"/>
              <a:gd name="connsiteX94" fmla="*/ 3817258 w 12192000"/>
              <a:gd name="connsiteY94" fmla="*/ 3723577 h 4267200"/>
              <a:gd name="connsiteX95" fmla="*/ 4000461 w 12192000"/>
              <a:gd name="connsiteY95" fmla="*/ 3855966 h 4267200"/>
              <a:gd name="connsiteX96" fmla="*/ 4088180 w 12192000"/>
              <a:gd name="connsiteY96" fmla="*/ 3929774 h 4267200"/>
              <a:gd name="connsiteX97" fmla="*/ 4184555 w 12192000"/>
              <a:gd name="connsiteY97" fmla="*/ 4010683 h 4267200"/>
              <a:gd name="connsiteX98" fmla="*/ 4399563 w 12192000"/>
              <a:gd name="connsiteY98" fmla="*/ 4158106 h 4267200"/>
              <a:gd name="connsiteX99" fmla="*/ 4546299 w 12192000"/>
              <a:gd name="connsiteY99" fmla="*/ 4254934 h 4267200"/>
              <a:gd name="connsiteX100" fmla="*/ 4561743 w 12192000"/>
              <a:gd name="connsiteY100" fmla="*/ 4267200 h 4267200"/>
              <a:gd name="connsiteX101" fmla="*/ 4509274 w 12192000"/>
              <a:gd name="connsiteY101" fmla="*/ 4267200 h 4267200"/>
              <a:gd name="connsiteX102" fmla="*/ 4383389 w 12192000"/>
              <a:gd name="connsiteY102" fmla="*/ 4184369 h 4267200"/>
              <a:gd name="connsiteX103" fmla="*/ 4165508 w 12192000"/>
              <a:gd name="connsiteY103" fmla="*/ 4035196 h 4267200"/>
              <a:gd name="connsiteX104" fmla="*/ 4068162 w 12192000"/>
              <a:gd name="connsiteY104" fmla="*/ 3953394 h 4267200"/>
              <a:gd name="connsiteX105" fmla="*/ 3981416 w 12192000"/>
              <a:gd name="connsiteY105" fmla="*/ 3880482 h 4267200"/>
              <a:gd name="connsiteX106" fmla="*/ 3800147 w 12192000"/>
              <a:gd name="connsiteY106" fmla="*/ 3749872 h 4267200"/>
              <a:gd name="connsiteX107" fmla="*/ 3655073 w 12192000"/>
              <a:gd name="connsiteY107" fmla="*/ 3650884 h 4267200"/>
              <a:gd name="connsiteX108" fmla="*/ 3989938 w 12192000"/>
              <a:gd name="connsiteY108" fmla="*/ 3991685 h 4267200"/>
              <a:gd name="connsiteX109" fmla="*/ 4393907 w 12192000"/>
              <a:gd name="connsiteY109" fmla="*/ 4261258 h 4267200"/>
              <a:gd name="connsiteX110" fmla="*/ 4408201 w 12192000"/>
              <a:gd name="connsiteY110" fmla="*/ 4267200 h 4267200"/>
              <a:gd name="connsiteX111" fmla="*/ 4250346 w 12192000"/>
              <a:gd name="connsiteY111" fmla="*/ 4267200 h 4267200"/>
              <a:gd name="connsiteX112" fmla="*/ 4245269 w 12192000"/>
              <a:gd name="connsiteY112" fmla="*/ 4265040 h 4267200"/>
              <a:gd name="connsiteX113" fmla="*/ 4036318 w 12192000"/>
              <a:gd name="connsiteY113" fmla="*/ 4147013 h 4267200"/>
              <a:gd name="connsiteX114" fmla="*/ 3432098 w 12192000"/>
              <a:gd name="connsiteY114" fmla="*/ 3537312 h 4267200"/>
              <a:gd name="connsiteX115" fmla="*/ 3429186 w 12192000"/>
              <a:gd name="connsiteY115" fmla="*/ 3458784 h 4267200"/>
              <a:gd name="connsiteX116" fmla="*/ 9334796 w 12192000"/>
              <a:gd name="connsiteY116" fmla="*/ 3456584 h 4267200"/>
              <a:gd name="connsiteX117" fmla="*/ 9651570 w 12192000"/>
              <a:gd name="connsiteY117" fmla="*/ 3826505 h 4267200"/>
              <a:gd name="connsiteX118" fmla="*/ 9334796 w 12192000"/>
              <a:gd name="connsiteY118" fmla="*/ 3456584 h 4267200"/>
              <a:gd name="connsiteX119" fmla="*/ 4440129 w 12192000"/>
              <a:gd name="connsiteY119" fmla="*/ 3448571 h 4267200"/>
              <a:gd name="connsiteX120" fmla="*/ 4856525 w 12192000"/>
              <a:gd name="connsiteY120" fmla="*/ 3915351 h 4267200"/>
              <a:gd name="connsiteX121" fmla="*/ 5059055 w 12192000"/>
              <a:gd name="connsiteY121" fmla="*/ 4108918 h 4267200"/>
              <a:gd name="connsiteX122" fmla="*/ 5290070 w 12192000"/>
              <a:gd name="connsiteY122" fmla="*/ 4263619 h 4267200"/>
              <a:gd name="connsiteX123" fmla="*/ 4834991 w 12192000"/>
              <a:gd name="connsiteY123" fmla="*/ 3830985 h 4267200"/>
              <a:gd name="connsiteX124" fmla="*/ 4440129 w 12192000"/>
              <a:gd name="connsiteY124" fmla="*/ 3448571 h 4267200"/>
              <a:gd name="connsiteX125" fmla="*/ 5425834 w 12192000"/>
              <a:gd name="connsiteY125" fmla="*/ 3162785 h 4267200"/>
              <a:gd name="connsiteX126" fmla="*/ 5401644 w 12192000"/>
              <a:gd name="connsiteY126" fmla="*/ 3617847 h 4267200"/>
              <a:gd name="connsiteX127" fmla="*/ 5467256 w 12192000"/>
              <a:gd name="connsiteY127" fmla="*/ 4175494 h 4267200"/>
              <a:gd name="connsiteX128" fmla="*/ 5448069 w 12192000"/>
              <a:gd name="connsiteY128" fmla="*/ 3567554 h 4267200"/>
              <a:gd name="connsiteX129" fmla="*/ 1318687 w 12192000"/>
              <a:gd name="connsiteY129" fmla="*/ 3113840 h 4267200"/>
              <a:gd name="connsiteX130" fmla="*/ 1066793 w 12192000"/>
              <a:gd name="connsiteY130" fmla="*/ 3212171 h 4267200"/>
              <a:gd name="connsiteX131" fmla="*/ 993319 w 12192000"/>
              <a:gd name="connsiteY131" fmla="*/ 3247648 h 4267200"/>
              <a:gd name="connsiteX132" fmla="*/ 853081 w 12192000"/>
              <a:gd name="connsiteY132" fmla="*/ 3312410 h 4267200"/>
              <a:gd name="connsiteX133" fmla="*/ 805957 w 12192000"/>
              <a:gd name="connsiteY133" fmla="*/ 3330443 h 4267200"/>
              <a:gd name="connsiteX134" fmla="*/ 1318687 w 12192000"/>
              <a:gd name="connsiteY134" fmla="*/ 3113840 h 4267200"/>
              <a:gd name="connsiteX135" fmla="*/ 5453702 w 12192000"/>
              <a:gd name="connsiteY135" fmla="*/ 3090882 h 4267200"/>
              <a:gd name="connsiteX136" fmla="*/ 5480135 w 12192000"/>
              <a:gd name="connsiteY136" fmla="*/ 3565802 h 4267200"/>
              <a:gd name="connsiteX137" fmla="*/ 5499023 w 12192000"/>
              <a:gd name="connsiteY137" fmla="*/ 4166310 h 4267200"/>
              <a:gd name="connsiteX138" fmla="*/ 5547022 w 12192000"/>
              <a:gd name="connsiteY138" fmla="*/ 3607838 h 4267200"/>
              <a:gd name="connsiteX139" fmla="*/ 5515964 w 12192000"/>
              <a:gd name="connsiteY139" fmla="*/ 3378541 h 4267200"/>
              <a:gd name="connsiteX140" fmla="*/ 5453702 w 12192000"/>
              <a:gd name="connsiteY140" fmla="*/ 3090882 h 4267200"/>
              <a:gd name="connsiteX141" fmla="*/ 9790480 w 12192000"/>
              <a:gd name="connsiteY141" fmla="*/ 3078533 h 4267200"/>
              <a:gd name="connsiteX142" fmla="*/ 9763295 w 12192000"/>
              <a:gd name="connsiteY142" fmla="*/ 3245370 h 4267200"/>
              <a:gd name="connsiteX143" fmla="*/ 9736458 w 12192000"/>
              <a:gd name="connsiteY143" fmla="*/ 3758413 h 4267200"/>
              <a:gd name="connsiteX144" fmla="*/ 9763499 w 12192000"/>
              <a:gd name="connsiteY144" fmla="*/ 3528057 h 4267200"/>
              <a:gd name="connsiteX145" fmla="*/ 9793906 w 12192000"/>
              <a:gd name="connsiteY145" fmla="*/ 3231157 h 4267200"/>
              <a:gd name="connsiteX146" fmla="*/ 9791874 w 12192000"/>
              <a:gd name="connsiteY146" fmla="*/ 3142788 h 4267200"/>
              <a:gd name="connsiteX147" fmla="*/ 9790480 w 12192000"/>
              <a:gd name="connsiteY147" fmla="*/ 3078533 h 4267200"/>
              <a:gd name="connsiteX148" fmla="*/ 1238695 w 12192000"/>
              <a:gd name="connsiteY148" fmla="*/ 3076820 h 4267200"/>
              <a:gd name="connsiteX149" fmla="*/ 716371 w 12192000"/>
              <a:gd name="connsiteY149" fmla="*/ 3293249 h 4267200"/>
              <a:gd name="connsiteX150" fmla="*/ 579522 w 12192000"/>
              <a:gd name="connsiteY150" fmla="*/ 3371759 h 4267200"/>
              <a:gd name="connsiteX151" fmla="*/ 600288 w 12192000"/>
              <a:gd name="connsiteY151" fmla="*/ 3365555 h 4267200"/>
              <a:gd name="connsiteX152" fmla="*/ 840692 w 12192000"/>
              <a:gd name="connsiteY152" fmla="*/ 3284921 h 4267200"/>
              <a:gd name="connsiteX153" fmla="*/ 979248 w 12192000"/>
              <a:gd name="connsiteY153" fmla="*/ 3221003 h 4267200"/>
              <a:gd name="connsiteX154" fmla="*/ 1053282 w 12192000"/>
              <a:gd name="connsiteY154" fmla="*/ 3185247 h 4267200"/>
              <a:gd name="connsiteX155" fmla="*/ 1320603 w 12192000"/>
              <a:gd name="connsiteY155" fmla="*/ 3081281 h 4267200"/>
              <a:gd name="connsiteX156" fmla="*/ 1238695 w 12192000"/>
              <a:gd name="connsiteY156" fmla="*/ 3076820 h 4267200"/>
              <a:gd name="connsiteX157" fmla="*/ 5425627 w 12192000"/>
              <a:gd name="connsiteY157" fmla="*/ 2954192 h 4267200"/>
              <a:gd name="connsiteX158" fmla="*/ 5470770 w 12192000"/>
              <a:gd name="connsiteY158" fmla="*/ 3005435 h 4267200"/>
              <a:gd name="connsiteX159" fmla="*/ 5567647 w 12192000"/>
              <a:gd name="connsiteY159" fmla="*/ 4190286 h 4267200"/>
              <a:gd name="connsiteX160" fmla="*/ 5545854 w 12192000"/>
              <a:gd name="connsiteY160" fmla="*/ 4267200 h 4267200"/>
              <a:gd name="connsiteX161" fmla="*/ 5391871 w 12192000"/>
              <a:gd name="connsiteY161" fmla="*/ 4267200 h 4267200"/>
              <a:gd name="connsiteX162" fmla="*/ 5318171 w 12192000"/>
              <a:gd name="connsiteY162" fmla="*/ 4175818 h 4267200"/>
              <a:gd name="connsiteX163" fmla="*/ 4943646 w 12192000"/>
              <a:gd name="connsiteY163" fmla="*/ 3822916 h 4267200"/>
              <a:gd name="connsiteX164" fmla="*/ 4594837 w 12192000"/>
              <a:gd name="connsiteY164" fmla="*/ 3532274 h 4267200"/>
              <a:gd name="connsiteX165" fmla="*/ 4441737 w 12192000"/>
              <a:gd name="connsiteY165" fmla="*/ 3399734 h 4267200"/>
              <a:gd name="connsiteX166" fmla="*/ 4431236 w 12192000"/>
              <a:gd name="connsiteY166" fmla="*/ 3400954 h 4267200"/>
              <a:gd name="connsiteX167" fmla="*/ 4557150 w 12192000"/>
              <a:gd name="connsiteY167" fmla="*/ 3510023 h 4267200"/>
              <a:gd name="connsiteX168" fmla="*/ 4856936 w 12192000"/>
              <a:gd name="connsiteY168" fmla="*/ 3809146 h 4267200"/>
              <a:gd name="connsiteX169" fmla="*/ 5111996 w 12192000"/>
              <a:gd name="connsiteY169" fmla="*/ 4065759 h 4267200"/>
              <a:gd name="connsiteX170" fmla="*/ 5246890 w 12192000"/>
              <a:gd name="connsiteY170" fmla="*/ 4187633 h 4267200"/>
              <a:gd name="connsiteX171" fmla="*/ 5347266 w 12192000"/>
              <a:gd name="connsiteY171" fmla="*/ 4267200 h 4267200"/>
              <a:gd name="connsiteX172" fmla="*/ 5164092 w 12192000"/>
              <a:gd name="connsiteY172" fmla="*/ 4267200 h 4267200"/>
              <a:gd name="connsiteX173" fmla="*/ 5108945 w 12192000"/>
              <a:gd name="connsiteY173" fmla="*/ 4232176 h 4267200"/>
              <a:gd name="connsiteX174" fmla="*/ 4294126 w 12192000"/>
              <a:gd name="connsiteY174" fmla="*/ 3303048 h 4267200"/>
              <a:gd name="connsiteX175" fmla="*/ 4305321 w 12192000"/>
              <a:gd name="connsiteY175" fmla="*/ 3256953 h 4267200"/>
              <a:gd name="connsiteX176" fmla="*/ 4949299 w 12192000"/>
              <a:gd name="connsiteY176" fmla="*/ 3766336 h 4267200"/>
              <a:gd name="connsiteX177" fmla="*/ 5291452 w 12192000"/>
              <a:gd name="connsiteY177" fmla="*/ 4076801 h 4267200"/>
              <a:gd name="connsiteX178" fmla="*/ 5434998 w 12192000"/>
              <a:gd name="connsiteY178" fmla="*/ 4254100 h 4267200"/>
              <a:gd name="connsiteX179" fmla="*/ 5351015 w 12192000"/>
              <a:gd name="connsiteY179" fmla="*/ 3760989 h 4267200"/>
              <a:gd name="connsiteX180" fmla="*/ 5413780 w 12192000"/>
              <a:gd name="connsiteY180" fmla="*/ 2966265 h 4267200"/>
              <a:gd name="connsiteX181" fmla="*/ 5425627 w 12192000"/>
              <a:gd name="connsiteY181" fmla="*/ 2954192 h 4267200"/>
              <a:gd name="connsiteX182" fmla="*/ 8380397 w 12192000"/>
              <a:gd name="connsiteY182" fmla="*/ 2896659 h 4267200"/>
              <a:gd name="connsiteX183" fmla="*/ 8634801 w 12192000"/>
              <a:gd name="connsiteY183" fmla="*/ 3304169 h 4267200"/>
              <a:gd name="connsiteX184" fmla="*/ 8971448 w 12192000"/>
              <a:gd name="connsiteY184" fmla="*/ 3675946 h 4267200"/>
              <a:gd name="connsiteX185" fmla="*/ 8820691 w 12192000"/>
              <a:gd name="connsiteY185" fmla="*/ 3486482 h 4267200"/>
              <a:gd name="connsiteX186" fmla="*/ 8807612 w 12192000"/>
              <a:gd name="connsiteY186" fmla="*/ 3467256 h 4267200"/>
              <a:gd name="connsiteX187" fmla="*/ 8556796 w 12192000"/>
              <a:gd name="connsiteY187" fmla="*/ 3116474 h 4267200"/>
              <a:gd name="connsiteX188" fmla="*/ 8427018 w 12192000"/>
              <a:gd name="connsiteY188" fmla="*/ 2948853 h 4267200"/>
              <a:gd name="connsiteX189" fmla="*/ 8380397 w 12192000"/>
              <a:gd name="connsiteY189" fmla="*/ 2896659 h 4267200"/>
              <a:gd name="connsiteX190" fmla="*/ 9831020 w 12192000"/>
              <a:gd name="connsiteY190" fmla="*/ 2871730 h 4267200"/>
              <a:gd name="connsiteX191" fmla="*/ 9827707 w 12192000"/>
              <a:gd name="connsiteY191" fmla="*/ 2915231 h 4267200"/>
              <a:gd name="connsiteX192" fmla="*/ 9820699 w 12192000"/>
              <a:gd name="connsiteY192" fmla="*/ 3051540 h 4267200"/>
              <a:gd name="connsiteX193" fmla="*/ 9822525 w 12192000"/>
              <a:gd name="connsiteY193" fmla="*/ 3140814 h 4267200"/>
              <a:gd name="connsiteX194" fmla="*/ 9824704 w 12192000"/>
              <a:gd name="connsiteY194" fmla="*/ 3230628 h 4267200"/>
              <a:gd name="connsiteX195" fmla="*/ 9793821 w 12192000"/>
              <a:gd name="connsiteY195" fmla="*/ 3531652 h 4267200"/>
              <a:gd name="connsiteX196" fmla="*/ 9767436 w 12192000"/>
              <a:gd name="connsiteY196" fmla="*/ 3750864 h 4267200"/>
              <a:gd name="connsiteX197" fmla="*/ 9814477 w 12192000"/>
              <a:gd name="connsiteY197" fmla="*/ 3662531 h 4267200"/>
              <a:gd name="connsiteX198" fmla="*/ 9831020 w 12192000"/>
              <a:gd name="connsiteY198" fmla="*/ 2871730 h 4267200"/>
              <a:gd name="connsiteX199" fmla="*/ 8380521 w 12192000"/>
              <a:gd name="connsiteY199" fmla="*/ 2850596 h 4267200"/>
              <a:gd name="connsiteX200" fmla="*/ 8451446 w 12192000"/>
              <a:gd name="connsiteY200" fmla="*/ 2928627 h 4267200"/>
              <a:gd name="connsiteX201" fmla="*/ 8582269 w 12192000"/>
              <a:gd name="connsiteY201" fmla="*/ 3097880 h 4267200"/>
              <a:gd name="connsiteX202" fmla="*/ 8833783 w 12192000"/>
              <a:gd name="connsiteY202" fmla="*/ 3449753 h 4267200"/>
              <a:gd name="connsiteX203" fmla="*/ 8846863 w 12192000"/>
              <a:gd name="connsiteY203" fmla="*/ 3468981 h 4267200"/>
              <a:gd name="connsiteX204" fmla="*/ 8960046 w 12192000"/>
              <a:gd name="connsiteY204" fmla="*/ 3620389 h 4267200"/>
              <a:gd name="connsiteX205" fmla="*/ 8380521 w 12192000"/>
              <a:gd name="connsiteY205" fmla="*/ 2850596 h 4267200"/>
              <a:gd name="connsiteX206" fmla="*/ 9854151 w 12192000"/>
              <a:gd name="connsiteY206" fmla="*/ 2642862 h 4267200"/>
              <a:gd name="connsiteX207" fmla="*/ 9871341 w 12192000"/>
              <a:gd name="connsiteY207" fmla="*/ 2659697 h 4267200"/>
              <a:gd name="connsiteX208" fmla="*/ 9966678 w 12192000"/>
              <a:gd name="connsiteY208" fmla="*/ 3423399 h 4267200"/>
              <a:gd name="connsiteX209" fmla="*/ 9880832 w 12192000"/>
              <a:gd name="connsiteY209" fmla="*/ 3700562 h 4267200"/>
              <a:gd name="connsiteX210" fmla="*/ 9896024 w 12192000"/>
              <a:gd name="connsiteY210" fmla="*/ 4178295 h 4267200"/>
              <a:gd name="connsiteX211" fmla="*/ 10028060 w 12192000"/>
              <a:gd name="connsiteY211" fmla="*/ 4267200 h 4267200"/>
              <a:gd name="connsiteX212" fmla="*/ 9651813 w 12192000"/>
              <a:gd name="connsiteY212" fmla="*/ 4267200 h 4267200"/>
              <a:gd name="connsiteX213" fmla="*/ 9814527 w 12192000"/>
              <a:gd name="connsiteY213" fmla="*/ 4248048 h 4267200"/>
              <a:gd name="connsiteX214" fmla="*/ 9615182 w 12192000"/>
              <a:gd name="connsiteY214" fmla="*/ 4220499 h 4267200"/>
              <a:gd name="connsiteX215" fmla="*/ 9465210 w 12192000"/>
              <a:gd name="connsiteY215" fmla="*/ 4242240 h 4267200"/>
              <a:gd name="connsiteX216" fmla="*/ 9387108 w 12192000"/>
              <a:gd name="connsiteY216" fmla="*/ 4267200 h 4267200"/>
              <a:gd name="connsiteX217" fmla="*/ 9268441 w 12192000"/>
              <a:gd name="connsiteY217" fmla="*/ 4267200 h 4267200"/>
              <a:gd name="connsiteX218" fmla="*/ 9307676 w 12192000"/>
              <a:gd name="connsiteY218" fmla="*/ 4251276 h 4267200"/>
              <a:gd name="connsiteX219" fmla="*/ 9761570 w 12192000"/>
              <a:gd name="connsiteY219" fmla="*/ 4182283 h 4267200"/>
              <a:gd name="connsiteX220" fmla="*/ 9368237 w 12192000"/>
              <a:gd name="connsiteY220" fmla="*/ 3949470 h 4267200"/>
              <a:gd name="connsiteX221" fmla="*/ 9354614 w 12192000"/>
              <a:gd name="connsiteY221" fmla="*/ 3951288 h 4267200"/>
              <a:gd name="connsiteX222" fmla="*/ 8364351 w 12192000"/>
              <a:gd name="connsiteY222" fmla="*/ 4159267 h 4267200"/>
              <a:gd name="connsiteX223" fmla="*/ 8386567 w 12192000"/>
              <a:gd name="connsiteY223" fmla="*/ 4119760 h 4267200"/>
              <a:gd name="connsiteX224" fmla="*/ 9231713 w 12192000"/>
              <a:gd name="connsiteY224" fmla="*/ 3873539 h 4267200"/>
              <a:gd name="connsiteX225" fmla="*/ 9023301 w 12192000"/>
              <a:gd name="connsiteY225" fmla="*/ 3763109 h 4267200"/>
              <a:gd name="connsiteX226" fmla="*/ 9010556 w 12192000"/>
              <a:gd name="connsiteY226" fmla="*/ 3758998 h 4267200"/>
              <a:gd name="connsiteX227" fmla="*/ 8604324 w 12192000"/>
              <a:gd name="connsiteY227" fmla="*/ 3417171 h 4267200"/>
              <a:gd name="connsiteX228" fmla="*/ 8218577 w 12192000"/>
              <a:gd name="connsiteY228" fmla="*/ 2770227 h 4267200"/>
              <a:gd name="connsiteX229" fmla="*/ 8222774 w 12192000"/>
              <a:gd name="connsiteY229" fmla="*/ 2749954 h 4267200"/>
              <a:gd name="connsiteX230" fmla="*/ 8297623 w 12192000"/>
              <a:gd name="connsiteY230" fmla="*/ 2731935 h 4267200"/>
              <a:gd name="connsiteX231" fmla="*/ 9090618 w 12192000"/>
              <a:gd name="connsiteY231" fmla="*/ 3716225 h 4267200"/>
              <a:gd name="connsiteX232" fmla="*/ 9762441 w 12192000"/>
              <a:gd name="connsiteY232" fmla="*/ 4093587 h 4267200"/>
              <a:gd name="connsiteX233" fmla="*/ 9717826 w 12192000"/>
              <a:gd name="connsiteY233" fmla="*/ 3916719 h 4267200"/>
              <a:gd name="connsiteX234" fmla="*/ 9713123 w 12192000"/>
              <a:gd name="connsiteY234" fmla="*/ 3916663 h 4267200"/>
              <a:gd name="connsiteX235" fmla="*/ 9175594 w 12192000"/>
              <a:gd name="connsiteY235" fmla="*/ 3326950 h 4267200"/>
              <a:gd name="connsiteX236" fmla="*/ 9253941 w 12192000"/>
              <a:gd name="connsiteY236" fmla="*/ 3287566 h 4267200"/>
              <a:gd name="connsiteX237" fmla="*/ 9625671 w 12192000"/>
              <a:gd name="connsiteY237" fmla="*/ 3639960 h 4267200"/>
              <a:gd name="connsiteX238" fmla="*/ 9656881 w 12192000"/>
              <a:gd name="connsiteY238" fmla="*/ 3333361 h 4267200"/>
              <a:gd name="connsiteX239" fmla="*/ 9782066 w 12192000"/>
              <a:gd name="connsiteY239" fmla="*/ 2680771 h 4267200"/>
              <a:gd name="connsiteX240" fmla="*/ 9854151 w 12192000"/>
              <a:gd name="connsiteY240" fmla="*/ 2642862 h 4267200"/>
              <a:gd name="connsiteX241" fmla="*/ 11114299 w 12192000"/>
              <a:gd name="connsiteY241" fmla="*/ 2390555 h 4267200"/>
              <a:gd name="connsiteX242" fmla="*/ 11113373 w 12192000"/>
              <a:gd name="connsiteY242" fmla="*/ 2392739 h 4267200"/>
              <a:gd name="connsiteX243" fmla="*/ 11117197 w 12192000"/>
              <a:gd name="connsiteY243" fmla="*/ 2394358 h 4267200"/>
              <a:gd name="connsiteX244" fmla="*/ 11114299 w 12192000"/>
              <a:gd name="connsiteY244" fmla="*/ 2390555 h 4267200"/>
              <a:gd name="connsiteX245" fmla="*/ 10506276 w 12192000"/>
              <a:gd name="connsiteY245" fmla="*/ 2118977 h 4267200"/>
              <a:gd name="connsiteX246" fmla="*/ 10431542 w 12192000"/>
              <a:gd name="connsiteY246" fmla="*/ 2525128 h 4267200"/>
              <a:gd name="connsiteX247" fmla="*/ 10391375 w 12192000"/>
              <a:gd name="connsiteY247" fmla="*/ 2667145 h 4267200"/>
              <a:gd name="connsiteX248" fmla="*/ 10355047 w 12192000"/>
              <a:gd name="connsiteY248" fmla="*/ 2832031 h 4267200"/>
              <a:gd name="connsiteX249" fmla="*/ 10336080 w 12192000"/>
              <a:gd name="connsiteY249" fmla="*/ 2927011 h 4267200"/>
              <a:gd name="connsiteX250" fmla="*/ 10389394 w 12192000"/>
              <a:gd name="connsiteY250" fmla="*/ 2782834 h 4267200"/>
              <a:gd name="connsiteX251" fmla="*/ 10506276 w 12192000"/>
              <a:gd name="connsiteY251" fmla="*/ 2118977 h 4267200"/>
              <a:gd name="connsiteX252" fmla="*/ 11538179 w 12192000"/>
              <a:gd name="connsiteY252" fmla="*/ 2090376 h 4267200"/>
              <a:gd name="connsiteX253" fmla="*/ 11577479 w 12192000"/>
              <a:gd name="connsiteY253" fmla="*/ 2228695 h 4267200"/>
              <a:gd name="connsiteX254" fmla="*/ 11586754 w 12192000"/>
              <a:gd name="connsiteY254" fmla="*/ 2266098 h 4267200"/>
              <a:gd name="connsiteX255" fmla="*/ 11609011 w 12192000"/>
              <a:gd name="connsiteY255" fmla="*/ 2353427 h 4267200"/>
              <a:gd name="connsiteX256" fmla="*/ 11761579 w 12192000"/>
              <a:gd name="connsiteY256" fmla="*/ 2703223 h 4267200"/>
              <a:gd name="connsiteX257" fmla="*/ 11877711 w 12192000"/>
              <a:gd name="connsiteY257" fmla="*/ 2947465 h 4267200"/>
              <a:gd name="connsiteX258" fmla="*/ 11538179 w 12192000"/>
              <a:gd name="connsiteY258" fmla="*/ 2090376 h 4267200"/>
              <a:gd name="connsiteX259" fmla="*/ 6604735 w 12192000"/>
              <a:gd name="connsiteY259" fmla="*/ 2041381 h 4267200"/>
              <a:gd name="connsiteX260" fmla="*/ 7204487 w 12192000"/>
              <a:gd name="connsiteY260" fmla="*/ 2742112 h 4267200"/>
              <a:gd name="connsiteX261" fmla="*/ 7131592 w 12192000"/>
              <a:gd name="connsiteY261" fmla="*/ 2672096 h 4267200"/>
              <a:gd name="connsiteX262" fmla="*/ 6996344 w 12192000"/>
              <a:gd name="connsiteY262" fmla="*/ 2518310 h 4267200"/>
              <a:gd name="connsiteX263" fmla="*/ 6735495 w 12192000"/>
              <a:gd name="connsiteY263" fmla="*/ 2196890 h 4267200"/>
              <a:gd name="connsiteX264" fmla="*/ 6721901 w 12192000"/>
              <a:gd name="connsiteY264" fmla="*/ 2179274 h 4267200"/>
              <a:gd name="connsiteX265" fmla="*/ 6604735 w 12192000"/>
              <a:gd name="connsiteY265" fmla="*/ 2041381 h 4267200"/>
              <a:gd name="connsiteX266" fmla="*/ 11488421 w 12192000"/>
              <a:gd name="connsiteY266" fmla="*/ 2034549 h 4267200"/>
              <a:gd name="connsiteX267" fmla="*/ 11840356 w 12192000"/>
              <a:gd name="connsiteY267" fmla="*/ 2932293 h 4267200"/>
              <a:gd name="connsiteX268" fmla="*/ 11736331 w 12192000"/>
              <a:gd name="connsiteY268" fmla="*/ 2715710 h 4267200"/>
              <a:gd name="connsiteX269" fmla="*/ 11581560 w 12192000"/>
              <a:gd name="connsiteY269" fmla="*/ 2360474 h 4267200"/>
              <a:gd name="connsiteX270" fmla="*/ 11558442 w 12192000"/>
              <a:gd name="connsiteY270" fmla="*/ 2272139 h 4267200"/>
              <a:gd name="connsiteX271" fmla="*/ 11549169 w 12192000"/>
              <a:gd name="connsiteY271" fmla="*/ 2234734 h 4267200"/>
              <a:gd name="connsiteX272" fmla="*/ 11488421 w 12192000"/>
              <a:gd name="connsiteY272" fmla="*/ 2034549 h 4267200"/>
              <a:gd name="connsiteX273" fmla="*/ 10468916 w 12192000"/>
              <a:gd name="connsiteY273" fmla="*/ 2032338 h 4267200"/>
              <a:gd name="connsiteX274" fmla="*/ 10421480 w 12192000"/>
              <a:gd name="connsiteY274" fmla="*/ 2185446 h 4267200"/>
              <a:gd name="connsiteX275" fmla="*/ 10351264 w 12192000"/>
              <a:gd name="connsiteY275" fmla="*/ 2591574 h 4267200"/>
              <a:gd name="connsiteX276" fmla="*/ 10294485 w 12192000"/>
              <a:gd name="connsiteY276" fmla="*/ 2991809 h 4267200"/>
              <a:gd name="connsiteX277" fmla="*/ 10327850 w 12192000"/>
              <a:gd name="connsiteY277" fmla="*/ 2826310 h 4267200"/>
              <a:gd name="connsiteX278" fmla="*/ 10364099 w 12192000"/>
              <a:gd name="connsiteY278" fmla="*/ 2660098 h 4267200"/>
              <a:gd name="connsiteX279" fmla="*/ 10404725 w 12192000"/>
              <a:gd name="connsiteY279" fmla="*/ 2516991 h 4267200"/>
              <a:gd name="connsiteX280" fmla="*/ 10478071 w 12192000"/>
              <a:gd name="connsiteY280" fmla="*/ 2114122 h 4267200"/>
              <a:gd name="connsiteX281" fmla="*/ 10468916 w 12192000"/>
              <a:gd name="connsiteY281" fmla="*/ 2032338 h 4267200"/>
              <a:gd name="connsiteX282" fmla="*/ 10573132 w 12192000"/>
              <a:gd name="connsiteY282" fmla="*/ 1991479 h 4267200"/>
              <a:gd name="connsiteX283" fmla="*/ 11066880 w 12192000"/>
              <a:gd name="connsiteY283" fmla="*/ 2371770 h 4267200"/>
              <a:gd name="connsiteX284" fmla="*/ 10573132 w 12192000"/>
              <a:gd name="connsiteY284" fmla="*/ 1991479 h 4267200"/>
              <a:gd name="connsiteX285" fmla="*/ 6591670 w 12192000"/>
              <a:gd name="connsiteY285" fmla="*/ 1988277 h 4267200"/>
              <a:gd name="connsiteX286" fmla="*/ 6747349 w 12192000"/>
              <a:gd name="connsiteY286" fmla="*/ 2160069 h 4267200"/>
              <a:gd name="connsiteX287" fmla="*/ 6760943 w 12192000"/>
              <a:gd name="connsiteY287" fmla="*/ 2177686 h 4267200"/>
              <a:gd name="connsiteX288" fmla="*/ 7021065 w 12192000"/>
              <a:gd name="connsiteY288" fmla="*/ 2498102 h 4267200"/>
              <a:gd name="connsiteX289" fmla="*/ 7155223 w 12192000"/>
              <a:gd name="connsiteY289" fmla="*/ 2650386 h 4267200"/>
              <a:gd name="connsiteX290" fmla="*/ 7203167 w 12192000"/>
              <a:gd name="connsiteY290" fmla="*/ 2697288 h 4267200"/>
              <a:gd name="connsiteX291" fmla="*/ 6937703 w 12192000"/>
              <a:gd name="connsiteY291" fmla="*/ 2321981 h 4267200"/>
              <a:gd name="connsiteX292" fmla="*/ 6591670 w 12192000"/>
              <a:gd name="connsiteY292" fmla="*/ 1988277 h 4267200"/>
              <a:gd name="connsiteX293" fmla="*/ 5798671 w 12192000"/>
              <a:gd name="connsiteY293" fmla="*/ 1981601 h 4267200"/>
              <a:gd name="connsiteX294" fmla="*/ 5754709 w 12192000"/>
              <a:gd name="connsiteY294" fmla="*/ 2071454 h 4267200"/>
              <a:gd name="connsiteX295" fmla="*/ 5763044 w 12192000"/>
              <a:gd name="connsiteY295" fmla="*/ 2842206 h 4267200"/>
              <a:gd name="connsiteX296" fmla="*/ 5764974 w 12192000"/>
              <a:gd name="connsiteY296" fmla="*/ 2799609 h 4267200"/>
              <a:gd name="connsiteX297" fmla="*/ 5767665 w 12192000"/>
              <a:gd name="connsiteY297" fmla="*/ 2666409 h 4267200"/>
              <a:gd name="connsiteX298" fmla="*/ 5763055 w 12192000"/>
              <a:gd name="connsiteY298" fmla="*/ 2579705 h 4267200"/>
              <a:gd name="connsiteX299" fmla="*/ 5758079 w 12192000"/>
              <a:gd name="connsiteY299" fmla="*/ 2492508 h 4267200"/>
              <a:gd name="connsiteX300" fmla="*/ 5779325 w 12192000"/>
              <a:gd name="connsiteY300" fmla="*/ 2197069 h 4267200"/>
              <a:gd name="connsiteX301" fmla="*/ 5798671 w 12192000"/>
              <a:gd name="connsiteY301" fmla="*/ 1981601 h 4267200"/>
              <a:gd name="connsiteX302" fmla="*/ 5829202 w 12192000"/>
              <a:gd name="connsiteY302" fmla="*/ 1971679 h 4267200"/>
              <a:gd name="connsiteX303" fmla="*/ 5809558 w 12192000"/>
              <a:gd name="connsiteY303" fmla="*/ 2198043 h 4267200"/>
              <a:gd name="connsiteX304" fmla="*/ 5788653 w 12192000"/>
              <a:gd name="connsiteY304" fmla="*/ 2489430 h 4267200"/>
              <a:gd name="connsiteX305" fmla="*/ 5793439 w 12192000"/>
              <a:gd name="connsiteY305" fmla="*/ 2575235 h 4267200"/>
              <a:gd name="connsiteX306" fmla="*/ 5796837 w 12192000"/>
              <a:gd name="connsiteY306" fmla="*/ 2637633 h 4267200"/>
              <a:gd name="connsiteX307" fmla="*/ 5818614 w 12192000"/>
              <a:gd name="connsiteY307" fmla="*/ 2473055 h 4267200"/>
              <a:gd name="connsiteX308" fmla="*/ 5829202 w 12192000"/>
              <a:gd name="connsiteY308" fmla="*/ 1971679 h 4267200"/>
              <a:gd name="connsiteX309" fmla="*/ 10578769 w 12192000"/>
              <a:gd name="connsiteY309" fmla="*/ 1962963 h 4267200"/>
              <a:gd name="connsiteX310" fmla="*/ 11073823 w 12192000"/>
              <a:gd name="connsiteY310" fmla="*/ 2338658 h 4267200"/>
              <a:gd name="connsiteX311" fmla="*/ 10578769 w 12192000"/>
              <a:gd name="connsiteY311" fmla="*/ 1962963 h 4267200"/>
              <a:gd name="connsiteX312" fmla="*/ 5911389 w 12192000"/>
              <a:gd name="connsiteY312" fmla="*/ 1898371 h 4267200"/>
              <a:gd name="connsiteX313" fmla="*/ 6237627 w 12192000"/>
              <a:gd name="connsiteY313" fmla="*/ 2231921 h 4267200"/>
              <a:gd name="connsiteX314" fmla="*/ 5911389 w 12192000"/>
              <a:gd name="connsiteY314" fmla="*/ 1898371 h 4267200"/>
              <a:gd name="connsiteX315" fmla="*/ 6944437 w 12192000"/>
              <a:gd name="connsiteY315" fmla="*/ 1575402 h 4267200"/>
              <a:gd name="connsiteX316" fmla="*/ 6304730 w 12192000"/>
              <a:gd name="connsiteY316" fmla="*/ 1766654 h 4267200"/>
              <a:gd name="connsiteX317" fmla="*/ 6944437 w 12192000"/>
              <a:gd name="connsiteY317" fmla="*/ 1575402 h 4267200"/>
              <a:gd name="connsiteX318" fmla="*/ 7019523 w 12192000"/>
              <a:gd name="connsiteY318" fmla="*/ 1519450 h 4267200"/>
              <a:gd name="connsiteX319" fmla="*/ 6298091 w 12192000"/>
              <a:gd name="connsiteY319" fmla="*/ 1737122 h 4267200"/>
              <a:gd name="connsiteX320" fmla="*/ 7019523 w 12192000"/>
              <a:gd name="connsiteY320" fmla="*/ 1519450 h 4267200"/>
              <a:gd name="connsiteX321" fmla="*/ 2399523 w 12192000"/>
              <a:gd name="connsiteY321" fmla="*/ 1428234 h 4267200"/>
              <a:gd name="connsiteX322" fmla="*/ 2224982 w 12192000"/>
              <a:gd name="connsiteY322" fmla="*/ 1826201 h 4267200"/>
              <a:gd name="connsiteX323" fmla="*/ 2096099 w 12192000"/>
              <a:gd name="connsiteY323" fmla="*/ 2345900 h 4267200"/>
              <a:gd name="connsiteX324" fmla="*/ 2283317 w 12192000"/>
              <a:gd name="connsiteY324" fmla="*/ 1796925 h 4267200"/>
              <a:gd name="connsiteX325" fmla="*/ 2448558 w 12192000"/>
              <a:gd name="connsiteY325" fmla="*/ 1373435 h 4267200"/>
              <a:gd name="connsiteX326" fmla="*/ 2312521 w 12192000"/>
              <a:gd name="connsiteY326" fmla="*/ 1806140 h 4267200"/>
              <a:gd name="connsiteX327" fmla="*/ 2127533 w 12192000"/>
              <a:gd name="connsiteY327" fmla="*/ 2348380 h 4267200"/>
              <a:gd name="connsiteX328" fmla="*/ 2358080 w 12192000"/>
              <a:gd name="connsiteY328" fmla="*/ 1866134 h 4267200"/>
              <a:gd name="connsiteX329" fmla="*/ 2407436 w 12192000"/>
              <a:gd name="connsiteY329" fmla="*/ 1651070 h 4267200"/>
              <a:gd name="connsiteX330" fmla="*/ 2448558 w 12192000"/>
              <a:gd name="connsiteY330" fmla="*/ 1373435 h 4267200"/>
              <a:gd name="connsiteX331" fmla="*/ 278707 w 12192000"/>
              <a:gd name="connsiteY331" fmla="*/ 1352270 h 4267200"/>
              <a:gd name="connsiteX332" fmla="*/ 321570 w 12192000"/>
              <a:gd name="connsiteY332" fmla="*/ 1861610 h 4267200"/>
              <a:gd name="connsiteX333" fmla="*/ 294281 w 12192000"/>
              <a:gd name="connsiteY333" fmla="*/ 1440658 h 4267200"/>
              <a:gd name="connsiteX334" fmla="*/ 1423821 w 12192000"/>
              <a:gd name="connsiteY334" fmla="*/ 1351958 h 4267200"/>
              <a:gd name="connsiteX335" fmla="*/ 1638521 w 12192000"/>
              <a:gd name="connsiteY335" fmla="*/ 1908470 h 4267200"/>
              <a:gd name="connsiteX336" fmla="*/ 1754199 w 12192000"/>
              <a:gd name="connsiteY336" fmla="*/ 2149284 h 4267200"/>
              <a:gd name="connsiteX337" fmla="*/ 1908359 w 12192000"/>
              <a:gd name="connsiteY337" fmla="*/ 2364988 h 4267200"/>
              <a:gd name="connsiteX338" fmla="*/ 1647661 w 12192000"/>
              <a:gd name="connsiteY338" fmla="*/ 1825945 h 4267200"/>
              <a:gd name="connsiteX339" fmla="*/ 1423821 w 12192000"/>
              <a:gd name="connsiteY339" fmla="*/ 1351958 h 4267200"/>
              <a:gd name="connsiteX340" fmla="*/ 9518298 w 12192000"/>
              <a:gd name="connsiteY340" fmla="*/ 1338235 h 4267200"/>
              <a:gd name="connsiteX341" fmla="*/ 9838009 w 12192000"/>
              <a:gd name="connsiteY341" fmla="*/ 2272553 h 4267200"/>
              <a:gd name="connsiteX342" fmla="*/ 9805906 w 12192000"/>
              <a:gd name="connsiteY342" fmla="*/ 2159819 h 4267200"/>
              <a:gd name="connsiteX343" fmla="*/ 9801623 w 12192000"/>
              <a:gd name="connsiteY343" fmla="*/ 2142555 h 4267200"/>
              <a:gd name="connsiteX344" fmla="*/ 9628671 w 12192000"/>
              <a:gd name="connsiteY344" fmla="*/ 1617375 h 4267200"/>
              <a:gd name="connsiteX345" fmla="*/ 9598299 w 12192000"/>
              <a:gd name="connsiteY345" fmla="*/ 1544643 h 4267200"/>
              <a:gd name="connsiteX346" fmla="*/ 9518298 w 12192000"/>
              <a:gd name="connsiteY346" fmla="*/ 1338235 h 4267200"/>
              <a:gd name="connsiteX347" fmla="*/ 1431890 w 12192000"/>
              <a:gd name="connsiteY347" fmla="*/ 1306475 h 4267200"/>
              <a:gd name="connsiteX348" fmla="*/ 1507597 w 12192000"/>
              <a:gd name="connsiteY348" fmla="*/ 1446132 h 4267200"/>
              <a:gd name="connsiteX349" fmla="*/ 1674586 w 12192000"/>
              <a:gd name="connsiteY349" fmla="*/ 1813832 h 4267200"/>
              <a:gd name="connsiteX350" fmla="*/ 1815950 w 12192000"/>
              <a:gd name="connsiteY350" fmla="*/ 2128564 h 4267200"/>
              <a:gd name="connsiteX351" fmla="*/ 1984242 w 12192000"/>
              <a:gd name="connsiteY351" fmla="*/ 2430829 h 4267200"/>
              <a:gd name="connsiteX352" fmla="*/ 2014023 w 12192000"/>
              <a:gd name="connsiteY352" fmla="*/ 2450995 h 4267200"/>
              <a:gd name="connsiteX353" fmla="*/ 1747337 w 12192000"/>
              <a:gd name="connsiteY353" fmla="*/ 1855264 h 4267200"/>
              <a:gd name="connsiteX354" fmla="*/ 1533749 w 12192000"/>
              <a:gd name="connsiteY354" fmla="*/ 1478656 h 4267200"/>
              <a:gd name="connsiteX355" fmla="*/ 1431890 w 12192000"/>
              <a:gd name="connsiteY355" fmla="*/ 1306475 h 4267200"/>
              <a:gd name="connsiteX356" fmla="*/ 5052692 w 12192000"/>
              <a:gd name="connsiteY356" fmla="*/ 1292994 h 4267200"/>
              <a:gd name="connsiteX357" fmla="*/ 5200661 w 12192000"/>
              <a:gd name="connsiteY357" fmla="*/ 1635186 h 4267200"/>
              <a:gd name="connsiteX358" fmla="*/ 5297138 w 12192000"/>
              <a:gd name="connsiteY358" fmla="*/ 1906351 h 4267200"/>
              <a:gd name="connsiteX359" fmla="*/ 5052692 w 12192000"/>
              <a:gd name="connsiteY359" fmla="*/ 1292994 h 4267200"/>
              <a:gd name="connsiteX360" fmla="*/ 9528078 w 12192000"/>
              <a:gd name="connsiteY360" fmla="*/ 1278636 h 4267200"/>
              <a:gd name="connsiteX361" fmla="*/ 9623946 w 12192000"/>
              <a:gd name="connsiteY361" fmla="*/ 1534260 h 4267200"/>
              <a:gd name="connsiteX362" fmla="*/ 9654858 w 12192000"/>
              <a:gd name="connsiteY362" fmla="*/ 1607218 h 4267200"/>
              <a:gd name="connsiteX363" fmla="*/ 9826304 w 12192000"/>
              <a:gd name="connsiteY363" fmla="*/ 2125320 h 4267200"/>
              <a:gd name="connsiteX364" fmla="*/ 9701198 w 12192000"/>
              <a:gd name="connsiteY364" fmla="*/ 1646797 h 4267200"/>
              <a:gd name="connsiteX365" fmla="*/ 9528078 w 12192000"/>
              <a:gd name="connsiteY365" fmla="*/ 1278636 h 4267200"/>
              <a:gd name="connsiteX366" fmla="*/ 5009948 w 12192000"/>
              <a:gd name="connsiteY366" fmla="*/ 1273619 h 4267200"/>
              <a:gd name="connsiteX367" fmla="*/ 5121777 w 12192000"/>
              <a:gd name="connsiteY367" fmla="*/ 1654213 h 4267200"/>
              <a:gd name="connsiteX368" fmla="*/ 5293545 w 12192000"/>
              <a:gd name="connsiteY368" fmla="*/ 2072247 h 4267200"/>
              <a:gd name="connsiteX369" fmla="*/ 5294042 w 12192000"/>
              <a:gd name="connsiteY369" fmla="*/ 2065019 h 4267200"/>
              <a:gd name="connsiteX370" fmla="*/ 5171936 w 12192000"/>
              <a:gd name="connsiteY370" fmla="*/ 1647613 h 4267200"/>
              <a:gd name="connsiteX371" fmla="*/ 5009948 w 12192000"/>
              <a:gd name="connsiteY371" fmla="*/ 1273619 h 4267200"/>
              <a:gd name="connsiteX372" fmla="*/ 655236 w 12192000"/>
              <a:gd name="connsiteY372" fmla="*/ 1268632 h 4267200"/>
              <a:gd name="connsiteX373" fmla="*/ 839521 w 12192000"/>
              <a:gd name="connsiteY373" fmla="*/ 1685315 h 4267200"/>
              <a:gd name="connsiteX374" fmla="*/ 1109416 w 12192000"/>
              <a:gd name="connsiteY374" fmla="*/ 2061663 h 4267200"/>
              <a:gd name="connsiteX375" fmla="*/ 1298300 w 12192000"/>
              <a:gd name="connsiteY375" fmla="*/ 2247742 h 4267200"/>
              <a:gd name="connsiteX376" fmla="*/ 1125871 w 12192000"/>
              <a:gd name="connsiteY376" fmla="*/ 1989513 h 4267200"/>
              <a:gd name="connsiteX377" fmla="*/ 981574 w 12192000"/>
              <a:gd name="connsiteY377" fmla="*/ 1783157 h 4267200"/>
              <a:gd name="connsiteX378" fmla="*/ 922198 w 12192000"/>
              <a:gd name="connsiteY378" fmla="*/ 1677437 h 4267200"/>
              <a:gd name="connsiteX379" fmla="*/ 869293 w 12192000"/>
              <a:gd name="connsiteY379" fmla="*/ 1583214 h 4267200"/>
              <a:gd name="connsiteX380" fmla="*/ 751431 w 12192000"/>
              <a:gd name="connsiteY380" fmla="*/ 1405731 h 4267200"/>
              <a:gd name="connsiteX381" fmla="*/ 6516292 w 12192000"/>
              <a:gd name="connsiteY381" fmla="*/ 1263064 h 4267200"/>
              <a:gd name="connsiteX382" fmla="*/ 5736320 w 12192000"/>
              <a:gd name="connsiteY382" fmla="*/ 1501803 h 4267200"/>
              <a:gd name="connsiteX383" fmla="*/ 6516292 w 12192000"/>
              <a:gd name="connsiteY383" fmla="*/ 1263064 h 4267200"/>
              <a:gd name="connsiteX384" fmla="*/ 291466 w 12192000"/>
              <a:gd name="connsiteY384" fmla="*/ 1250369 h 4267200"/>
              <a:gd name="connsiteX385" fmla="*/ 323180 w 12192000"/>
              <a:gd name="connsiteY385" fmla="*/ 1435283 h 4267200"/>
              <a:gd name="connsiteX386" fmla="*/ 349381 w 12192000"/>
              <a:gd name="connsiteY386" fmla="*/ 1875041 h 4267200"/>
              <a:gd name="connsiteX387" fmla="*/ 374363 w 12192000"/>
              <a:gd name="connsiteY387" fmla="*/ 1506494 h 4267200"/>
              <a:gd name="connsiteX388" fmla="*/ 302168 w 12192000"/>
              <a:gd name="connsiteY388" fmla="*/ 1274495 h 4267200"/>
              <a:gd name="connsiteX389" fmla="*/ 291466 w 12192000"/>
              <a:gd name="connsiteY389" fmla="*/ 1250369 h 4267200"/>
              <a:gd name="connsiteX390" fmla="*/ 678222 w 12192000"/>
              <a:gd name="connsiteY390" fmla="*/ 1248670 h 4267200"/>
              <a:gd name="connsiteX391" fmla="*/ 775536 w 12192000"/>
              <a:gd name="connsiteY391" fmla="*/ 1388015 h 4267200"/>
              <a:gd name="connsiteX392" fmla="*/ 894529 w 12192000"/>
              <a:gd name="connsiteY392" fmla="*/ 1567739 h 4267200"/>
              <a:gd name="connsiteX393" fmla="*/ 948000 w 12192000"/>
              <a:gd name="connsiteY393" fmla="*/ 1663088 h 4267200"/>
              <a:gd name="connsiteX394" fmla="*/ 1006812 w 12192000"/>
              <a:gd name="connsiteY394" fmla="*/ 1767683 h 4267200"/>
              <a:gd name="connsiteX395" fmla="*/ 1149133 w 12192000"/>
              <a:gd name="connsiteY395" fmla="*/ 1971513 h 4267200"/>
              <a:gd name="connsiteX396" fmla="*/ 1333952 w 12192000"/>
              <a:gd name="connsiteY396" fmla="*/ 2251620 h 4267200"/>
              <a:gd name="connsiteX397" fmla="*/ 1337329 w 12192000"/>
              <a:gd name="connsiteY397" fmla="*/ 2258350 h 4267200"/>
              <a:gd name="connsiteX398" fmla="*/ 1014726 w 12192000"/>
              <a:gd name="connsiteY398" fmla="*/ 1615556 h 4267200"/>
              <a:gd name="connsiteX399" fmla="*/ 678222 w 12192000"/>
              <a:gd name="connsiteY399" fmla="*/ 1248670 h 4267200"/>
              <a:gd name="connsiteX400" fmla="*/ 9441752 w 12192000"/>
              <a:gd name="connsiteY400" fmla="*/ 1245311 h 4267200"/>
              <a:gd name="connsiteX401" fmla="*/ 9278979 w 12192000"/>
              <a:gd name="connsiteY401" fmla="*/ 1406236 h 4267200"/>
              <a:gd name="connsiteX402" fmla="*/ 9235540 w 12192000"/>
              <a:gd name="connsiteY402" fmla="*/ 1546869 h 4267200"/>
              <a:gd name="connsiteX403" fmla="*/ 9264074 w 12192000"/>
              <a:gd name="connsiteY403" fmla="*/ 1557016 h 4267200"/>
              <a:gd name="connsiteX404" fmla="*/ 9441752 w 12192000"/>
              <a:gd name="connsiteY404" fmla="*/ 1245311 h 4267200"/>
              <a:gd name="connsiteX405" fmla="*/ 6691602 w 12192000"/>
              <a:gd name="connsiteY405" fmla="*/ 1140573 h 4267200"/>
              <a:gd name="connsiteX406" fmla="*/ 6571100 w 12192000"/>
              <a:gd name="connsiteY406" fmla="*/ 1183662 h 4267200"/>
              <a:gd name="connsiteX407" fmla="*/ 6241687 w 12192000"/>
              <a:gd name="connsiteY407" fmla="*/ 1257600 h 4267200"/>
              <a:gd name="connsiteX408" fmla="*/ 5693009 w 12192000"/>
              <a:gd name="connsiteY408" fmla="*/ 1478256 h 4267200"/>
              <a:gd name="connsiteX409" fmla="*/ 6548420 w 12192000"/>
              <a:gd name="connsiteY409" fmla="*/ 1214599 h 4267200"/>
              <a:gd name="connsiteX410" fmla="*/ 6605473 w 12192000"/>
              <a:gd name="connsiteY410" fmla="*/ 1184686 h 4267200"/>
              <a:gd name="connsiteX411" fmla="*/ 6691602 w 12192000"/>
              <a:gd name="connsiteY411" fmla="*/ 1140573 h 4267200"/>
              <a:gd name="connsiteX412" fmla="*/ 4002475 w 12192000"/>
              <a:gd name="connsiteY412" fmla="*/ 1037802 h 4267200"/>
              <a:gd name="connsiteX413" fmla="*/ 4000324 w 12192000"/>
              <a:gd name="connsiteY413" fmla="*/ 1039362 h 4267200"/>
              <a:gd name="connsiteX414" fmla="*/ 4002862 w 12192000"/>
              <a:gd name="connsiteY414" fmla="*/ 1042866 h 4267200"/>
              <a:gd name="connsiteX415" fmla="*/ 4002475 w 12192000"/>
              <a:gd name="connsiteY415" fmla="*/ 1037802 h 4267200"/>
              <a:gd name="connsiteX416" fmla="*/ 506322 w 12192000"/>
              <a:gd name="connsiteY416" fmla="*/ 1020997 h 4267200"/>
              <a:gd name="connsiteX417" fmla="*/ 533068 w 12192000"/>
              <a:gd name="connsiteY417" fmla="*/ 1029409 h 4267200"/>
              <a:gd name="connsiteX418" fmla="*/ 1232525 w 12192000"/>
              <a:gd name="connsiteY418" fmla="*/ 1804675 h 4267200"/>
              <a:gd name="connsiteX419" fmla="*/ 1388858 w 12192000"/>
              <a:gd name="connsiteY419" fmla="*/ 2368011 h 4267200"/>
              <a:gd name="connsiteX420" fmla="*/ 1384098 w 12192000"/>
              <a:gd name="connsiteY420" fmla="*/ 2378125 h 4267200"/>
              <a:gd name="connsiteX421" fmla="*/ 1425393 w 12192000"/>
              <a:gd name="connsiteY421" fmla="*/ 2589124 h 4267200"/>
              <a:gd name="connsiteX422" fmla="*/ 1424001 w 12192000"/>
              <a:gd name="connsiteY422" fmla="*/ 2597541 h 4267200"/>
              <a:gd name="connsiteX423" fmla="*/ 2152729 w 12192000"/>
              <a:gd name="connsiteY423" fmla="*/ 2864487 h 4267200"/>
              <a:gd name="connsiteX424" fmla="*/ 2020609 w 12192000"/>
              <a:gd name="connsiteY424" fmla="*/ 2539671 h 4267200"/>
              <a:gd name="connsiteX425" fmla="*/ 2018920 w 12192000"/>
              <a:gd name="connsiteY425" fmla="*/ 2536309 h 4267200"/>
              <a:gd name="connsiteX426" fmla="*/ 1342441 w 12192000"/>
              <a:gd name="connsiteY426" fmla="*/ 1173017 h 4267200"/>
              <a:gd name="connsiteX427" fmla="*/ 1367925 w 12192000"/>
              <a:gd name="connsiteY427" fmla="*/ 1135648 h 4267200"/>
              <a:gd name="connsiteX428" fmla="*/ 1771401 w 12192000"/>
              <a:gd name="connsiteY428" fmla="*/ 1806673 h 4267200"/>
              <a:gd name="connsiteX429" fmla="*/ 1972385 w 12192000"/>
              <a:gd name="connsiteY429" fmla="*/ 2198735 h 4267200"/>
              <a:gd name="connsiteX430" fmla="*/ 2040892 w 12192000"/>
              <a:gd name="connsiteY430" fmla="*/ 2405205 h 4267200"/>
              <a:gd name="connsiteX431" fmla="*/ 2131689 w 12192000"/>
              <a:gd name="connsiteY431" fmla="*/ 1936926 h 4267200"/>
              <a:gd name="connsiteX432" fmla="*/ 2454820 w 12192000"/>
              <a:gd name="connsiteY432" fmla="*/ 1248808 h 4267200"/>
              <a:gd name="connsiteX433" fmla="*/ 2492512 w 12192000"/>
              <a:gd name="connsiteY433" fmla="*/ 1302920 h 4267200"/>
              <a:gd name="connsiteX434" fmla="*/ 2081216 w 12192000"/>
              <a:gd name="connsiteY434" fmla="*/ 2527513 h 4267200"/>
              <a:gd name="connsiteX435" fmla="*/ 2081211 w 12192000"/>
              <a:gd name="connsiteY435" fmla="*/ 2528916 h 4267200"/>
              <a:gd name="connsiteX436" fmla="*/ 2199067 w 12192000"/>
              <a:gd name="connsiteY436" fmla="*/ 2884061 h 4267200"/>
              <a:gd name="connsiteX437" fmla="*/ 3192586 w 12192000"/>
              <a:gd name="connsiteY437" fmla="*/ 3411496 h 4267200"/>
              <a:gd name="connsiteX438" fmla="*/ 3182620 w 12192000"/>
              <a:gd name="connsiteY438" fmla="*/ 3483279 h 4267200"/>
              <a:gd name="connsiteX439" fmla="*/ 2435119 w 12192000"/>
              <a:gd name="connsiteY439" fmla="*/ 3080173 h 4267200"/>
              <a:gd name="connsiteX440" fmla="*/ 2410152 w 12192000"/>
              <a:gd name="connsiteY440" fmla="*/ 3063751 h 4267200"/>
              <a:gd name="connsiteX441" fmla="*/ 2408099 w 12192000"/>
              <a:gd name="connsiteY441" fmla="*/ 3064403 h 4267200"/>
              <a:gd name="connsiteX442" fmla="*/ 2407218 w 12192000"/>
              <a:gd name="connsiteY442" fmla="*/ 3070324 h 4267200"/>
              <a:gd name="connsiteX443" fmla="*/ 2380138 w 12192000"/>
              <a:gd name="connsiteY443" fmla="*/ 3099341 h 4267200"/>
              <a:gd name="connsiteX444" fmla="*/ 1765923 w 12192000"/>
              <a:gd name="connsiteY444" fmla="*/ 3581043 h 4267200"/>
              <a:gd name="connsiteX445" fmla="*/ 1702258 w 12192000"/>
              <a:gd name="connsiteY445" fmla="*/ 3612286 h 4267200"/>
              <a:gd name="connsiteX446" fmla="*/ 1538370 w 12192000"/>
              <a:gd name="connsiteY446" fmla="*/ 3811804 h 4267200"/>
              <a:gd name="connsiteX447" fmla="*/ 1325720 w 12192000"/>
              <a:gd name="connsiteY447" fmla="*/ 4125411 h 4267200"/>
              <a:gd name="connsiteX448" fmla="*/ 1206279 w 12192000"/>
              <a:gd name="connsiteY448" fmla="*/ 4267200 h 4267200"/>
              <a:gd name="connsiteX449" fmla="*/ 1115040 w 12192000"/>
              <a:gd name="connsiteY449" fmla="*/ 4267200 h 4267200"/>
              <a:gd name="connsiteX450" fmla="*/ 1258195 w 12192000"/>
              <a:gd name="connsiteY450" fmla="*/ 4099624 h 4267200"/>
              <a:gd name="connsiteX451" fmla="*/ 1423113 w 12192000"/>
              <a:gd name="connsiteY451" fmla="*/ 3874565 h 4267200"/>
              <a:gd name="connsiteX452" fmla="*/ 1260565 w 12192000"/>
              <a:gd name="connsiteY452" fmla="*/ 4031982 h 4267200"/>
              <a:gd name="connsiteX453" fmla="*/ 1073327 w 12192000"/>
              <a:gd name="connsiteY453" fmla="*/ 4218727 h 4267200"/>
              <a:gd name="connsiteX454" fmla="*/ 1032294 w 12192000"/>
              <a:gd name="connsiteY454" fmla="*/ 4267200 h 4267200"/>
              <a:gd name="connsiteX455" fmla="*/ 993830 w 12192000"/>
              <a:gd name="connsiteY455" fmla="*/ 4267200 h 4267200"/>
              <a:gd name="connsiteX456" fmla="*/ 1051860 w 12192000"/>
              <a:gd name="connsiteY456" fmla="*/ 4198693 h 4267200"/>
              <a:gd name="connsiteX457" fmla="*/ 1240607 w 12192000"/>
              <a:gd name="connsiteY457" fmla="*/ 4010401 h 4267200"/>
              <a:gd name="connsiteX458" fmla="*/ 1310106 w 12192000"/>
              <a:gd name="connsiteY458" fmla="*/ 3943217 h 4267200"/>
              <a:gd name="connsiteX459" fmla="*/ 952103 w 12192000"/>
              <a:gd name="connsiteY459" fmla="*/ 4265972 h 4267200"/>
              <a:gd name="connsiteX460" fmla="*/ 951207 w 12192000"/>
              <a:gd name="connsiteY460" fmla="*/ 4267200 h 4267200"/>
              <a:gd name="connsiteX461" fmla="*/ 862760 w 12192000"/>
              <a:gd name="connsiteY461" fmla="*/ 4267200 h 4267200"/>
              <a:gd name="connsiteX462" fmla="*/ 909145 w 12192000"/>
              <a:gd name="connsiteY462" fmla="*/ 4199225 h 4267200"/>
              <a:gd name="connsiteX463" fmla="*/ 1214067 w 12192000"/>
              <a:gd name="connsiteY463" fmla="*/ 3908561 h 4267200"/>
              <a:gd name="connsiteX464" fmla="*/ 640967 w 12192000"/>
              <a:gd name="connsiteY464" fmla="*/ 4105601 h 4267200"/>
              <a:gd name="connsiteX465" fmla="*/ 372807 w 12192000"/>
              <a:gd name="connsiteY465" fmla="*/ 4243651 h 4267200"/>
              <a:gd name="connsiteX466" fmla="*/ 332830 w 12192000"/>
              <a:gd name="connsiteY466" fmla="*/ 4267200 h 4267200"/>
              <a:gd name="connsiteX467" fmla="*/ 168301 w 12192000"/>
              <a:gd name="connsiteY467" fmla="*/ 4267200 h 4267200"/>
              <a:gd name="connsiteX468" fmla="*/ 278002 w 12192000"/>
              <a:gd name="connsiteY468" fmla="*/ 4201399 h 4267200"/>
              <a:gd name="connsiteX469" fmla="*/ 527241 w 12192000"/>
              <a:gd name="connsiteY469" fmla="*/ 4065078 h 4267200"/>
              <a:gd name="connsiteX470" fmla="*/ 1510397 w 12192000"/>
              <a:gd name="connsiteY470" fmla="*/ 3684705 h 4267200"/>
              <a:gd name="connsiteX471" fmla="*/ 1146550 w 12192000"/>
              <a:gd name="connsiteY471" fmla="*/ 3802012 h 4267200"/>
              <a:gd name="connsiteX472" fmla="*/ 698834 w 12192000"/>
              <a:gd name="connsiteY472" fmla="*/ 3952272 h 4267200"/>
              <a:gd name="connsiteX473" fmla="*/ 192528 w 12192000"/>
              <a:gd name="connsiteY473" fmla="*/ 4236299 h 4267200"/>
              <a:gd name="connsiteX474" fmla="*/ 148586 w 12192000"/>
              <a:gd name="connsiteY474" fmla="*/ 4267200 h 4267200"/>
              <a:gd name="connsiteX475" fmla="*/ 98116 w 12192000"/>
              <a:gd name="connsiteY475" fmla="*/ 4267200 h 4267200"/>
              <a:gd name="connsiteX476" fmla="*/ 169669 w 12192000"/>
              <a:gd name="connsiteY476" fmla="*/ 4216852 h 4267200"/>
              <a:gd name="connsiteX477" fmla="*/ 687572 w 12192000"/>
              <a:gd name="connsiteY477" fmla="*/ 3925629 h 4267200"/>
              <a:gd name="connsiteX478" fmla="*/ 1138365 w 12192000"/>
              <a:gd name="connsiteY478" fmla="*/ 3774515 h 4267200"/>
              <a:gd name="connsiteX479" fmla="*/ 1505579 w 12192000"/>
              <a:gd name="connsiteY479" fmla="*/ 3655526 h 4267200"/>
              <a:gd name="connsiteX480" fmla="*/ 1313114 w 12192000"/>
              <a:gd name="connsiteY480" fmla="*/ 3655216 h 4267200"/>
              <a:gd name="connsiteX481" fmla="*/ 1109304 w 12192000"/>
              <a:gd name="connsiteY481" fmla="*/ 3669030 h 4267200"/>
              <a:gd name="connsiteX482" fmla="*/ 258951 w 12192000"/>
              <a:gd name="connsiteY482" fmla="*/ 4111994 h 4267200"/>
              <a:gd name="connsiteX483" fmla="*/ 80807 w 12192000"/>
              <a:gd name="connsiteY483" fmla="*/ 4267200 h 4267200"/>
              <a:gd name="connsiteX484" fmla="*/ 0 w 12192000"/>
              <a:gd name="connsiteY484" fmla="*/ 4267200 h 4267200"/>
              <a:gd name="connsiteX485" fmla="*/ 0 w 12192000"/>
              <a:gd name="connsiteY485" fmla="*/ 4233763 h 4267200"/>
              <a:gd name="connsiteX486" fmla="*/ 36881 w 12192000"/>
              <a:gd name="connsiteY486" fmla="*/ 4200118 h 4267200"/>
              <a:gd name="connsiteX487" fmla="*/ 910534 w 12192000"/>
              <a:gd name="connsiteY487" fmla="*/ 3629753 h 4267200"/>
              <a:gd name="connsiteX488" fmla="*/ 1578717 w 12192000"/>
              <a:gd name="connsiteY488" fmla="*/ 3575982 h 4267200"/>
              <a:gd name="connsiteX489" fmla="*/ 2338780 w 12192000"/>
              <a:gd name="connsiteY489" fmla="*/ 3033725 h 4267200"/>
              <a:gd name="connsiteX490" fmla="*/ 1807991 w 12192000"/>
              <a:gd name="connsiteY490" fmla="*/ 2807184 h 4267200"/>
              <a:gd name="connsiteX491" fmla="*/ 1416358 w 12192000"/>
              <a:gd name="connsiteY491" fmla="*/ 3112571 h 4267200"/>
              <a:gd name="connsiteX492" fmla="*/ 939066 w 12192000"/>
              <a:gd name="connsiteY492" fmla="*/ 3378798 h 4267200"/>
              <a:gd name="connsiteX493" fmla="*/ 115099 w 12192000"/>
              <a:gd name="connsiteY493" fmla="*/ 3607650 h 4267200"/>
              <a:gd name="connsiteX494" fmla="*/ 97284 w 12192000"/>
              <a:gd name="connsiteY494" fmla="*/ 3520393 h 4267200"/>
              <a:gd name="connsiteX495" fmla="*/ 922050 w 12192000"/>
              <a:gd name="connsiteY495" fmla="*/ 3074867 h 4267200"/>
              <a:gd name="connsiteX496" fmla="*/ 1405265 w 12192000"/>
              <a:gd name="connsiteY496" fmla="*/ 3016319 h 4267200"/>
              <a:gd name="connsiteX497" fmla="*/ 1407512 w 12192000"/>
              <a:gd name="connsiteY497" fmla="*/ 3018001 h 4267200"/>
              <a:gd name="connsiteX498" fmla="*/ 1726266 w 12192000"/>
              <a:gd name="connsiteY498" fmla="*/ 2777274 h 4267200"/>
              <a:gd name="connsiteX499" fmla="*/ 625390 w 12192000"/>
              <a:gd name="connsiteY499" fmla="*/ 2514541 h 4267200"/>
              <a:gd name="connsiteX500" fmla="*/ 619799 w 12192000"/>
              <a:gd name="connsiteY500" fmla="*/ 2527180 h 4267200"/>
              <a:gd name="connsiteX501" fmla="*/ 310030 w 12192000"/>
              <a:gd name="connsiteY501" fmla="*/ 2771818 h 4267200"/>
              <a:gd name="connsiteX502" fmla="*/ 173877 w 12192000"/>
              <a:gd name="connsiteY502" fmla="*/ 2937056 h 4267200"/>
              <a:gd name="connsiteX503" fmla="*/ 77889 w 12192000"/>
              <a:gd name="connsiteY503" fmla="*/ 3138440 h 4267200"/>
              <a:gd name="connsiteX504" fmla="*/ 0 w 12192000"/>
              <a:gd name="connsiteY504" fmla="*/ 3271395 h 4267200"/>
              <a:gd name="connsiteX505" fmla="*/ 0 w 12192000"/>
              <a:gd name="connsiteY505" fmla="*/ 3153002 h 4267200"/>
              <a:gd name="connsiteX506" fmla="*/ 2386 w 12192000"/>
              <a:gd name="connsiteY506" fmla="*/ 3149203 h 4267200"/>
              <a:gd name="connsiteX507" fmla="*/ 89753 w 12192000"/>
              <a:gd name="connsiteY507" fmla="*/ 2987702 h 4267200"/>
              <a:gd name="connsiteX508" fmla="*/ 76869 w 12192000"/>
              <a:gd name="connsiteY508" fmla="*/ 3005404 h 4267200"/>
              <a:gd name="connsiteX509" fmla="*/ 32049 w 12192000"/>
              <a:gd name="connsiteY509" fmla="*/ 3065814 h 4267200"/>
              <a:gd name="connsiteX510" fmla="*/ 0 w 12192000"/>
              <a:gd name="connsiteY510" fmla="*/ 3108744 h 4267200"/>
              <a:gd name="connsiteX511" fmla="*/ 0 w 12192000"/>
              <a:gd name="connsiteY511" fmla="*/ 3058059 h 4267200"/>
              <a:gd name="connsiteX512" fmla="*/ 7610 w 12192000"/>
              <a:gd name="connsiteY512" fmla="*/ 3047889 h 4267200"/>
              <a:gd name="connsiteX513" fmla="*/ 52419 w 12192000"/>
              <a:gd name="connsiteY513" fmla="*/ 2987479 h 4267200"/>
              <a:gd name="connsiteX514" fmla="*/ 59142 w 12192000"/>
              <a:gd name="connsiteY514" fmla="*/ 2978488 h 4267200"/>
              <a:gd name="connsiteX515" fmla="*/ 0 w 12192000"/>
              <a:gd name="connsiteY515" fmla="*/ 3015334 h 4267200"/>
              <a:gd name="connsiteX516" fmla="*/ 0 w 12192000"/>
              <a:gd name="connsiteY516" fmla="*/ 2914286 h 4267200"/>
              <a:gd name="connsiteX517" fmla="*/ 36383 w 12192000"/>
              <a:gd name="connsiteY517" fmla="*/ 2901128 h 4267200"/>
              <a:gd name="connsiteX518" fmla="*/ 156329 w 12192000"/>
              <a:gd name="connsiteY518" fmla="*/ 2840533 h 4267200"/>
              <a:gd name="connsiteX519" fmla="*/ 358355 w 12192000"/>
              <a:gd name="connsiteY519" fmla="*/ 2620471 h 4267200"/>
              <a:gd name="connsiteX520" fmla="*/ 510577 w 12192000"/>
              <a:gd name="connsiteY520" fmla="*/ 2501244 h 4267200"/>
              <a:gd name="connsiteX521" fmla="*/ 211967 w 12192000"/>
              <a:gd name="connsiteY521" fmla="*/ 2479171 h 4267200"/>
              <a:gd name="connsiteX522" fmla="*/ 0 w 12192000"/>
              <a:gd name="connsiteY522" fmla="*/ 2476398 h 4267200"/>
              <a:gd name="connsiteX523" fmla="*/ 0 w 12192000"/>
              <a:gd name="connsiteY523" fmla="*/ 2389189 h 4267200"/>
              <a:gd name="connsiteX524" fmla="*/ 103062 w 12192000"/>
              <a:gd name="connsiteY524" fmla="*/ 2389518 h 4267200"/>
              <a:gd name="connsiteX525" fmla="*/ 510734 w 12192000"/>
              <a:gd name="connsiteY525" fmla="*/ 2416201 h 4267200"/>
              <a:gd name="connsiteX526" fmla="*/ 279257 w 12192000"/>
              <a:gd name="connsiteY526" fmla="*/ 2092102 h 4267200"/>
              <a:gd name="connsiteX527" fmla="*/ 65265 w 12192000"/>
              <a:gd name="connsiteY527" fmla="*/ 2006049 h 4267200"/>
              <a:gd name="connsiteX528" fmla="*/ 0 w 12192000"/>
              <a:gd name="connsiteY528" fmla="*/ 1982532 h 4267200"/>
              <a:gd name="connsiteX529" fmla="*/ 0 w 12192000"/>
              <a:gd name="connsiteY529" fmla="*/ 1912789 h 4267200"/>
              <a:gd name="connsiteX530" fmla="*/ 97460 w 12192000"/>
              <a:gd name="connsiteY530" fmla="*/ 1953725 h 4267200"/>
              <a:gd name="connsiteX531" fmla="*/ 221272 w 12192000"/>
              <a:gd name="connsiteY531" fmla="*/ 1980766 h 4267200"/>
              <a:gd name="connsiteX532" fmla="*/ 116765 w 12192000"/>
              <a:gd name="connsiteY532" fmla="*/ 1911033 h 4267200"/>
              <a:gd name="connsiteX533" fmla="*/ 16405 w 12192000"/>
              <a:gd name="connsiteY533" fmla="*/ 1803412 h 4267200"/>
              <a:gd name="connsiteX534" fmla="*/ 0 w 12192000"/>
              <a:gd name="connsiteY534" fmla="*/ 1784777 h 4267200"/>
              <a:gd name="connsiteX535" fmla="*/ 0 w 12192000"/>
              <a:gd name="connsiteY535" fmla="*/ 1740082 h 4267200"/>
              <a:gd name="connsiteX536" fmla="*/ 39394 w 12192000"/>
              <a:gd name="connsiteY536" fmla="*/ 1784856 h 4267200"/>
              <a:gd name="connsiteX537" fmla="*/ 135813 w 12192000"/>
              <a:gd name="connsiteY537" fmla="*/ 1888838 h 4267200"/>
              <a:gd name="connsiteX538" fmla="*/ 242575 w 12192000"/>
              <a:gd name="connsiteY538" fmla="*/ 1958841 h 4267200"/>
              <a:gd name="connsiteX539" fmla="*/ 82197 w 12192000"/>
              <a:gd name="connsiteY539" fmla="*/ 1754826 h 4267200"/>
              <a:gd name="connsiteX540" fmla="*/ 0 w 12192000"/>
              <a:gd name="connsiteY540" fmla="*/ 1679650 h 4267200"/>
              <a:gd name="connsiteX541" fmla="*/ 0 w 12192000"/>
              <a:gd name="connsiteY541" fmla="*/ 1602463 h 4267200"/>
              <a:gd name="connsiteX542" fmla="*/ 84689 w 12192000"/>
              <a:gd name="connsiteY542" fmla="*/ 1677442 h 4267200"/>
              <a:gd name="connsiteX543" fmla="*/ 298437 w 12192000"/>
              <a:gd name="connsiteY543" fmla="*/ 1968019 h 4267200"/>
              <a:gd name="connsiteX544" fmla="*/ 227269 w 12192000"/>
              <a:gd name="connsiteY544" fmla="*/ 1114064 h 4267200"/>
              <a:gd name="connsiteX545" fmla="*/ 248003 w 12192000"/>
              <a:gd name="connsiteY545" fmla="*/ 1089613 h 4267200"/>
              <a:gd name="connsiteX546" fmla="*/ 427020 w 12192000"/>
              <a:gd name="connsiteY546" fmla="*/ 1619803 h 4267200"/>
              <a:gd name="connsiteX547" fmla="*/ 340345 w 12192000"/>
              <a:gd name="connsiteY547" fmla="*/ 2027739 h 4267200"/>
              <a:gd name="connsiteX548" fmla="*/ 360865 w 12192000"/>
              <a:gd name="connsiteY548" fmla="*/ 2044827 h 4267200"/>
              <a:gd name="connsiteX549" fmla="*/ 560414 w 12192000"/>
              <a:gd name="connsiteY549" fmla="*/ 2421457 h 4267200"/>
              <a:gd name="connsiteX550" fmla="*/ 1359703 w 12192000"/>
              <a:gd name="connsiteY550" fmla="*/ 2578554 h 4267200"/>
              <a:gd name="connsiteX551" fmla="*/ 1359422 w 12192000"/>
              <a:gd name="connsiteY551" fmla="*/ 2577994 h 4267200"/>
              <a:gd name="connsiteX552" fmla="*/ 828701 w 12192000"/>
              <a:gd name="connsiteY552" fmla="*/ 1839520 h 4267200"/>
              <a:gd name="connsiteX553" fmla="*/ 494427 w 12192000"/>
              <a:gd name="connsiteY553" fmla="*/ 1092333 h 4267200"/>
              <a:gd name="connsiteX554" fmla="*/ 506322 w 12192000"/>
              <a:gd name="connsiteY554" fmla="*/ 1020997 h 4267200"/>
              <a:gd name="connsiteX555" fmla="*/ 4570198 w 12192000"/>
              <a:gd name="connsiteY555" fmla="*/ 978081 h 4267200"/>
              <a:gd name="connsiteX556" fmla="*/ 4523691 w 12192000"/>
              <a:gd name="connsiteY556" fmla="*/ 1127776 h 4267200"/>
              <a:gd name="connsiteX557" fmla="*/ 4509875 w 12192000"/>
              <a:gd name="connsiteY557" fmla="*/ 1167552 h 4267200"/>
              <a:gd name="connsiteX558" fmla="*/ 4478168 w 12192000"/>
              <a:gd name="connsiteY558" fmla="*/ 1260735 h 4267200"/>
              <a:gd name="connsiteX559" fmla="*/ 4409309 w 12192000"/>
              <a:gd name="connsiteY559" fmla="*/ 1666996 h 4267200"/>
              <a:gd name="connsiteX560" fmla="*/ 4370031 w 12192000"/>
              <a:gd name="connsiteY560" fmla="*/ 1955666 h 4267200"/>
              <a:gd name="connsiteX561" fmla="*/ 4570198 w 12192000"/>
              <a:gd name="connsiteY561" fmla="*/ 978081 h 4267200"/>
              <a:gd name="connsiteX562" fmla="*/ 12149131 w 12192000"/>
              <a:gd name="connsiteY562" fmla="*/ 959050 h 4267200"/>
              <a:gd name="connsiteX563" fmla="*/ 12105664 w 12192000"/>
              <a:gd name="connsiteY563" fmla="*/ 1006960 h 4267200"/>
              <a:gd name="connsiteX564" fmla="*/ 11883102 w 12192000"/>
              <a:gd name="connsiteY564" fmla="*/ 1184424 h 4267200"/>
              <a:gd name="connsiteX565" fmla="*/ 11665174 w 12192000"/>
              <a:gd name="connsiteY565" fmla="*/ 1317493 h 4267200"/>
              <a:gd name="connsiteX566" fmla="*/ 11590337 w 12192000"/>
              <a:gd name="connsiteY566" fmla="*/ 1348256 h 4267200"/>
              <a:gd name="connsiteX567" fmla="*/ 11492588 w 12192000"/>
              <a:gd name="connsiteY567" fmla="*/ 1390573 h 4267200"/>
              <a:gd name="connsiteX568" fmla="*/ 11888865 w 12192000"/>
              <a:gd name="connsiteY568" fmla="*/ 1220988 h 4267200"/>
              <a:gd name="connsiteX569" fmla="*/ 12149131 w 12192000"/>
              <a:gd name="connsiteY569" fmla="*/ 959050 h 4267200"/>
              <a:gd name="connsiteX570" fmla="*/ 4557898 w 12192000"/>
              <a:gd name="connsiteY570" fmla="*/ 900011 h 4267200"/>
              <a:gd name="connsiteX571" fmla="*/ 4344840 w 12192000"/>
              <a:gd name="connsiteY571" fmla="*/ 1922038 h 4267200"/>
              <a:gd name="connsiteX572" fmla="*/ 4378710 w 12192000"/>
              <a:gd name="connsiteY572" fmla="*/ 1665516 h 4267200"/>
              <a:gd name="connsiteX573" fmla="*/ 4448798 w 12192000"/>
              <a:gd name="connsiteY573" fmla="*/ 1253024 h 4267200"/>
              <a:gd name="connsiteX574" fmla="*/ 4480315 w 12192000"/>
              <a:gd name="connsiteY574" fmla="*/ 1158454 h 4267200"/>
              <a:gd name="connsiteX575" fmla="*/ 4494133 w 12192000"/>
              <a:gd name="connsiteY575" fmla="*/ 1118676 h 4267200"/>
              <a:gd name="connsiteX576" fmla="*/ 4557898 w 12192000"/>
              <a:gd name="connsiteY576" fmla="*/ 900011 h 4267200"/>
              <a:gd name="connsiteX577" fmla="*/ 5870151 w 12192000"/>
              <a:gd name="connsiteY577" fmla="*/ 898890 h 4267200"/>
              <a:gd name="connsiteX578" fmla="*/ 5861335 w 12192000"/>
              <a:gd name="connsiteY578" fmla="*/ 899177 h 4267200"/>
              <a:gd name="connsiteX579" fmla="*/ 5843702 w 12192000"/>
              <a:gd name="connsiteY579" fmla="*/ 899748 h 4267200"/>
              <a:gd name="connsiteX580" fmla="*/ 5651107 w 12192000"/>
              <a:gd name="connsiteY580" fmla="*/ 920306 h 4267200"/>
              <a:gd name="connsiteX581" fmla="*/ 5459407 w 12192000"/>
              <a:gd name="connsiteY581" fmla="*/ 940975 h 4267200"/>
              <a:gd name="connsiteX582" fmla="*/ 5374846 w 12192000"/>
              <a:gd name="connsiteY582" fmla="*/ 941988 h 4267200"/>
              <a:gd name="connsiteX583" fmla="*/ 5256105 w 12192000"/>
              <a:gd name="connsiteY583" fmla="*/ 945632 h 4267200"/>
              <a:gd name="connsiteX584" fmla="*/ 5107071 w 12192000"/>
              <a:gd name="connsiteY584" fmla="*/ 969720 h 4267200"/>
              <a:gd name="connsiteX585" fmla="*/ 4998681 w 12192000"/>
              <a:gd name="connsiteY585" fmla="*/ 988771 h 4267200"/>
              <a:gd name="connsiteX586" fmla="*/ 5870151 w 12192000"/>
              <a:gd name="connsiteY586" fmla="*/ 898890 h 4267200"/>
              <a:gd name="connsiteX587" fmla="*/ 12190084 w 12192000"/>
              <a:gd name="connsiteY587" fmla="*/ 854709 h 4267200"/>
              <a:gd name="connsiteX588" fmla="*/ 12162947 w 12192000"/>
              <a:gd name="connsiteY588" fmla="*/ 879275 h 4267200"/>
              <a:gd name="connsiteX589" fmla="*/ 11721478 w 12192000"/>
              <a:gd name="connsiteY589" fmla="*/ 1216434 h 4267200"/>
              <a:gd name="connsiteX590" fmla="*/ 11680712 w 12192000"/>
              <a:gd name="connsiteY590" fmla="*/ 1239730 h 4267200"/>
              <a:gd name="connsiteX591" fmla="*/ 11505347 w 12192000"/>
              <a:gd name="connsiteY591" fmla="*/ 1352837 h 4267200"/>
              <a:gd name="connsiteX592" fmla="*/ 11580962 w 12192000"/>
              <a:gd name="connsiteY592" fmla="*/ 1321759 h 4267200"/>
              <a:gd name="connsiteX593" fmla="*/ 11654234 w 12192000"/>
              <a:gd name="connsiteY593" fmla="*/ 1291618 h 4267200"/>
              <a:gd name="connsiteX594" fmla="*/ 11867274 w 12192000"/>
              <a:gd name="connsiteY594" fmla="*/ 1160983 h 4267200"/>
              <a:gd name="connsiteX595" fmla="*/ 12086035 w 12192000"/>
              <a:gd name="connsiteY595" fmla="*/ 986418 h 4267200"/>
              <a:gd name="connsiteX596" fmla="*/ 12190084 w 12192000"/>
              <a:gd name="connsiteY596" fmla="*/ 854709 h 4267200"/>
              <a:gd name="connsiteX597" fmla="*/ 5504425 w 12192000"/>
              <a:gd name="connsiteY597" fmla="*/ 848067 h 4267200"/>
              <a:gd name="connsiteX598" fmla="*/ 4968849 w 12192000"/>
              <a:gd name="connsiteY598" fmla="*/ 962318 h 4267200"/>
              <a:gd name="connsiteX599" fmla="*/ 5104039 w 12192000"/>
              <a:gd name="connsiteY599" fmla="*/ 940634 h 4267200"/>
              <a:gd name="connsiteX600" fmla="*/ 5256311 w 12192000"/>
              <a:gd name="connsiteY600" fmla="*/ 916490 h 4267200"/>
              <a:gd name="connsiteX601" fmla="*/ 5377381 w 12192000"/>
              <a:gd name="connsiteY601" fmla="*/ 912671 h 4267200"/>
              <a:gd name="connsiteX602" fmla="*/ 5460148 w 12192000"/>
              <a:gd name="connsiteY602" fmla="*/ 911442 h 4267200"/>
              <a:gd name="connsiteX603" fmla="*/ 5648971 w 12192000"/>
              <a:gd name="connsiteY603" fmla="*/ 891331 h 4267200"/>
              <a:gd name="connsiteX604" fmla="*/ 5844807 w 12192000"/>
              <a:gd name="connsiteY604" fmla="*/ 870718 h 4267200"/>
              <a:gd name="connsiteX605" fmla="*/ 5862975 w 12192000"/>
              <a:gd name="connsiteY605" fmla="*/ 869756 h 4267200"/>
              <a:gd name="connsiteX606" fmla="*/ 5920887 w 12192000"/>
              <a:gd name="connsiteY606" fmla="*/ 865929 h 4267200"/>
              <a:gd name="connsiteX607" fmla="*/ 5504425 w 12192000"/>
              <a:gd name="connsiteY607" fmla="*/ 848067 h 4267200"/>
              <a:gd name="connsiteX608" fmla="*/ 8924104 w 12192000"/>
              <a:gd name="connsiteY608" fmla="*/ 777000 h 4267200"/>
              <a:gd name="connsiteX609" fmla="*/ 8921999 w 12192000"/>
              <a:gd name="connsiteY609" fmla="*/ 794136 h 4267200"/>
              <a:gd name="connsiteX610" fmla="*/ 8916066 w 12192000"/>
              <a:gd name="connsiteY610" fmla="*/ 843129 h 4267200"/>
              <a:gd name="connsiteX611" fmla="*/ 8909852 w 12192000"/>
              <a:gd name="connsiteY611" fmla="*/ 1005313 h 4267200"/>
              <a:gd name="connsiteX612" fmla="*/ 8936982 w 12192000"/>
              <a:gd name="connsiteY612" fmla="*/ 1614896 h 4267200"/>
              <a:gd name="connsiteX613" fmla="*/ 8939706 w 12192000"/>
              <a:gd name="connsiteY613" fmla="*/ 1632791 h 4267200"/>
              <a:gd name="connsiteX614" fmla="*/ 8946691 w 12192000"/>
              <a:gd name="connsiteY614" fmla="*/ 1680170 h 4267200"/>
              <a:gd name="connsiteX615" fmla="*/ 8947643 w 12192000"/>
              <a:gd name="connsiteY615" fmla="*/ 1649028 h 4267200"/>
              <a:gd name="connsiteX616" fmla="*/ 8931687 w 12192000"/>
              <a:gd name="connsiteY616" fmla="*/ 871628 h 4267200"/>
              <a:gd name="connsiteX617" fmla="*/ 8929804 w 12192000"/>
              <a:gd name="connsiteY617" fmla="*/ 850229 h 4267200"/>
              <a:gd name="connsiteX618" fmla="*/ 8924104 w 12192000"/>
              <a:gd name="connsiteY618" fmla="*/ 777000 h 4267200"/>
              <a:gd name="connsiteX619" fmla="*/ 8951219 w 12192000"/>
              <a:gd name="connsiteY619" fmla="*/ 764662 h 4267200"/>
              <a:gd name="connsiteX620" fmla="*/ 8957270 w 12192000"/>
              <a:gd name="connsiteY620" fmla="*/ 847698 h 4267200"/>
              <a:gd name="connsiteX621" fmla="*/ 8959153 w 12192000"/>
              <a:gd name="connsiteY621" fmla="*/ 869097 h 4267200"/>
              <a:gd name="connsiteX622" fmla="*/ 8976081 w 12192000"/>
              <a:gd name="connsiteY622" fmla="*/ 1619865 h 4267200"/>
              <a:gd name="connsiteX623" fmla="*/ 8951219 w 12192000"/>
              <a:gd name="connsiteY623" fmla="*/ 764662 h 4267200"/>
              <a:gd name="connsiteX624" fmla="*/ 8898081 w 12192000"/>
              <a:gd name="connsiteY624" fmla="*/ 630137 h 4267200"/>
              <a:gd name="connsiteX625" fmla="*/ 8910095 w 12192000"/>
              <a:gd name="connsiteY625" fmla="*/ 1626691 h 4267200"/>
              <a:gd name="connsiteX626" fmla="*/ 8908822 w 12192000"/>
              <a:gd name="connsiteY626" fmla="*/ 1619067 h 4267200"/>
              <a:gd name="connsiteX627" fmla="*/ 8881669 w 12192000"/>
              <a:gd name="connsiteY627" fmla="*/ 1004967 h 4267200"/>
              <a:gd name="connsiteX628" fmla="*/ 8888265 w 12192000"/>
              <a:gd name="connsiteY628" fmla="*/ 840369 h 4267200"/>
              <a:gd name="connsiteX629" fmla="*/ 8894429 w 12192000"/>
              <a:gd name="connsiteY629" fmla="*/ 790831 h 4267200"/>
              <a:gd name="connsiteX630" fmla="*/ 8898081 w 12192000"/>
              <a:gd name="connsiteY630" fmla="*/ 630137 h 4267200"/>
              <a:gd name="connsiteX631" fmla="*/ 11491396 w 12192000"/>
              <a:gd name="connsiteY631" fmla="*/ 623931 h 4267200"/>
              <a:gd name="connsiteX632" fmla="*/ 11413329 w 12192000"/>
              <a:gd name="connsiteY632" fmla="*/ 662344 h 4267200"/>
              <a:gd name="connsiteX633" fmla="*/ 10966547 w 12192000"/>
              <a:gd name="connsiteY633" fmla="*/ 818916 h 4267200"/>
              <a:gd name="connsiteX634" fmla="*/ 10498883 w 12192000"/>
              <a:gd name="connsiteY634" fmla="*/ 1111507 h 4267200"/>
              <a:gd name="connsiteX635" fmla="*/ 10671292 w 12192000"/>
              <a:gd name="connsiteY635" fmla="*/ 1035777 h 4267200"/>
              <a:gd name="connsiteX636" fmla="*/ 10685894 w 12192000"/>
              <a:gd name="connsiteY636" fmla="*/ 1027151 h 4267200"/>
              <a:gd name="connsiteX637" fmla="*/ 11104337 w 12192000"/>
              <a:gd name="connsiteY637" fmla="*/ 817377 h 4267200"/>
              <a:gd name="connsiteX638" fmla="*/ 11491396 w 12192000"/>
              <a:gd name="connsiteY638" fmla="*/ 623931 h 4267200"/>
              <a:gd name="connsiteX639" fmla="*/ 10779304 w 12192000"/>
              <a:gd name="connsiteY639" fmla="*/ 584486 h 4267200"/>
              <a:gd name="connsiteX640" fmla="*/ 10658378 w 12192000"/>
              <a:gd name="connsiteY640" fmla="*/ 772788 h 4267200"/>
              <a:gd name="connsiteX641" fmla="*/ 10475581 w 12192000"/>
              <a:gd name="connsiteY641" fmla="*/ 1070739 h 4267200"/>
              <a:gd name="connsiteX642" fmla="*/ 10735178 w 12192000"/>
              <a:gd name="connsiteY642" fmla="*/ 693281 h 4267200"/>
              <a:gd name="connsiteX643" fmla="*/ 10132488 w 12192000"/>
              <a:gd name="connsiteY643" fmla="*/ 518596 h 4267200"/>
              <a:gd name="connsiteX644" fmla="*/ 9879465 w 12192000"/>
              <a:gd name="connsiteY644" fmla="*/ 567273 h 4267200"/>
              <a:gd name="connsiteX645" fmla="*/ 9364243 w 12192000"/>
              <a:gd name="connsiteY645" fmla="*/ 809468 h 4267200"/>
              <a:gd name="connsiteX646" fmla="*/ 9366655 w 12192000"/>
              <a:gd name="connsiteY646" fmla="*/ 809848 h 4267200"/>
              <a:gd name="connsiteX647" fmla="*/ 9914233 w 12192000"/>
              <a:gd name="connsiteY647" fmla="*/ 596159 h 4267200"/>
              <a:gd name="connsiteX648" fmla="*/ 10264524 w 12192000"/>
              <a:gd name="connsiteY648" fmla="*/ 501747 h 4267200"/>
              <a:gd name="connsiteX649" fmla="*/ 9922837 w 12192000"/>
              <a:gd name="connsiteY649" fmla="*/ 622979 h 4267200"/>
              <a:gd name="connsiteX650" fmla="*/ 9416908 w 12192000"/>
              <a:gd name="connsiteY650" fmla="*/ 818889 h 4267200"/>
              <a:gd name="connsiteX651" fmla="*/ 9418234 w 12192000"/>
              <a:gd name="connsiteY651" fmla="*/ 818810 h 4267200"/>
              <a:gd name="connsiteX652" fmla="*/ 10264524 w 12192000"/>
              <a:gd name="connsiteY652" fmla="*/ 501747 h 4267200"/>
              <a:gd name="connsiteX653" fmla="*/ 10802699 w 12192000"/>
              <a:gd name="connsiteY653" fmla="*/ 488163 h 4267200"/>
              <a:gd name="connsiteX654" fmla="*/ 10618739 w 12192000"/>
              <a:gd name="connsiteY654" fmla="*/ 734118 h 4267200"/>
              <a:gd name="connsiteX655" fmla="*/ 10604580 w 12192000"/>
              <a:gd name="connsiteY655" fmla="*/ 753877 h 4267200"/>
              <a:gd name="connsiteX656" fmla="*/ 10529643 w 12192000"/>
              <a:gd name="connsiteY656" fmla="*/ 867004 h 4267200"/>
              <a:gd name="connsiteX657" fmla="*/ 10462194 w 12192000"/>
              <a:gd name="connsiteY657" fmla="*/ 1035452 h 4267200"/>
              <a:gd name="connsiteX658" fmla="*/ 10635117 w 12192000"/>
              <a:gd name="connsiteY658" fmla="*/ 757788 h 4267200"/>
              <a:gd name="connsiteX659" fmla="*/ 10802699 w 12192000"/>
              <a:gd name="connsiteY659" fmla="*/ 488163 h 4267200"/>
              <a:gd name="connsiteX660" fmla="*/ 10359107 w 12192000"/>
              <a:gd name="connsiteY660" fmla="*/ 485136 h 4267200"/>
              <a:gd name="connsiteX661" fmla="*/ 9515108 w 12192000"/>
              <a:gd name="connsiteY661" fmla="*/ 825701 h 4267200"/>
              <a:gd name="connsiteX662" fmla="*/ 10359107 w 12192000"/>
              <a:gd name="connsiteY662" fmla="*/ 485136 h 4267200"/>
              <a:gd name="connsiteX663" fmla="*/ 11886089 w 12192000"/>
              <a:gd name="connsiteY663" fmla="*/ 483936 h 4267200"/>
              <a:gd name="connsiteX664" fmla="*/ 11622890 w 12192000"/>
              <a:gd name="connsiteY664" fmla="*/ 661575 h 4267200"/>
              <a:gd name="connsiteX665" fmla="*/ 11038640 w 12192000"/>
              <a:gd name="connsiteY665" fmla="*/ 996875 h 4267200"/>
              <a:gd name="connsiteX666" fmla="*/ 10561310 w 12192000"/>
              <a:gd name="connsiteY666" fmla="*/ 1145020 h 4267200"/>
              <a:gd name="connsiteX667" fmla="*/ 10675127 w 12192000"/>
              <a:gd name="connsiteY667" fmla="*/ 1163586 h 4267200"/>
              <a:gd name="connsiteX668" fmla="*/ 11120351 w 12192000"/>
              <a:gd name="connsiteY668" fmla="*/ 990907 h 4267200"/>
              <a:gd name="connsiteX669" fmla="*/ 11648506 w 12192000"/>
              <a:gd name="connsiteY669" fmla="*/ 680145 h 4267200"/>
              <a:gd name="connsiteX670" fmla="*/ 11886089 w 12192000"/>
              <a:gd name="connsiteY670" fmla="*/ 483936 h 4267200"/>
              <a:gd name="connsiteX671" fmla="*/ 3607114 w 12192000"/>
              <a:gd name="connsiteY671" fmla="*/ 467441 h 4267200"/>
              <a:gd name="connsiteX672" fmla="*/ 3296242 w 12192000"/>
              <a:gd name="connsiteY672" fmla="*/ 807991 h 4267200"/>
              <a:gd name="connsiteX673" fmla="*/ 3174674 w 12192000"/>
              <a:gd name="connsiteY673" fmla="*/ 919759 h 4267200"/>
              <a:gd name="connsiteX674" fmla="*/ 3042978 w 12192000"/>
              <a:gd name="connsiteY674" fmla="*/ 1054894 h 4267200"/>
              <a:gd name="connsiteX675" fmla="*/ 2968914 w 12192000"/>
              <a:gd name="connsiteY675" fmla="*/ 1133756 h 4267200"/>
              <a:gd name="connsiteX676" fmla="*/ 3103823 w 12192000"/>
              <a:gd name="connsiteY676" fmla="*/ 1026814 h 4267200"/>
              <a:gd name="connsiteX677" fmla="*/ 3607114 w 12192000"/>
              <a:gd name="connsiteY677" fmla="*/ 467441 h 4267200"/>
              <a:gd name="connsiteX678" fmla="*/ 10784544 w 12192000"/>
              <a:gd name="connsiteY678" fmla="*/ 465669 h 4267200"/>
              <a:gd name="connsiteX679" fmla="*/ 10426419 w 12192000"/>
              <a:gd name="connsiteY679" fmla="*/ 1062158 h 4267200"/>
              <a:gd name="connsiteX680" fmla="*/ 10471732 w 12192000"/>
              <a:gd name="connsiteY680" fmla="*/ 921679 h 4267200"/>
              <a:gd name="connsiteX681" fmla="*/ 10504824 w 12192000"/>
              <a:gd name="connsiteY681" fmla="*/ 852631 h 4267200"/>
              <a:gd name="connsiteX682" fmla="*/ 10582237 w 12192000"/>
              <a:gd name="connsiteY682" fmla="*/ 736692 h 4267200"/>
              <a:gd name="connsiteX683" fmla="*/ 10596401 w 12192000"/>
              <a:gd name="connsiteY683" fmla="*/ 716935 h 4267200"/>
              <a:gd name="connsiteX684" fmla="*/ 10784544 w 12192000"/>
              <a:gd name="connsiteY684" fmla="*/ 465669 h 4267200"/>
              <a:gd name="connsiteX685" fmla="*/ 11916494 w 12192000"/>
              <a:gd name="connsiteY685" fmla="*/ 422768 h 4267200"/>
              <a:gd name="connsiteX686" fmla="*/ 11703185 w 12192000"/>
              <a:gd name="connsiteY686" fmla="*/ 528178 h 4267200"/>
              <a:gd name="connsiteX687" fmla="*/ 11680755 w 12192000"/>
              <a:gd name="connsiteY687" fmla="*/ 543149 h 4267200"/>
              <a:gd name="connsiteX688" fmla="*/ 11116818 w 12192000"/>
              <a:gd name="connsiteY688" fmla="*/ 842623 h 4267200"/>
              <a:gd name="connsiteX689" fmla="*/ 10700164 w 12192000"/>
              <a:gd name="connsiteY689" fmla="*/ 1051220 h 4267200"/>
              <a:gd name="connsiteX690" fmla="*/ 10685570 w 12192000"/>
              <a:gd name="connsiteY690" fmla="*/ 1059849 h 4267200"/>
              <a:gd name="connsiteX691" fmla="*/ 10584288 w 12192000"/>
              <a:gd name="connsiteY691" fmla="*/ 1113543 h 4267200"/>
              <a:gd name="connsiteX692" fmla="*/ 11026698 w 12192000"/>
              <a:gd name="connsiteY692" fmla="*/ 971858 h 4267200"/>
              <a:gd name="connsiteX693" fmla="*/ 11607604 w 12192000"/>
              <a:gd name="connsiteY693" fmla="*/ 638368 h 4267200"/>
              <a:gd name="connsiteX694" fmla="*/ 11919452 w 12192000"/>
              <a:gd name="connsiteY694" fmla="*/ 423380 h 4267200"/>
              <a:gd name="connsiteX695" fmla="*/ 11916494 w 12192000"/>
              <a:gd name="connsiteY695" fmla="*/ 422768 h 4267200"/>
              <a:gd name="connsiteX696" fmla="*/ 8148168 w 12192000"/>
              <a:gd name="connsiteY696" fmla="*/ 416949 h 4267200"/>
              <a:gd name="connsiteX697" fmla="*/ 7862052 w 12192000"/>
              <a:gd name="connsiteY697" fmla="*/ 694330 h 4267200"/>
              <a:gd name="connsiteX698" fmla="*/ 7808002 w 12192000"/>
              <a:gd name="connsiteY698" fmla="*/ 759654 h 4267200"/>
              <a:gd name="connsiteX699" fmla="*/ 8295299 w 12192000"/>
              <a:gd name="connsiteY699" fmla="*/ 416143 h 4267200"/>
              <a:gd name="connsiteX700" fmla="*/ 8309124 w 12192000"/>
              <a:gd name="connsiteY700" fmla="*/ 534021 h 4267200"/>
              <a:gd name="connsiteX701" fmla="*/ 8293154 w 12192000"/>
              <a:gd name="connsiteY701" fmla="*/ 672115 h 4267200"/>
              <a:gd name="connsiteX702" fmla="*/ 8279099 w 12192000"/>
              <a:gd name="connsiteY702" fmla="*/ 769176 h 4267200"/>
              <a:gd name="connsiteX703" fmla="*/ 8309186 w 12192000"/>
              <a:gd name="connsiteY703" fmla="*/ 1060039 h 4267200"/>
              <a:gd name="connsiteX704" fmla="*/ 8410512 w 12192000"/>
              <a:gd name="connsiteY704" fmla="*/ 1511108 h 4267200"/>
              <a:gd name="connsiteX705" fmla="*/ 8351657 w 12192000"/>
              <a:gd name="connsiteY705" fmla="*/ 521768 h 4267200"/>
              <a:gd name="connsiteX706" fmla="*/ 8295299 w 12192000"/>
              <a:gd name="connsiteY706" fmla="*/ 416143 h 4267200"/>
              <a:gd name="connsiteX707" fmla="*/ 8266483 w 12192000"/>
              <a:gd name="connsiteY707" fmla="*/ 414244 h 4267200"/>
              <a:gd name="connsiteX708" fmla="*/ 8343425 w 12192000"/>
              <a:gd name="connsiteY708" fmla="*/ 1357811 h 4267200"/>
              <a:gd name="connsiteX709" fmla="*/ 8282114 w 12192000"/>
              <a:gd name="connsiteY709" fmla="*/ 1064671 h 4267200"/>
              <a:gd name="connsiteX710" fmla="*/ 8251298 w 12192000"/>
              <a:gd name="connsiteY710" fmla="*/ 766414 h 4267200"/>
              <a:gd name="connsiteX711" fmla="*/ 8265729 w 12192000"/>
              <a:gd name="connsiteY711" fmla="*/ 666939 h 4267200"/>
              <a:gd name="connsiteX712" fmla="*/ 8281494 w 12192000"/>
              <a:gd name="connsiteY712" fmla="*/ 533909 h 4267200"/>
              <a:gd name="connsiteX713" fmla="*/ 8266483 w 12192000"/>
              <a:gd name="connsiteY713" fmla="*/ 414244 h 4267200"/>
              <a:gd name="connsiteX714" fmla="*/ 8140802 w 12192000"/>
              <a:gd name="connsiteY714" fmla="*/ 388720 h 4267200"/>
              <a:gd name="connsiteX715" fmla="*/ 7860379 w 12192000"/>
              <a:gd name="connsiteY715" fmla="*/ 596411 h 4267200"/>
              <a:gd name="connsiteX716" fmla="*/ 7737688 w 12192000"/>
              <a:gd name="connsiteY716" fmla="*/ 790400 h 4267200"/>
              <a:gd name="connsiteX717" fmla="*/ 7726885 w 12192000"/>
              <a:gd name="connsiteY717" fmla="*/ 812869 h 4267200"/>
              <a:gd name="connsiteX718" fmla="*/ 7840490 w 12192000"/>
              <a:gd name="connsiteY718" fmla="*/ 676832 h 4267200"/>
              <a:gd name="connsiteX719" fmla="*/ 8140802 w 12192000"/>
              <a:gd name="connsiteY719" fmla="*/ 388720 h 4267200"/>
              <a:gd name="connsiteX720" fmla="*/ 3744487 w 12192000"/>
              <a:gd name="connsiteY720" fmla="*/ 383136 h 4267200"/>
              <a:gd name="connsiteX721" fmla="*/ 3970213 w 12192000"/>
              <a:gd name="connsiteY721" fmla="*/ 995559 h 4267200"/>
              <a:gd name="connsiteX722" fmla="*/ 3744487 w 12192000"/>
              <a:gd name="connsiteY722" fmla="*/ 383136 h 4267200"/>
              <a:gd name="connsiteX723" fmla="*/ 3624562 w 12192000"/>
              <a:gd name="connsiteY723" fmla="*/ 367041 h 4267200"/>
              <a:gd name="connsiteX724" fmla="*/ 3489712 w 12192000"/>
              <a:gd name="connsiteY724" fmla="*/ 485386 h 4267200"/>
              <a:gd name="connsiteX725" fmla="*/ 3182994 w 12192000"/>
              <a:gd name="connsiteY725" fmla="*/ 828265 h 4267200"/>
              <a:gd name="connsiteX726" fmla="*/ 2892114 w 12192000"/>
              <a:gd name="connsiteY726" fmla="*/ 1172635 h 4267200"/>
              <a:gd name="connsiteX727" fmla="*/ 3021459 w 12192000"/>
              <a:gd name="connsiteY727" fmla="*/ 1035385 h 4267200"/>
              <a:gd name="connsiteX728" fmla="*/ 3153873 w 12192000"/>
              <a:gd name="connsiteY728" fmla="*/ 898971 h 4267200"/>
              <a:gd name="connsiteX729" fmla="*/ 3276511 w 12192000"/>
              <a:gd name="connsiteY729" fmla="*/ 786423 h 4267200"/>
              <a:gd name="connsiteX730" fmla="*/ 3584154 w 12192000"/>
              <a:gd name="connsiteY730" fmla="*/ 448218 h 4267200"/>
              <a:gd name="connsiteX731" fmla="*/ 3624562 w 12192000"/>
              <a:gd name="connsiteY731" fmla="*/ 367041 h 4267200"/>
              <a:gd name="connsiteX732" fmla="*/ 3766672 w 12192000"/>
              <a:gd name="connsiteY732" fmla="*/ 359429 h 4267200"/>
              <a:gd name="connsiteX733" fmla="*/ 3996338 w 12192000"/>
              <a:gd name="connsiteY733" fmla="*/ 968237 h 4267200"/>
              <a:gd name="connsiteX734" fmla="*/ 3766672 w 12192000"/>
              <a:gd name="connsiteY734" fmla="*/ 359429 h 4267200"/>
              <a:gd name="connsiteX735" fmla="*/ 5805386 w 12192000"/>
              <a:gd name="connsiteY735" fmla="*/ 239240 h 4267200"/>
              <a:gd name="connsiteX736" fmla="*/ 5736947 w 12192000"/>
              <a:gd name="connsiteY736" fmla="*/ 261367 h 4267200"/>
              <a:gd name="connsiteX737" fmla="*/ 5427012 w 12192000"/>
              <a:gd name="connsiteY737" fmla="*/ 311272 h 4267200"/>
              <a:gd name="connsiteX738" fmla="*/ 5147818 w 12192000"/>
              <a:gd name="connsiteY738" fmla="*/ 322112 h 4267200"/>
              <a:gd name="connsiteX739" fmla="*/ 5060854 w 12192000"/>
              <a:gd name="connsiteY739" fmla="*/ 311882 h 4267200"/>
              <a:gd name="connsiteX740" fmla="*/ 4945989 w 12192000"/>
              <a:gd name="connsiteY740" fmla="*/ 300516 h 4267200"/>
              <a:gd name="connsiteX741" fmla="*/ 5410479 w 12192000"/>
              <a:gd name="connsiteY741" fmla="*/ 348434 h 4267200"/>
              <a:gd name="connsiteX742" fmla="*/ 5805386 w 12192000"/>
              <a:gd name="connsiteY742" fmla="*/ 239240 h 4267200"/>
              <a:gd name="connsiteX743" fmla="*/ 5905192 w 12192000"/>
              <a:gd name="connsiteY743" fmla="*/ 163079 h 4267200"/>
              <a:gd name="connsiteX744" fmla="*/ 5865655 w 12192000"/>
              <a:gd name="connsiteY744" fmla="*/ 171901 h 4267200"/>
              <a:gd name="connsiteX745" fmla="*/ 5259740 w 12192000"/>
              <a:gd name="connsiteY745" fmla="*/ 257013 h 4267200"/>
              <a:gd name="connsiteX746" fmla="*/ 5208466 w 12192000"/>
              <a:gd name="connsiteY746" fmla="*/ 257550 h 4267200"/>
              <a:gd name="connsiteX747" fmla="*/ 4980204 w 12192000"/>
              <a:gd name="connsiteY747" fmla="*/ 271903 h 4267200"/>
              <a:gd name="connsiteX748" fmla="*/ 5068068 w 12192000"/>
              <a:gd name="connsiteY748" fmla="*/ 282244 h 4267200"/>
              <a:gd name="connsiteX749" fmla="*/ 5153231 w 12192000"/>
              <a:gd name="connsiteY749" fmla="*/ 292240 h 4267200"/>
              <a:gd name="connsiteX750" fmla="*/ 5426491 w 12192000"/>
              <a:gd name="connsiteY750" fmla="*/ 281128 h 4267200"/>
              <a:gd name="connsiteX751" fmla="*/ 5731212 w 12192000"/>
              <a:gd name="connsiteY751" fmla="*/ 231951 h 4267200"/>
              <a:gd name="connsiteX752" fmla="*/ 5905192 w 12192000"/>
              <a:gd name="connsiteY752" fmla="*/ 163079 h 4267200"/>
              <a:gd name="connsiteX753" fmla="*/ 5944437 w 12192000"/>
              <a:gd name="connsiteY753" fmla="*/ 113829 h 4267200"/>
              <a:gd name="connsiteX754" fmla="*/ 5825032 w 12192000"/>
              <a:gd name="connsiteY754" fmla="*/ 146405 h 4267200"/>
              <a:gd name="connsiteX755" fmla="*/ 4955599 w 12192000"/>
              <a:gd name="connsiteY755" fmla="*/ 247008 h 4267200"/>
              <a:gd name="connsiteX756" fmla="*/ 5210104 w 12192000"/>
              <a:gd name="connsiteY756" fmla="*/ 228123 h 4267200"/>
              <a:gd name="connsiteX757" fmla="*/ 5261015 w 12192000"/>
              <a:gd name="connsiteY757" fmla="*/ 227087 h 4267200"/>
              <a:gd name="connsiteX758" fmla="*/ 5861181 w 12192000"/>
              <a:gd name="connsiteY758" fmla="*/ 143093 h 4267200"/>
              <a:gd name="connsiteX759" fmla="*/ 5961252 w 12192000"/>
              <a:gd name="connsiteY759" fmla="*/ 114820 h 4267200"/>
              <a:gd name="connsiteX760" fmla="*/ 5944437 w 12192000"/>
              <a:gd name="connsiteY760" fmla="*/ 113829 h 4267200"/>
              <a:gd name="connsiteX761" fmla="*/ 9095810 w 12192000"/>
              <a:gd name="connsiteY761" fmla="*/ 0 h 4267200"/>
              <a:gd name="connsiteX762" fmla="*/ 9215999 w 12192000"/>
              <a:gd name="connsiteY762" fmla="*/ 0 h 4267200"/>
              <a:gd name="connsiteX763" fmla="*/ 9250991 w 12192000"/>
              <a:gd name="connsiteY763" fmla="*/ 17650 h 4267200"/>
              <a:gd name="connsiteX764" fmla="*/ 9551793 w 12192000"/>
              <a:gd name="connsiteY764" fmla="*/ 69947 h 4267200"/>
              <a:gd name="connsiteX765" fmla="*/ 10211701 w 12192000"/>
              <a:gd name="connsiteY765" fmla="*/ 15192 h 4267200"/>
              <a:gd name="connsiteX766" fmla="*/ 9665014 w 12192000"/>
              <a:gd name="connsiteY766" fmla="*/ 41266 h 4267200"/>
              <a:gd name="connsiteX767" fmla="*/ 9382567 w 12192000"/>
              <a:gd name="connsiteY767" fmla="*/ 18583 h 4267200"/>
              <a:gd name="connsiteX768" fmla="*/ 9283159 w 12192000"/>
              <a:gd name="connsiteY768" fmla="*/ 0 h 4267200"/>
              <a:gd name="connsiteX769" fmla="*/ 9469266 w 12192000"/>
              <a:gd name="connsiteY769" fmla="*/ 0 h 4267200"/>
              <a:gd name="connsiteX770" fmla="*/ 9504117 w 12192000"/>
              <a:gd name="connsiteY770" fmla="*/ 4274 h 4267200"/>
              <a:gd name="connsiteX771" fmla="*/ 9667223 w 12192000"/>
              <a:gd name="connsiteY771" fmla="*/ 13232 h 4267200"/>
              <a:gd name="connsiteX772" fmla="*/ 9887703 w 12192000"/>
              <a:gd name="connsiteY772" fmla="*/ 12601 h 4267200"/>
              <a:gd name="connsiteX773" fmla="*/ 10088930 w 12192000"/>
              <a:gd name="connsiteY773" fmla="*/ 0 h 4267200"/>
              <a:gd name="connsiteX774" fmla="*/ 10544171 w 12192000"/>
              <a:gd name="connsiteY774" fmla="*/ 0 h 4267200"/>
              <a:gd name="connsiteX775" fmla="*/ 10392396 w 12192000"/>
              <a:gd name="connsiteY775" fmla="*/ 36772 h 4267200"/>
              <a:gd name="connsiteX776" fmla="*/ 9413803 w 12192000"/>
              <a:gd name="connsiteY776" fmla="*/ 131277 h 4267200"/>
              <a:gd name="connsiteX777" fmla="*/ 9174626 w 12192000"/>
              <a:gd name="connsiteY777" fmla="*/ 44983 h 4267200"/>
              <a:gd name="connsiteX778" fmla="*/ 8474998 w 12192000"/>
              <a:gd name="connsiteY778" fmla="*/ 0 h 4267200"/>
              <a:gd name="connsiteX779" fmla="*/ 8573502 w 12192000"/>
              <a:gd name="connsiteY779" fmla="*/ 0 h 4267200"/>
              <a:gd name="connsiteX780" fmla="*/ 8659539 w 12192000"/>
              <a:gd name="connsiteY780" fmla="*/ 117664 h 4267200"/>
              <a:gd name="connsiteX781" fmla="*/ 9248507 w 12192000"/>
              <a:gd name="connsiteY781" fmla="*/ 743734 h 4267200"/>
              <a:gd name="connsiteX782" fmla="*/ 9309457 w 12192000"/>
              <a:gd name="connsiteY782" fmla="*/ 795932 h 4267200"/>
              <a:gd name="connsiteX783" fmla="*/ 9785496 w 12192000"/>
              <a:gd name="connsiteY783" fmla="*/ 530713 h 4267200"/>
              <a:gd name="connsiteX784" fmla="*/ 10482828 w 12192000"/>
              <a:gd name="connsiteY784" fmla="*/ 399738 h 4267200"/>
              <a:gd name="connsiteX785" fmla="*/ 10468382 w 12192000"/>
              <a:gd name="connsiteY785" fmla="*/ 461219 h 4267200"/>
              <a:gd name="connsiteX786" fmla="*/ 9430790 w 12192000"/>
              <a:gd name="connsiteY786" fmla="*/ 895589 h 4267200"/>
              <a:gd name="connsiteX787" fmla="*/ 10019780 w 12192000"/>
              <a:gd name="connsiteY787" fmla="*/ 1298815 h 4267200"/>
              <a:gd name="connsiteX788" fmla="*/ 10372218 w 12192000"/>
              <a:gd name="connsiteY788" fmla="*/ 1146081 h 4267200"/>
              <a:gd name="connsiteX789" fmla="*/ 10896429 w 12192000"/>
              <a:gd name="connsiteY789" fmla="*/ 310883 h 4267200"/>
              <a:gd name="connsiteX790" fmla="*/ 10919735 w 12192000"/>
              <a:gd name="connsiteY790" fmla="*/ 318176 h 4267200"/>
              <a:gd name="connsiteX791" fmla="*/ 10637064 w 12192000"/>
              <a:gd name="connsiteY791" fmla="*/ 935661 h 4267200"/>
              <a:gd name="connsiteX792" fmla="*/ 10516995 w 12192000"/>
              <a:gd name="connsiteY792" fmla="*/ 1070245 h 4267200"/>
              <a:gd name="connsiteX793" fmla="*/ 10868835 w 12192000"/>
              <a:gd name="connsiteY793" fmla="*/ 815534 h 4267200"/>
              <a:gd name="connsiteX794" fmla="*/ 11704547 w 12192000"/>
              <a:gd name="connsiteY794" fmla="*/ 465665 h 4267200"/>
              <a:gd name="connsiteX795" fmla="*/ 12033562 w 12192000"/>
              <a:gd name="connsiteY795" fmla="*/ 350012 h 4267200"/>
              <a:gd name="connsiteX796" fmla="*/ 12025537 w 12192000"/>
              <a:gd name="connsiteY796" fmla="*/ 382666 h 4267200"/>
              <a:gd name="connsiteX797" fmla="*/ 11088649 w 12192000"/>
              <a:gd name="connsiteY797" fmla="*/ 1056676 h 4267200"/>
              <a:gd name="connsiteX798" fmla="*/ 10561600 w 12192000"/>
              <a:gd name="connsiteY798" fmla="*/ 1229477 h 4267200"/>
              <a:gd name="connsiteX799" fmla="*/ 10280797 w 12192000"/>
              <a:gd name="connsiteY799" fmla="*/ 1263181 h 4267200"/>
              <a:gd name="connsiteX800" fmla="*/ 10083376 w 12192000"/>
              <a:gd name="connsiteY800" fmla="*/ 1334114 h 4267200"/>
              <a:gd name="connsiteX801" fmla="*/ 10832582 w 12192000"/>
              <a:gd name="connsiteY801" fmla="*/ 1687356 h 4267200"/>
              <a:gd name="connsiteX802" fmla="*/ 10839263 w 12192000"/>
              <a:gd name="connsiteY802" fmla="*/ 1683743 h 4267200"/>
              <a:gd name="connsiteX803" fmla="*/ 11350910 w 12192000"/>
              <a:gd name="connsiteY803" fmla="*/ 1443899 h 4267200"/>
              <a:gd name="connsiteX804" fmla="*/ 11360346 w 12192000"/>
              <a:gd name="connsiteY804" fmla="*/ 1429225 h 4267200"/>
              <a:gd name="connsiteX805" fmla="*/ 12167580 w 12192000"/>
              <a:gd name="connsiteY805" fmla="*/ 789523 h 4267200"/>
              <a:gd name="connsiteX806" fmla="*/ 12192000 w 12192000"/>
              <a:gd name="connsiteY806" fmla="*/ 769876 h 4267200"/>
              <a:gd name="connsiteX807" fmla="*/ 12192000 w 12192000"/>
              <a:gd name="connsiteY807" fmla="*/ 802845 h 4267200"/>
              <a:gd name="connsiteX808" fmla="*/ 12173558 w 12192000"/>
              <a:gd name="connsiteY808" fmla="*/ 821317 h 4267200"/>
              <a:gd name="connsiteX809" fmla="*/ 12117398 w 12192000"/>
              <a:gd name="connsiteY809" fmla="*/ 877374 h 4267200"/>
              <a:gd name="connsiteX810" fmla="*/ 11472926 w 12192000"/>
              <a:gd name="connsiteY810" fmla="*/ 1344259 h 4267200"/>
              <a:gd name="connsiteX811" fmla="*/ 11666978 w 12192000"/>
              <a:gd name="connsiteY811" fmla="*/ 1215889 h 4267200"/>
              <a:gd name="connsiteX812" fmla="*/ 11707200 w 12192000"/>
              <a:gd name="connsiteY812" fmla="*/ 1192361 h 4267200"/>
              <a:gd name="connsiteX813" fmla="*/ 12144637 w 12192000"/>
              <a:gd name="connsiteY813" fmla="*/ 858646 h 4267200"/>
              <a:gd name="connsiteX814" fmla="*/ 12192000 w 12192000"/>
              <a:gd name="connsiteY814" fmla="*/ 810414 h 4267200"/>
              <a:gd name="connsiteX815" fmla="*/ 12192000 w 12192000"/>
              <a:gd name="connsiteY815" fmla="*/ 916439 h 4267200"/>
              <a:gd name="connsiteX816" fmla="*/ 12150630 w 12192000"/>
              <a:gd name="connsiteY816" fmla="*/ 982925 h 4267200"/>
              <a:gd name="connsiteX817" fmla="*/ 11389484 w 12192000"/>
              <a:gd name="connsiteY817" fmla="*/ 1469889 h 4267200"/>
              <a:gd name="connsiteX818" fmla="*/ 10923736 w 12192000"/>
              <a:gd name="connsiteY818" fmla="*/ 1721439 h 4267200"/>
              <a:gd name="connsiteX819" fmla="*/ 11091913 w 12192000"/>
              <a:gd name="connsiteY819" fmla="*/ 1780406 h 4267200"/>
              <a:gd name="connsiteX820" fmla="*/ 11771238 w 12192000"/>
              <a:gd name="connsiteY820" fmla="*/ 1944400 h 4267200"/>
              <a:gd name="connsiteX821" fmla="*/ 11783166 w 12192000"/>
              <a:gd name="connsiteY821" fmla="*/ 1931422 h 4267200"/>
              <a:gd name="connsiteX822" fmla="*/ 12131988 w 12192000"/>
              <a:gd name="connsiteY822" fmla="*/ 1574357 h 4267200"/>
              <a:gd name="connsiteX823" fmla="*/ 12192000 w 12192000"/>
              <a:gd name="connsiteY823" fmla="*/ 1537429 h 4267200"/>
              <a:gd name="connsiteX824" fmla="*/ 12192000 w 12192000"/>
              <a:gd name="connsiteY824" fmla="*/ 1589108 h 4267200"/>
              <a:gd name="connsiteX825" fmla="*/ 12112105 w 12192000"/>
              <a:gd name="connsiteY825" fmla="*/ 1640352 h 4267200"/>
              <a:gd name="connsiteX826" fmla="*/ 11849203 w 12192000"/>
              <a:gd name="connsiteY826" fmla="*/ 1900149 h 4267200"/>
              <a:gd name="connsiteX827" fmla="*/ 11946326 w 12192000"/>
              <a:gd name="connsiteY827" fmla="*/ 1822808 h 4267200"/>
              <a:gd name="connsiteX828" fmla="*/ 12055863 w 12192000"/>
              <a:gd name="connsiteY828" fmla="*/ 1735914 h 4267200"/>
              <a:gd name="connsiteX829" fmla="*/ 12150816 w 12192000"/>
              <a:gd name="connsiteY829" fmla="*/ 1678902 h 4267200"/>
              <a:gd name="connsiteX830" fmla="*/ 12192000 w 12192000"/>
              <a:gd name="connsiteY830" fmla="*/ 1655121 h 4267200"/>
              <a:gd name="connsiteX831" fmla="*/ 12192000 w 12192000"/>
              <a:gd name="connsiteY831" fmla="*/ 1686869 h 4267200"/>
              <a:gd name="connsiteX832" fmla="*/ 12163772 w 12192000"/>
              <a:gd name="connsiteY832" fmla="*/ 1703058 h 4267200"/>
              <a:gd name="connsiteX833" fmla="*/ 12070597 w 12192000"/>
              <a:gd name="connsiteY833" fmla="*/ 1758893 h 4267200"/>
              <a:gd name="connsiteX834" fmla="*/ 11963621 w 12192000"/>
              <a:gd name="connsiteY834" fmla="*/ 1844299 h 4267200"/>
              <a:gd name="connsiteX835" fmla="*/ 11886604 w 12192000"/>
              <a:gd name="connsiteY835" fmla="*/ 1907617 h 4267200"/>
              <a:gd name="connsiteX836" fmla="*/ 12153575 w 12192000"/>
              <a:gd name="connsiteY836" fmla="*/ 1786372 h 4267200"/>
              <a:gd name="connsiteX837" fmla="*/ 12192000 w 12192000"/>
              <a:gd name="connsiteY837" fmla="*/ 1759693 h 4267200"/>
              <a:gd name="connsiteX838" fmla="*/ 12192000 w 12192000"/>
              <a:gd name="connsiteY838" fmla="*/ 1809459 h 4267200"/>
              <a:gd name="connsiteX839" fmla="*/ 12121362 w 12192000"/>
              <a:gd name="connsiteY839" fmla="*/ 1857561 h 4267200"/>
              <a:gd name="connsiteX840" fmla="*/ 11895949 w 12192000"/>
              <a:gd name="connsiteY840" fmla="*/ 1963079 h 4267200"/>
              <a:gd name="connsiteX841" fmla="*/ 12192000 w 12192000"/>
              <a:gd name="connsiteY841" fmla="*/ 1990579 h 4267200"/>
              <a:gd name="connsiteX842" fmla="*/ 12192000 w 12192000"/>
              <a:gd name="connsiteY842" fmla="*/ 2065582 h 4267200"/>
              <a:gd name="connsiteX843" fmla="*/ 12153918 w 12192000"/>
              <a:gd name="connsiteY843" fmla="*/ 2063926 h 4267200"/>
              <a:gd name="connsiteX844" fmla="*/ 12192000 w 12192000"/>
              <a:gd name="connsiteY844" fmla="*/ 2085104 h 4267200"/>
              <a:gd name="connsiteX845" fmla="*/ 12192000 w 12192000"/>
              <a:gd name="connsiteY845" fmla="*/ 2178471 h 4267200"/>
              <a:gd name="connsiteX846" fmla="*/ 12085355 w 12192000"/>
              <a:gd name="connsiteY846" fmla="*/ 2122457 h 4267200"/>
              <a:gd name="connsiteX847" fmla="*/ 12192000 w 12192000"/>
              <a:gd name="connsiteY847" fmla="*/ 2196158 h 4267200"/>
              <a:gd name="connsiteX848" fmla="*/ 12192000 w 12192000"/>
              <a:gd name="connsiteY848" fmla="*/ 2230374 h 4267200"/>
              <a:gd name="connsiteX849" fmla="*/ 12041237 w 12192000"/>
              <a:gd name="connsiteY849" fmla="*/ 2126309 h 4267200"/>
              <a:gd name="connsiteX850" fmla="*/ 12174450 w 12192000"/>
              <a:gd name="connsiteY850" fmla="*/ 2262541 h 4267200"/>
              <a:gd name="connsiteX851" fmla="*/ 12192000 w 12192000"/>
              <a:gd name="connsiteY851" fmla="*/ 2275857 h 4267200"/>
              <a:gd name="connsiteX852" fmla="*/ 12192000 w 12192000"/>
              <a:gd name="connsiteY852" fmla="*/ 2377131 h 4267200"/>
              <a:gd name="connsiteX853" fmla="*/ 12155801 w 12192000"/>
              <a:gd name="connsiteY853" fmla="*/ 2349925 h 4267200"/>
              <a:gd name="connsiteX854" fmla="*/ 11930164 w 12192000"/>
              <a:gd name="connsiteY854" fmla="*/ 2041945 h 4267200"/>
              <a:gd name="connsiteX855" fmla="*/ 11561767 w 12192000"/>
              <a:gd name="connsiteY855" fmla="*/ 1984479 h 4267200"/>
              <a:gd name="connsiteX856" fmla="*/ 11987997 w 12192000"/>
              <a:gd name="connsiteY856" fmla="*/ 3153822 h 4267200"/>
              <a:gd name="connsiteX857" fmla="*/ 11926558 w 12192000"/>
              <a:gd name="connsiteY857" fmla="*/ 3203134 h 4267200"/>
              <a:gd name="connsiteX858" fmla="*/ 11440430 w 12192000"/>
              <a:gd name="connsiteY858" fmla="*/ 1973028 h 4267200"/>
              <a:gd name="connsiteX859" fmla="*/ 11446754 w 12192000"/>
              <a:gd name="connsiteY859" fmla="*/ 1959605 h 4267200"/>
              <a:gd name="connsiteX860" fmla="*/ 11050651 w 12192000"/>
              <a:gd name="connsiteY860" fmla="*/ 1850495 h 4267200"/>
              <a:gd name="connsiteX861" fmla="*/ 10389960 w 12192000"/>
              <a:gd name="connsiteY861" fmla="*/ 1586232 h 4267200"/>
              <a:gd name="connsiteX862" fmla="*/ 10500699 w 12192000"/>
              <a:gd name="connsiteY862" fmla="*/ 1913175 h 4267200"/>
              <a:gd name="connsiteX863" fmla="*/ 10507814 w 12192000"/>
              <a:gd name="connsiteY863" fmla="*/ 1920694 h 4267200"/>
              <a:gd name="connsiteX864" fmla="*/ 10518908 w 12192000"/>
              <a:gd name="connsiteY864" fmla="*/ 1911226 h 4267200"/>
              <a:gd name="connsiteX865" fmla="*/ 11258935 w 12192000"/>
              <a:gd name="connsiteY865" fmla="*/ 2442781 h 4267200"/>
              <a:gd name="connsiteX866" fmla="*/ 11211663 w 12192000"/>
              <a:gd name="connsiteY866" fmla="*/ 2510325 h 4267200"/>
              <a:gd name="connsiteX867" fmla="*/ 10571295 w 12192000"/>
              <a:gd name="connsiteY867" fmla="*/ 2105302 h 4267200"/>
              <a:gd name="connsiteX868" fmla="*/ 10435737 w 12192000"/>
              <a:gd name="connsiteY868" fmla="*/ 2805672 h 4267200"/>
              <a:gd name="connsiteX869" fmla="*/ 10206831 w 12192000"/>
              <a:gd name="connsiteY869" fmla="*/ 3151701 h 4267200"/>
              <a:gd name="connsiteX870" fmla="*/ 10196482 w 12192000"/>
              <a:gd name="connsiteY870" fmla="*/ 3135084 h 4267200"/>
              <a:gd name="connsiteX871" fmla="*/ 10381882 w 12192000"/>
              <a:gd name="connsiteY871" fmla="*/ 2155807 h 4267200"/>
              <a:gd name="connsiteX872" fmla="*/ 10439260 w 12192000"/>
              <a:gd name="connsiteY872" fmla="*/ 1962486 h 4267200"/>
              <a:gd name="connsiteX873" fmla="*/ 10439409 w 12192000"/>
              <a:gd name="connsiteY873" fmla="*/ 1960615 h 4267200"/>
              <a:gd name="connsiteX874" fmla="*/ 10439915 w 12192000"/>
              <a:gd name="connsiteY874" fmla="*/ 1951821 h 4267200"/>
              <a:gd name="connsiteX875" fmla="*/ 10314241 w 12192000"/>
              <a:gd name="connsiteY875" fmla="*/ 1556749 h 4267200"/>
              <a:gd name="connsiteX876" fmla="*/ 10315061 w 12192000"/>
              <a:gd name="connsiteY876" fmla="*/ 1548729 h 4267200"/>
              <a:gd name="connsiteX877" fmla="*/ 9526158 w 12192000"/>
              <a:gd name="connsiteY877" fmla="*/ 1071804 h 4267200"/>
              <a:gd name="connsiteX878" fmla="*/ 9758689 w 12192000"/>
              <a:gd name="connsiteY878" fmla="*/ 1585512 h 4267200"/>
              <a:gd name="connsiteX879" fmla="*/ 9941392 w 12192000"/>
              <a:gd name="connsiteY879" fmla="*/ 2432858 h 4267200"/>
              <a:gd name="connsiteX880" fmla="*/ 9887724 w 12192000"/>
              <a:gd name="connsiteY880" fmla="*/ 2495762 h 4267200"/>
              <a:gd name="connsiteX881" fmla="*/ 9587446 w 12192000"/>
              <a:gd name="connsiteY881" fmla="*/ 1872898 h 4267200"/>
              <a:gd name="connsiteX882" fmla="*/ 9462810 w 12192000"/>
              <a:gd name="connsiteY882" fmla="*/ 1288346 h 4267200"/>
              <a:gd name="connsiteX883" fmla="*/ 9318575 w 12192000"/>
              <a:gd name="connsiteY883" fmla="*/ 1540820 h 4267200"/>
              <a:gd name="connsiteX884" fmla="*/ 9191090 w 12192000"/>
              <a:gd name="connsiteY884" fmla="*/ 1688355 h 4267200"/>
              <a:gd name="connsiteX885" fmla="*/ 9177757 w 12192000"/>
              <a:gd name="connsiteY885" fmla="*/ 1683354 h 4267200"/>
              <a:gd name="connsiteX886" fmla="*/ 9274865 w 12192000"/>
              <a:gd name="connsiteY886" fmla="*/ 1336896 h 4267200"/>
              <a:gd name="connsiteX887" fmla="*/ 9478649 w 12192000"/>
              <a:gd name="connsiteY887" fmla="*/ 1173376 h 4267200"/>
              <a:gd name="connsiteX888" fmla="*/ 9482281 w 12192000"/>
              <a:gd name="connsiteY888" fmla="*/ 1167830 h 4267200"/>
              <a:gd name="connsiteX889" fmla="*/ 9438637 w 12192000"/>
              <a:gd name="connsiteY889" fmla="*/ 1015438 h 4267200"/>
              <a:gd name="connsiteX890" fmla="*/ 9439458 w 12192000"/>
              <a:gd name="connsiteY890" fmla="*/ 1007420 h 4267200"/>
              <a:gd name="connsiteX891" fmla="*/ 9197105 w 12192000"/>
              <a:gd name="connsiteY891" fmla="*/ 808882 h 4267200"/>
              <a:gd name="connsiteX892" fmla="*/ 8973607 w 12192000"/>
              <a:gd name="connsiteY892" fmla="*/ 597733 h 4267200"/>
              <a:gd name="connsiteX893" fmla="*/ 8967512 w 12192000"/>
              <a:gd name="connsiteY893" fmla="*/ 1795211 h 4267200"/>
              <a:gd name="connsiteX894" fmla="*/ 8912526 w 12192000"/>
              <a:gd name="connsiteY894" fmla="*/ 1841464 h 4267200"/>
              <a:gd name="connsiteX895" fmla="*/ 8893391 w 12192000"/>
              <a:gd name="connsiteY895" fmla="*/ 572788 h 4267200"/>
              <a:gd name="connsiteX896" fmla="*/ 8902990 w 12192000"/>
              <a:gd name="connsiteY896" fmla="*/ 560750 h 4267200"/>
              <a:gd name="connsiteX897" fmla="*/ 8919102 w 12192000"/>
              <a:gd name="connsiteY897" fmla="*/ 542471 h 4267200"/>
              <a:gd name="connsiteX898" fmla="*/ 8661728 w 12192000"/>
              <a:gd name="connsiteY898" fmla="*/ 250903 h 4267200"/>
              <a:gd name="connsiteX899" fmla="*/ 8357758 w 12192000"/>
              <a:gd name="connsiteY899" fmla="*/ 0 h 4267200"/>
              <a:gd name="connsiteX900" fmla="*/ 8405492 w 12192000"/>
              <a:gd name="connsiteY900" fmla="*/ 0 h 4267200"/>
              <a:gd name="connsiteX901" fmla="*/ 8392083 w 12192000"/>
              <a:gd name="connsiteY901" fmla="*/ 30495 h 4267200"/>
              <a:gd name="connsiteX902" fmla="*/ 8339888 w 12192000"/>
              <a:gd name="connsiteY902" fmla="*/ 306259 h 4267200"/>
              <a:gd name="connsiteX903" fmla="*/ 8473847 w 12192000"/>
              <a:gd name="connsiteY903" fmla="*/ 727373 h 4267200"/>
              <a:gd name="connsiteX904" fmla="*/ 8454081 w 12192000"/>
              <a:gd name="connsiteY904" fmla="*/ 1611960 h 4267200"/>
              <a:gd name="connsiteX905" fmla="*/ 8396000 w 12192000"/>
              <a:gd name="connsiteY905" fmla="*/ 1663986 h 4267200"/>
              <a:gd name="connsiteX906" fmla="*/ 8238881 w 12192000"/>
              <a:gd name="connsiteY906" fmla="*/ 368438 h 4267200"/>
              <a:gd name="connsiteX907" fmla="*/ 7668140 w 12192000"/>
              <a:gd name="connsiteY907" fmla="*/ 942511 h 4267200"/>
              <a:gd name="connsiteX908" fmla="*/ 7637853 w 12192000"/>
              <a:gd name="connsiteY908" fmla="*/ 942567 h 4267200"/>
              <a:gd name="connsiteX909" fmla="*/ 7909649 w 12192000"/>
              <a:gd name="connsiteY909" fmla="*/ 489150 h 4267200"/>
              <a:gd name="connsiteX910" fmla="*/ 8256182 w 12192000"/>
              <a:gd name="connsiteY910" fmla="*/ 301724 h 4267200"/>
              <a:gd name="connsiteX911" fmla="*/ 8255912 w 12192000"/>
              <a:gd name="connsiteY911" fmla="*/ 276498 h 4267200"/>
              <a:gd name="connsiteX912" fmla="*/ 8315225 w 12192000"/>
              <a:gd name="connsiteY912" fmla="*/ 89075 h 4267200"/>
              <a:gd name="connsiteX913" fmla="*/ 7497388 w 12192000"/>
              <a:gd name="connsiteY913" fmla="*/ 0 h 4267200"/>
              <a:gd name="connsiteX914" fmla="*/ 7560921 w 12192000"/>
              <a:gd name="connsiteY914" fmla="*/ 0 h 4267200"/>
              <a:gd name="connsiteX915" fmla="*/ 7546742 w 12192000"/>
              <a:gd name="connsiteY915" fmla="*/ 68966 h 4267200"/>
              <a:gd name="connsiteX916" fmla="*/ 7488853 w 12192000"/>
              <a:gd name="connsiteY916" fmla="*/ 535687 h 4267200"/>
              <a:gd name="connsiteX917" fmla="*/ 7529509 w 12192000"/>
              <a:gd name="connsiteY917" fmla="*/ 380358 h 4267200"/>
              <a:gd name="connsiteX918" fmla="*/ 7585939 w 12192000"/>
              <a:gd name="connsiteY918" fmla="*/ 184712 h 4267200"/>
              <a:gd name="connsiteX919" fmla="*/ 7621792 w 12192000"/>
              <a:gd name="connsiteY919" fmla="*/ 87864 h 4267200"/>
              <a:gd name="connsiteX920" fmla="*/ 7654204 w 12192000"/>
              <a:gd name="connsiteY920" fmla="*/ 0 h 4267200"/>
              <a:gd name="connsiteX921" fmla="*/ 7683986 w 12192000"/>
              <a:gd name="connsiteY921" fmla="*/ 0 h 4267200"/>
              <a:gd name="connsiteX922" fmla="*/ 7647914 w 12192000"/>
              <a:gd name="connsiteY922" fmla="*/ 97640 h 4267200"/>
              <a:gd name="connsiteX923" fmla="*/ 7612524 w 12192000"/>
              <a:gd name="connsiteY923" fmla="*/ 193392 h 4267200"/>
              <a:gd name="connsiteX924" fmla="*/ 7557013 w 12192000"/>
              <a:gd name="connsiteY924" fmla="*/ 386853 h 4267200"/>
              <a:gd name="connsiteX925" fmla="*/ 7517286 w 12192000"/>
              <a:gd name="connsiteY925" fmla="*/ 539999 h 4267200"/>
              <a:gd name="connsiteX926" fmla="*/ 7704204 w 12192000"/>
              <a:gd name="connsiteY926" fmla="*/ 152292 h 4267200"/>
              <a:gd name="connsiteX927" fmla="*/ 7756975 w 12192000"/>
              <a:gd name="connsiteY927" fmla="*/ 0 h 4267200"/>
              <a:gd name="connsiteX928" fmla="*/ 7837329 w 12192000"/>
              <a:gd name="connsiteY928" fmla="*/ 0 h 4267200"/>
              <a:gd name="connsiteX929" fmla="*/ 7821760 w 12192000"/>
              <a:gd name="connsiteY929" fmla="*/ 65656 h 4267200"/>
              <a:gd name="connsiteX930" fmla="*/ 7488925 w 12192000"/>
              <a:gd name="connsiteY930" fmla="*/ 763628 h 4267200"/>
              <a:gd name="connsiteX931" fmla="*/ 7419999 w 12192000"/>
              <a:gd name="connsiteY931" fmla="*/ 774360 h 4267200"/>
              <a:gd name="connsiteX932" fmla="*/ 7487820 w 12192000"/>
              <a:gd name="connsiteY932" fmla="*/ 37416 h 4267200"/>
              <a:gd name="connsiteX933" fmla="*/ 3882765 w 12192000"/>
              <a:gd name="connsiteY933" fmla="*/ 0 h 4267200"/>
              <a:gd name="connsiteX934" fmla="*/ 3995099 w 12192000"/>
              <a:gd name="connsiteY934" fmla="*/ 0 h 4267200"/>
              <a:gd name="connsiteX935" fmla="*/ 4163818 w 12192000"/>
              <a:gd name="connsiteY935" fmla="*/ 234104 h 4267200"/>
              <a:gd name="connsiteX936" fmla="*/ 4172099 w 12192000"/>
              <a:gd name="connsiteY936" fmla="*/ 234207 h 4267200"/>
              <a:gd name="connsiteX937" fmla="*/ 4784282 w 12192000"/>
              <a:gd name="connsiteY937" fmla="*/ 276561 h 4267200"/>
              <a:gd name="connsiteX938" fmla="*/ 4801687 w 12192000"/>
              <a:gd name="connsiteY938" fmla="*/ 267764 h 4267200"/>
              <a:gd name="connsiteX939" fmla="*/ 6082788 w 12192000"/>
              <a:gd name="connsiteY939" fmla="*/ 64119 h 4267200"/>
              <a:gd name="connsiteX940" fmla="*/ 6099442 w 12192000"/>
              <a:gd name="connsiteY940" fmla="*/ 82568 h 4267200"/>
              <a:gd name="connsiteX941" fmla="*/ 4804137 w 12192000"/>
              <a:gd name="connsiteY941" fmla="*/ 320931 h 4267200"/>
              <a:gd name="connsiteX942" fmla="*/ 4227047 w 12192000"/>
              <a:gd name="connsiteY942" fmla="*/ 313415 h 4267200"/>
              <a:gd name="connsiteX943" fmla="*/ 4346041 w 12192000"/>
              <a:gd name="connsiteY943" fmla="*/ 456086 h 4267200"/>
              <a:gd name="connsiteX944" fmla="*/ 4870967 w 12192000"/>
              <a:gd name="connsiteY944" fmla="*/ 963061 h 4267200"/>
              <a:gd name="connsiteX945" fmla="*/ 4889647 w 12192000"/>
              <a:gd name="connsiteY945" fmla="*/ 957147 h 4267200"/>
              <a:gd name="connsiteX946" fmla="*/ 5422504 w 12192000"/>
              <a:gd name="connsiteY946" fmla="*/ 805191 h 4267200"/>
              <a:gd name="connsiteX947" fmla="*/ 6087656 w 12192000"/>
              <a:gd name="connsiteY947" fmla="*/ 826703 h 4267200"/>
              <a:gd name="connsiteX948" fmla="*/ 6058717 w 12192000"/>
              <a:gd name="connsiteY948" fmla="*/ 865992 h 4267200"/>
              <a:gd name="connsiteX949" fmla="*/ 4974153 w 12192000"/>
              <a:gd name="connsiteY949" fmla="*/ 1045456 h 4267200"/>
              <a:gd name="connsiteX950" fmla="*/ 5627835 w 12192000"/>
              <a:gd name="connsiteY950" fmla="*/ 1472077 h 4267200"/>
              <a:gd name="connsiteX951" fmla="*/ 5629817 w 12192000"/>
              <a:gd name="connsiteY951" fmla="*/ 1471412 h 4267200"/>
              <a:gd name="connsiteX952" fmla="*/ 5634124 w 12192000"/>
              <a:gd name="connsiteY952" fmla="*/ 1470572 h 4267200"/>
              <a:gd name="connsiteX953" fmla="*/ 5755832 w 12192000"/>
              <a:gd name="connsiteY953" fmla="*/ 1383886 h 4267200"/>
              <a:gd name="connsiteX954" fmla="*/ 6014186 w 12192000"/>
              <a:gd name="connsiteY954" fmla="*/ 1279799 h 4267200"/>
              <a:gd name="connsiteX955" fmla="*/ 6901619 w 12192000"/>
              <a:gd name="connsiteY955" fmla="*/ 1047874 h 4267200"/>
              <a:gd name="connsiteX956" fmla="*/ 6931566 w 12192000"/>
              <a:gd name="connsiteY956" fmla="*/ 1062034 h 4267200"/>
              <a:gd name="connsiteX957" fmla="*/ 5790982 w 12192000"/>
              <a:gd name="connsiteY957" fmla="*/ 1561380 h 4267200"/>
              <a:gd name="connsiteX958" fmla="*/ 6188971 w 12192000"/>
              <a:gd name="connsiteY958" fmla="*/ 1755168 h 4267200"/>
              <a:gd name="connsiteX959" fmla="*/ 6202446 w 12192000"/>
              <a:gd name="connsiteY959" fmla="*/ 1752268 h 4267200"/>
              <a:gd name="connsiteX960" fmla="*/ 7179560 w 12192000"/>
              <a:gd name="connsiteY960" fmla="*/ 1467551 h 4267200"/>
              <a:gd name="connsiteX961" fmla="*/ 7158730 w 12192000"/>
              <a:gd name="connsiteY961" fmla="*/ 1507835 h 4267200"/>
              <a:gd name="connsiteX962" fmla="*/ 6326959 w 12192000"/>
              <a:gd name="connsiteY962" fmla="*/ 1817686 h 4267200"/>
              <a:gd name="connsiteX963" fmla="*/ 6537433 w 12192000"/>
              <a:gd name="connsiteY963" fmla="*/ 1907790 h 4267200"/>
              <a:gd name="connsiteX964" fmla="*/ 6550221 w 12192000"/>
              <a:gd name="connsiteY964" fmla="*/ 1910729 h 4267200"/>
              <a:gd name="connsiteX965" fmla="*/ 6964438 w 12192000"/>
              <a:gd name="connsiteY965" fmla="*/ 2209505 h 4267200"/>
              <a:gd name="connsiteX966" fmla="*/ 7367862 w 12192000"/>
              <a:gd name="connsiteY966" fmla="*/ 2806833 h 4267200"/>
              <a:gd name="connsiteX967" fmla="*/ 7364329 w 12192000"/>
              <a:gd name="connsiteY967" fmla="*/ 2826907 h 4267200"/>
              <a:gd name="connsiteX968" fmla="*/ 7290545 w 12192000"/>
              <a:gd name="connsiteY968" fmla="*/ 2850663 h 4267200"/>
              <a:gd name="connsiteX969" fmla="*/ 6472036 w 12192000"/>
              <a:gd name="connsiteY969" fmla="*/ 1959003 h 4267200"/>
              <a:gd name="connsiteX970" fmla="*/ 5792897 w 12192000"/>
              <a:gd name="connsiteY970" fmla="*/ 1647747 h 4267200"/>
              <a:gd name="connsiteX971" fmla="*/ 5842751 w 12192000"/>
              <a:gd name="connsiteY971" fmla="*/ 1816112 h 4267200"/>
              <a:gd name="connsiteX972" fmla="*/ 5847424 w 12192000"/>
              <a:gd name="connsiteY972" fmla="*/ 1815776 h 4267200"/>
              <a:gd name="connsiteX973" fmla="*/ 6399821 w 12192000"/>
              <a:gd name="connsiteY973" fmla="*/ 2344799 h 4267200"/>
              <a:gd name="connsiteX974" fmla="*/ 6323232 w 12192000"/>
              <a:gd name="connsiteY974" fmla="*/ 2389634 h 4267200"/>
              <a:gd name="connsiteX975" fmla="*/ 5942958 w 12192000"/>
              <a:gd name="connsiteY975" fmla="*/ 2077708 h 4267200"/>
              <a:gd name="connsiteX976" fmla="*/ 5921559 w 12192000"/>
              <a:gd name="connsiteY976" fmla="*/ 2378596 h 4267200"/>
              <a:gd name="connsiteX977" fmla="*/ 5817651 w 12192000"/>
              <a:gd name="connsiteY977" fmla="*/ 3023919 h 4267200"/>
              <a:gd name="connsiteX978" fmla="*/ 5729634 w 12192000"/>
              <a:gd name="connsiteY978" fmla="*/ 3051849 h 4267200"/>
              <a:gd name="connsiteX979" fmla="*/ 5611018 w 12192000"/>
              <a:gd name="connsiteY979" fmla="*/ 2316769 h 4267200"/>
              <a:gd name="connsiteX980" fmla="*/ 5687608 w 12192000"/>
              <a:gd name="connsiteY980" fmla="*/ 2039972 h 4267200"/>
              <a:gd name="connsiteX981" fmla="*/ 5657554 w 12192000"/>
              <a:gd name="connsiteY981" fmla="*/ 1576445 h 4267200"/>
              <a:gd name="connsiteX982" fmla="*/ 5150475 w 12192000"/>
              <a:gd name="connsiteY982" fmla="*/ 1274012 h 4267200"/>
              <a:gd name="connsiteX983" fmla="*/ 5349142 w 12192000"/>
              <a:gd name="connsiteY983" fmla="*/ 2204405 h 4267200"/>
              <a:gd name="connsiteX984" fmla="*/ 5262214 w 12192000"/>
              <a:gd name="connsiteY984" fmla="*/ 2233836 h 4267200"/>
              <a:gd name="connsiteX985" fmla="*/ 4981539 w 12192000"/>
              <a:gd name="connsiteY985" fmla="*/ 1542201 h 4267200"/>
              <a:gd name="connsiteX986" fmla="*/ 4958461 w 12192000"/>
              <a:gd name="connsiteY986" fmla="*/ 1136957 h 4267200"/>
              <a:gd name="connsiteX987" fmla="*/ 4655015 w 12192000"/>
              <a:gd name="connsiteY987" fmla="*/ 891426 h 4267200"/>
              <a:gd name="connsiteX988" fmla="*/ 4348002 w 12192000"/>
              <a:gd name="connsiteY988" fmla="*/ 2205895 h 4267200"/>
              <a:gd name="connsiteX989" fmla="*/ 4262250 w 12192000"/>
              <a:gd name="connsiteY989" fmla="*/ 2219972 h 4267200"/>
              <a:gd name="connsiteX990" fmla="*/ 4550611 w 12192000"/>
              <a:gd name="connsiteY990" fmla="*/ 817540 h 4267200"/>
              <a:gd name="connsiteX991" fmla="*/ 4564418 w 12192000"/>
              <a:gd name="connsiteY991" fmla="*/ 808293 h 4267200"/>
              <a:gd name="connsiteX992" fmla="*/ 4266388 w 12192000"/>
              <a:gd name="connsiteY992" fmla="*/ 500083 h 4267200"/>
              <a:gd name="connsiteX993" fmla="*/ 4032842 w 12192000"/>
              <a:gd name="connsiteY993" fmla="*/ 211809 h 4267200"/>
              <a:gd name="connsiteX994" fmla="*/ 3721337 w 12192000"/>
              <a:gd name="connsiteY994" fmla="*/ 0 h 4267200"/>
              <a:gd name="connsiteX995" fmla="*/ 3797544 w 12192000"/>
              <a:gd name="connsiteY995" fmla="*/ 0 h 4267200"/>
              <a:gd name="connsiteX996" fmla="*/ 3775734 w 12192000"/>
              <a:gd name="connsiteY996" fmla="*/ 95131 h 4267200"/>
              <a:gd name="connsiteX997" fmla="*/ 3724807 w 12192000"/>
              <a:gd name="connsiteY997" fmla="*/ 272257 h 4267200"/>
              <a:gd name="connsiteX998" fmla="*/ 3726844 w 12192000"/>
              <a:gd name="connsiteY998" fmla="*/ 282988 h 4267200"/>
              <a:gd name="connsiteX999" fmla="*/ 3742664 w 12192000"/>
              <a:gd name="connsiteY999" fmla="*/ 279918 h 4267200"/>
              <a:gd name="connsiteX1000" fmla="*/ 4103910 w 12192000"/>
              <a:gd name="connsiteY1000" fmla="*/ 1161917 h 4267200"/>
              <a:gd name="connsiteX1001" fmla="*/ 4020269 w 12192000"/>
              <a:gd name="connsiteY1001" fmla="*/ 1200406 h 4267200"/>
              <a:gd name="connsiteX1002" fmla="*/ 3674882 w 12192000"/>
              <a:gd name="connsiteY1002" fmla="*/ 488524 h 4267200"/>
              <a:gd name="connsiteX1003" fmla="*/ 3132682 w 12192000"/>
              <a:gd name="connsiteY1003" fmla="*/ 1072284 h 4267200"/>
              <a:gd name="connsiteX1004" fmla="*/ 2716346 w 12192000"/>
              <a:gd name="connsiteY1004" fmla="*/ 1276376 h 4267200"/>
              <a:gd name="connsiteX1005" fmla="*/ 2716772 w 12192000"/>
              <a:gd name="connsiteY1005" fmla="*/ 1255462 h 4267200"/>
              <a:gd name="connsiteX1006" fmla="*/ 3471096 w 12192000"/>
              <a:gd name="connsiteY1006" fmla="*/ 437072 h 4267200"/>
              <a:gd name="connsiteX1007" fmla="*/ 3639057 w 12192000"/>
              <a:gd name="connsiteY1007" fmla="*/ 286334 h 4267200"/>
              <a:gd name="connsiteX1008" fmla="*/ 3640309 w 12192000"/>
              <a:gd name="connsiteY1008" fmla="*/ 284664 h 4267200"/>
              <a:gd name="connsiteX1009" fmla="*/ 3646022 w 12192000"/>
              <a:gd name="connsiteY1009" fmla="*/ 276711 h 4267200"/>
              <a:gd name="connsiteX1010" fmla="*/ 3707943 w 12192000"/>
              <a:gd name="connsiteY1010" fmla="*/ 65958 h 4267200"/>
              <a:gd name="connsiteX1011" fmla="*/ 2867960 w 12192000"/>
              <a:gd name="connsiteY1011" fmla="*/ 0 h 4267200"/>
              <a:gd name="connsiteX1012" fmla="*/ 2926351 w 12192000"/>
              <a:gd name="connsiteY1012" fmla="*/ 0 h 4267200"/>
              <a:gd name="connsiteX1013" fmla="*/ 2902823 w 12192000"/>
              <a:gd name="connsiteY1013" fmla="*/ 262929 h 4267200"/>
              <a:gd name="connsiteX1014" fmla="*/ 2940663 w 12192000"/>
              <a:gd name="connsiteY1014" fmla="*/ 140884 h 4267200"/>
              <a:gd name="connsiteX1015" fmla="*/ 2947039 w 12192000"/>
              <a:gd name="connsiteY1015" fmla="*/ 122524 h 4267200"/>
              <a:gd name="connsiteX1016" fmla="*/ 2984316 w 12192000"/>
              <a:gd name="connsiteY1016" fmla="*/ 0 h 4267200"/>
              <a:gd name="connsiteX1017" fmla="*/ 3016114 w 12192000"/>
              <a:gd name="connsiteY1017" fmla="*/ 0 h 4267200"/>
              <a:gd name="connsiteX1018" fmla="*/ 2979949 w 12192000"/>
              <a:gd name="connsiteY1018" fmla="*/ 119274 h 4267200"/>
              <a:gd name="connsiteX1019" fmla="*/ 3023879 w 12192000"/>
              <a:gd name="connsiteY1019" fmla="*/ 0 h 4267200"/>
              <a:gd name="connsiteX1020" fmla="*/ 3105400 w 12192000"/>
              <a:gd name="connsiteY1020" fmla="*/ 0 h 4267200"/>
              <a:gd name="connsiteX1021" fmla="*/ 3094669 w 12192000"/>
              <a:gd name="connsiteY1021" fmla="*/ 30308 h 4267200"/>
              <a:gd name="connsiteX1022" fmla="*/ 2901945 w 12192000"/>
              <a:gd name="connsiteY1022" fmla="*/ 466538 h 4267200"/>
              <a:gd name="connsiteX1023" fmla="*/ 2815209 w 12192000"/>
              <a:gd name="connsiteY1023" fmla="*/ 497361 h 4267200"/>
              <a:gd name="connsiteX1024" fmla="*/ 2844845 w 12192000"/>
              <a:gd name="connsiteY1024" fmla="*/ 127638 h 4267200"/>
              <a:gd name="connsiteX1025" fmla="*/ 1057230 w 12192000"/>
              <a:gd name="connsiteY1025" fmla="*/ 0 h 4267200"/>
              <a:gd name="connsiteX1026" fmla="*/ 1111003 w 12192000"/>
              <a:gd name="connsiteY1026" fmla="*/ 0 h 4267200"/>
              <a:gd name="connsiteX1027" fmla="*/ 1125553 w 12192000"/>
              <a:gd name="connsiteY1027" fmla="*/ 52588 h 4267200"/>
              <a:gd name="connsiteX1028" fmla="*/ 1304276 w 12192000"/>
              <a:gd name="connsiteY1028" fmla="*/ 476275 h 4267200"/>
              <a:gd name="connsiteX1029" fmla="*/ 1492066 w 12192000"/>
              <a:gd name="connsiteY1029" fmla="*/ 886333 h 4267200"/>
              <a:gd name="connsiteX1030" fmla="*/ 1423698 w 12192000"/>
              <a:gd name="connsiteY1030" fmla="*/ 710817 h 4267200"/>
              <a:gd name="connsiteX1031" fmla="*/ 1357609 w 12192000"/>
              <a:gd name="connsiteY1031" fmla="*/ 532892 h 4267200"/>
              <a:gd name="connsiteX1032" fmla="*/ 1309550 w 12192000"/>
              <a:gd name="connsiteY1032" fmla="*/ 374031 h 4267200"/>
              <a:gd name="connsiteX1033" fmla="*/ 1193673 w 12192000"/>
              <a:gd name="connsiteY1033" fmla="*/ 49533 h 4267200"/>
              <a:gd name="connsiteX1034" fmla="*/ 1164391 w 12192000"/>
              <a:gd name="connsiteY1034" fmla="*/ 0 h 4267200"/>
              <a:gd name="connsiteX1035" fmla="*/ 1200666 w 12192000"/>
              <a:gd name="connsiteY1035" fmla="*/ 0 h 4267200"/>
              <a:gd name="connsiteX1036" fmla="*/ 1223408 w 12192000"/>
              <a:gd name="connsiteY1036" fmla="*/ 38996 h 4267200"/>
              <a:gd name="connsiteX1037" fmla="*/ 1339635 w 12192000"/>
              <a:gd name="connsiteY1037" fmla="*/ 365517 h 4267200"/>
              <a:gd name="connsiteX1038" fmla="*/ 1387469 w 12192000"/>
              <a:gd name="connsiteY1038" fmla="*/ 523079 h 4267200"/>
              <a:gd name="connsiteX1039" fmla="*/ 1452685 w 12192000"/>
              <a:gd name="connsiteY1039" fmla="*/ 699806 h 4267200"/>
              <a:gd name="connsiteX1040" fmla="*/ 1492092 w 12192000"/>
              <a:gd name="connsiteY1040" fmla="*/ 800424 h 4267200"/>
              <a:gd name="connsiteX1041" fmla="*/ 1455302 w 12192000"/>
              <a:gd name="connsiteY1041" fmla="*/ 632913 h 4267200"/>
              <a:gd name="connsiteX1042" fmla="*/ 1222336 w 12192000"/>
              <a:gd name="connsiteY1042" fmla="*/ 9480 h 4267200"/>
              <a:gd name="connsiteX1043" fmla="*/ 1214634 w 12192000"/>
              <a:gd name="connsiteY1043" fmla="*/ 0 h 4267200"/>
              <a:gd name="connsiteX1044" fmla="*/ 1289827 w 12192000"/>
              <a:gd name="connsiteY1044" fmla="*/ 0 h 4267200"/>
              <a:gd name="connsiteX1045" fmla="*/ 1321076 w 12192000"/>
              <a:gd name="connsiteY1045" fmla="*/ 59722 h 4267200"/>
              <a:gd name="connsiteX1046" fmla="*/ 1512579 w 12192000"/>
              <a:gd name="connsiteY1046" fmla="*/ 626441 h 4267200"/>
              <a:gd name="connsiteX1047" fmla="*/ 1506076 w 12192000"/>
              <a:gd name="connsiteY1047" fmla="*/ 1089289 h 4267200"/>
              <a:gd name="connsiteX1048" fmla="*/ 1486346 w 12192000"/>
              <a:gd name="connsiteY1048" fmla="*/ 1079919 h 4267200"/>
              <a:gd name="connsiteX1049" fmla="*/ 1070511 w 12192000"/>
              <a:gd name="connsiteY1049" fmla="*/ 48609 h 4267200"/>
              <a:gd name="connsiteX1050" fmla="*/ 43151 w 12192000"/>
              <a:gd name="connsiteY1050" fmla="*/ 0 h 4267200"/>
              <a:gd name="connsiteX1051" fmla="*/ 95283 w 12192000"/>
              <a:gd name="connsiteY1051" fmla="*/ 0 h 4267200"/>
              <a:gd name="connsiteX1052" fmla="*/ 300708 w 12192000"/>
              <a:gd name="connsiteY1052" fmla="*/ 154571 h 4267200"/>
              <a:gd name="connsiteX1053" fmla="*/ 530414 w 12192000"/>
              <a:gd name="connsiteY1053" fmla="*/ 354673 h 4267200"/>
              <a:gd name="connsiteX1054" fmla="*/ 333785 w 12192000"/>
              <a:gd name="connsiteY1054" fmla="*/ 161564 h 4267200"/>
              <a:gd name="connsiteX1055" fmla="*/ 147005 w 12192000"/>
              <a:gd name="connsiteY1055" fmla="*/ 0 h 4267200"/>
              <a:gd name="connsiteX1056" fmla="*/ 272509 w 12192000"/>
              <a:gd name="connsiteY1056" fmla="*/ 0 h 4267200"/>
              <a:gd name="connsiteX1057" fmla="*/ 326276 w 12192000"/>
              <a:gd name="connsiteY1057" fmla="*/ 45847 h 4267200"/>
              <a:gd name="connsiteX1058" fmla="*/ 823759 w 12192000"/>
              <a:gd name="connsiteY1058" fmla="*/ 574145 h 4267200"/>
              <a:gd name="connsiteX1059" fmla="*/ 811254 w 12192000"/>
              <a:gd name="connsiteY1059" fmla="*/ 665546 h 4267200"/>
              <a:gd name="connsiteX1060" fmla="*/ 154042 w 12192000"/>
              <a:gd name="connsiteY1060" fmla="*/ 261522 h 4267200"/>
              <a:gd name="connsiteX1061" fmla="*/ 13550 w 12192000"/>
              <a:gd name="connsiteY1061" fmla="*/ 158423 h 4267200"/>
              <a:gd name="connsiteX1062" fmla="*/ 0 w 12192000"/>
              <a:gd name="connsiteY1062" fmla="*/ 146618 h 4267200"/>
              <a:gd name="connsiteX1063" fmla="*/ 0 w 12192000"/>
              <a:gd name="connsiteY1063" fmla="*/ 59161 h 4267200"/>
              <a:gd name="connsiteX1064" fmla="*/ 45427 w 12192000"/>
              <a:gd name="connsiteY1064" fmla="*/ 101078 h 4267200"/>
              <a:gd name="connsiteX1065" fmla="*/ 630103 w 12192000"/>
              <a:gd name="connsiteY1065" fmla="*/ 485885 h 4267200"/>
              <a:gd name="connsiteX1066" fmla="*/ 532040 w 12192000"/>
              <a:gd name="connsiteY1066" fmla="*/ 399359 h 4267200"/>
              <a:gd name="connsiteX1067" fmla="*/ 517618 w 12192000"/>
              <a:gd name="connsiteY1067" fmla="*/ 385726 h 4267200"/>
              <a:gd name="connsiteX1068" fmla="*/ 285074 w 12192000"/>
              <a:gd name="connsiteY1068" fmla="*/ 182755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Lst>
            <a:rect l="l" t="t" r="r" b="b"/>
            <a:pathLst>
              <a:path w="12192000" h="4267200">
                <a:moveTo>
                  <a:pt x="2537169" y="4125568"/>
                </a:moveTo>
                <a:cubicBezTo>
                  <a:pt x="2788218" y="4126068"/>
                  <a:pt x="3025872" y="4161336"/>
                  <a:pt x="3246267" y="4262961"/>
                </a:cubicBezTo>
                <a:lnTo>
                  <a:pt x="3253970" y="4267200"/>
                </a:lnTo>
                <a:lnTo>
                  <a:pt x="3071791" y="4267200"/>
                </a:lnTo>
                <a:lnTo>
                  <a:pt x="2975095" y="4243356"/>
                </a:lnTo>
                <a:cubicBezTo>
                  <a:pt x="2862058" y="4220032"/>
                  <a:pt x="2745568" y="4209031"/>
                  <a:pt x="2626982" y="4206450"/>
                </a:cubicBezTo>
                <a:cubicBezTo>
                  <a:pt x="2581807" y="4205467"/>
                  <a:pt x="2536327" y="4205706"/>
                  <a:pt x="2490617" y="4206951"/>
                </a:cubicBezTo>
                <a:cubicBezTo>
                  <a:pt x="2601507" y="4219748"/>
                  <a:pt x="2711611" y="4236309"/>
                  <a:pt x="2819869" y="4252936"/>
                </a:cubicBezTo>
                <a:lnTo>
                  <a:pt x="2900997" y="4267200"/>
                </a:lnTo>
                <a:lnTo>
                  <a:pt x="2705858" y="4267200"/>
                </a:lnTo>
                <a:lnTo>
                  <a:pt x="2561467" y="4246270"/>
                </a:lnTo>
                <a:cubicBezTo>
                  <a:pt x="2476258" y="4235123"/>
                  <a:pt x="2390533" y="4225627"/>
                  <a:pt x="2305292" y="4219492"/>
                </a:cubicBezTo>
                <a:lnTo>
                  <a:pt x="2409349" y="4267200"/>
                </a:lnTo>
                <a:lnTo>
                  <a:pt x="2266705" y="4267200"/>
                </a:lnTo>
                <a:lnTo>
                  <a:pt x="2183576" y="4227150"/>
                </a:lnTo>
                <a:cubicBezTo>
                  <a:pt x="2170260" y="4220226"/>
                  <a:pt x="2115765" y="4150220"/>
                  <a:pt x="2151029" y="4146947"/>
                </a:cubicBezTo>
                <a:cubicBezTo>
                  <a:pt x="2282770" y="4133761"/>
                  <a:pt x="2411644" y="4125319"/>
                  <a:pt x="2537169" y="4125568"/>
                </a:cubicBezTo>
                <a:close/>
                <a:moveTo>
                  <a:pt x="9258094" y="3958602"/>
                </a:moveTo>
                <a:cubicBezTo>
                  <a:pt x="9013678" y="4006086"/>
                  <a:pt x="8768731" y="4060051"/>
                  <a:pt x="8526712" y="4119804"/>
                </a:cubicBezTo>
                <a:cubicBezTo>
                  <a:pt x="8781748" y="4123003"/>
                  <a:pt x="9026494" y="4069940"/>
                  <a:pt x="9258094" y="395860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635889" y="3709494"/>
                </a:moveTo>
                <a:lnTo>
                  <a:pt x="1634800" y="3731111"/>
                </a:lnTo>
                <a:cubicBezTo>
                  <a:pt x="1634800" y="3731111"/>
                  <a:pt x="1635342" y="3716795"/>
                  <a:pt x="1635889" y="3709494"/>
                </a:cubicBezTo>
                <a:close/>
                <a:moveTo>
                  <a:pt x="3174829" y="3620110"/>
                </a:moveTo>
                <a:cubicBezTo>
                  <a:pt x="3177710" y="3619202"/>
                  <a:pt x="3182308" y="3620648"/>
                  <a:pt x="3189263" y="3625726"/>
                </a:cubicBezTo>
                <a:cubicBezTo>
                  <a:pt x="3348177" y="3744655"/>
                  <a:pt x="3463235" y="3908187"/>
                  <a:pt x="3560912" y="4079863"/>
                </a:cubicBezTo>
                <a:cubicBezTo>
                  <a:pt x="3582321" y="4117314"/>
                  <a:pt x="3599153" y="4153173"/>
                  <a:pt x="3611854" y="4188366"/>
                </a:cubicBezTo>
                <a:lnTo>
                  <a:pt x="3631583" y="4267200"/>
                </a:lnTo>
                <a:lnTo>
                  <a:pt x="3575699" y="4267200"/>
                </a:lnTo>
                <a:lnTo>
                  <a:pt x="3575567" y="4263588"/>
                </a:lnTo>
                <a:cubicBezTo>
                  <a:pt x="3563792" y="4170010"/>
                  <a:pt x="3527316" y="4081090"/>
                  <a:pt x="3467355" y="3988130"/>
                </a:cubicBezTo>
                <a:cubicBezTo>
                  <a:pt x="3420192" y="3915029"/>
                  <a:pt x="3371016" y="3849934"/>
                  <a:pt x="3310753" y="3787140"/>
                </a:cubicBezTo>
                <a:cubicBezTo>
                  <a:pt x="3303466" y="3779509"/>
                  <a:pt x="3297626" y="3773227"/>
                  <a:pt x="3291335" y="3767420"/>
                </a:cubicBezTo>
                <a:cubicBezTo>
                  <a:pt x="3324815" y="3824296"/>
                  <a:pt x="3358740" y="3880691"/>
                  <a:pt x="3390805" y="3937163"/>
                </a:cubicBezTo>
                <a:cubicBezTo>
                  <a:pt x="3450145" y="4040978"/>
                  <a:pt x="3506325" y="4144397"/>
                  <a:pt x="3545740" y="4251102"/>
                </a:cubicBezTo>
                <a:lnTo>
                  <a:pt x="3550709" y="4267200"/>
                </a:lnTo>
                <a:lnTo>
                  <a:pt x="3513586" y="4267200"/>
                </a:lnTo>
                <a:lnTo>
                  <a:pt x="3470728" y="4152456"/>
                </a:lnTo>
                <a:cubicBezTo>
                  <a:pt x="3439124" y="4085665"/>
                  <a:pt x="3402484" y="4019598"/>
                  <a:pt x="3364433" y="3953121"/>
                </a:cubicBezTo>
                <a:lnTo>
                  <a:pt x="3316479" y="3872136"/>
                </a:lnTo>
                <a:lnTo>
                  <a:pt x="3504482" y="4267200"/>
                </a:lnTo>
                <a:lnTo>
                  <a:pt x="3467547" y="4267200"/>
                </a:lnTo>
                <a:lnTo>
                  <a:pt x="3177952" y="3657386"/>
                </a:lnTo>
                <a:cubicBezTo>
                  <a:pt x="3172991" y="3646754"/>
                  <a:pt x="3166185" y="3622836"/>
                  <a:pt x="3174829" y="3620110"/>
                </a:cubicBezTo>
                <a:close/>
                <a:moveTo>
                  <a:pt x="11279315" y="3618448"/>
                </a:moveTo>
                <a:cubicBezTo>
                  <a:pt x="11299830" y="3614620"/>
                  <a:pt x="11318737" y="3618623"/>
                  <a:pt x="11317765" y="3638405"/>
                </a:cubicBezTo>
                <a:cubicBezTo>
                  <a:pt x="11309587" y="3820966"/>
                  <a:pt x="11315203" y="4012597"/>
                  <a:pt x="11304886" y="4200582"/>
                </a:cubicBezTo>
                <a:lnTo>
                  <a:pt x="11298904" y="4267200"/>
                </a:lnTo>
                <a:lnTo>
                  <a:pt x="11213088" y="4267200"/>
                </a:lnTo>
                <a:lnTo>
                  <a:pt x="11219157" y="4210725"/>
                </a:lnTo>
                <a:cubicBezTo>
                  <a:pt x="11223807" y="4119600"/>
                  <a:pt x="11224640" y="4027718"/>
                  <a:pt x="11225213" y="3936722"/>
                </a:cubicBezTo>
                <a:cubicBezTo>
                  <a:pt x="11207028" y="4022695"/>
                  <a:pt x="11194593" y="4110355"/>
                  <a:pt x="11182914" y="4196771"/>
                </a:cubicBezTo>
                <a:lnTo>
                  <a:pt x="11172266" y="4267200"/>
                </a:lnTo>
                <a:lnTo>
                  <a:pt x="11140975" y="4267200"/>
                </a:lnTo>
                <a:lnTo>
                  <a:pt x="11152239" y="4192628"/>
                </a:lnTo>
                <a:cubicBezTo>
                  <a:pt x="11165272" y="4096160"/>
                  <a:pt x="11178361" y="3997344"/>
                  <a:pt x="11201005" y="3900089"/>
                </a:cubicBezTo>
                <a:cubicBezTo>
                  <a:pt x="11166930" y="3979173"/>
                  <a:pt x="11134730" y="4058831"/>
                  <a:pt x="11105754" y="4139192"/>
                </a:cubicBezTo>
                <a:lnTo>
                  <a:pt x="11065821" y="4267200"/>
                </a:lnTo>
                <a:lnTo>
                  <a:pt x="10978133" y="4267200"/>
                </a:lnTo>
                <a:lnTo>
                  <a:pt x="11088889" y="3963916"/>
                </a:lnTo>
                <a:cubicBezTo>
                  <a:pt x="11133459" y="3856779"/>
                  <a:pt x="11181967" y="3750740"/>
                  <a:pt x="11231212" y="3645474"/>
                </a:cubicBezTo>
                <a:cubicBezTo>
                  <a:pt x="11236675" y="3633934"/>
                  <a:pt x="11258799" y="3622276"/>
                  <a:pt x="11279315" y="3618448"/>
                </a:cubicBezTo>
                <a:close/>
                <a:moveTo>
                  <a:pt x="10296877" y="3526602"/>
                </a:moveTo>
                <a:cubicBezTo>
                  <a:pt x="10305089" y="3527517"/>
                  <a:pt x="10311503" y="3531079"/>
                  <a:pt x="10314210" y="3538353"/>
                </a:cubicBezTo>
                <a:cubicBezTo>
                  <a:pt x="10361472" y="3659113"/>
                  <a:pt x="10407318" y="3780392"/>
                  <a:pt x="10450858" y="3902477"/>
                </a:cubicBezTo>
                <a:lnTo>
                  <a:pt x="10572255" y="4267200"/>
                </a:lnTo>
                <a:lnTo>
                  <a:pt x="10477642" y="4267200"/>
                </a:lnTo>
                <a:lnTo>
                  <a:pt x="10436479" y="4144570"/>
                </a:lnTo>
                <a:cubicBezTo>
                  <a:pt x="10386976" y="3995354"/>
                  <a:pt x="10333255" y="3848072"/>
                  <a:pt x="10277529" y="3701307"/>
                </a:cubicBezTo>
                <a:cubicBezTo>
                  <a:pt x="10277467" y="3703640"/>
                  <a:pt x="10276853" y="3706334"/>
                  <a:pt x="10276797" y="3708672"/>
                </a:cubicBezTo>
                <a:cubicBezTo>
                  <a:pt x="10284209" y="3854149"/>
                  <a:pt x="10331835" y="3999199"/>
                  <a:pt x="10385906" y="4147031"/>
                </a:cubicBezTo>
                <a:lnTo>
                  <a:pt x="10431445" y="4267200"/>
                </a:lnTo>
                <a:lnTo>
                  <a:pt x="10398237" y="4267200"/>
                </a:lnTo>
                <a:lnTo>
                  <a:pt x="10356661" y="4157302"/>
                </a:lnTo>
                <a:cubicBezTo>
                  <a:pt x="10321871" y="4061517"/>
                  <a:pt x="10289232" y="3966669"/>
                  <a:pt x="10268559" y="3871054"/>
                </a:cubicBezTo>
                <a:cubicBezTo>
                  <a:pt x="10272790" y="3985997"/>
                  <a:pt x="10299544" y="4094770"/>
                  <a:pt x="10340065" y="4201637"/>
                </a:cubicBezTo>
                <a:lnTo>
                  <a:pt x="10368861" y="4267200"/>
                </a:lnTo>
                <a:lnTo>
                  <a:pt x="10267862" y="4267200"/>
                </a:lnTo>
                <a:lnTo>
                  <a:pt x="10236210" y="4185635"/>
                </a:lnTo>
                <a:cubicBezTo>
                  <a:pt x="10169925" y="3991261"/>
                  <a:pt x="10150284" y="3789583"/>
                  <a:pt x="10225980" y="3561061"/>
                </a:cubicBezTo>
                <a:cubicBezTo>
                  <a:pt x="10231424" y="3544935"/>
                  <a:pt x="10272241" y="3523857"/>
                  <a:pt x="10296877" y="3526602"/>
                </a:cubicBezTo>
                <a:close/>
                <a:moveTo>
                  <a:pt x="3429186" y="3458784"/>
                </a:moveTo>
                <a:cubicBezTo>
                  <a:pt x="3434043" y="3458424"/>
                  <a:pt x="3439865" y="3459167"/>
                  <a:pt x="3446761" y="3461278"/>
                </a:cubicBezTo>
                <a:cubicBezTo>
                  <a:pt x="3801752" y="3568638"/>
                  <a:pt x="4119982" y="3746863"/>
                  <a:pt x="4419733" y="3963555"/>
                </a:cubicBezTo>
                <a:cubicBezTo>
                  <a:pt x="4508451" y="4027538"/>
                  <a:pt x="4593765" y="4093753"/>
                  <a:pt x="4659448" y="4172746"/>
                </a:cubicBezTo>
                <a:lnTo>
                  <a:pt x="4719140" y="4267200"/>
                </a:lnTo>
                <a:lnTo>
                  <a:pt x="4641222" y="4267200"/>
                </a:lnTo>
                <a:lnTo>
                  <a:pt x="4599968" y="4207074"/>
                </a:lnTo>
                <a:cubicBezTo>
                  <a:pt x="4478590" y="4057581"/>
                  <a:pt x="4278987" y="3946713"/>
                  <a:pt x="4136093" y="3858466"/>
                </a:cubicBezTo>
                <a:cubicBezTo>
                  <a:pt x="3985171" y="3764831"/>
                  <a:pt x="3831168" y="3687155"/>
                  <a:pt x="3670252" y="3622798"/>
                </a:cubicBez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48555" y="4189447"/>
                  <a:pt x="4498141" y="4221114"/>
                  <a:pt x="4546299" y="4254934"/>
                </a:cubicBezTo>
                <a:lnTo>
                  <a:pt x="4561743" y="4267200"/>
                </a:lnTo>
                <a:lnTo>
                  <a:pt x="4509274" y="4267200"/>
                </a:lnTo>
                <a:lnTo>
                  <a:pt x="4383389" y="4184369"/>
                </a:ln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ubicBezTo>
                  <a:pt x="3768399" y="3765347"/>
                  <a:pt x="3873410" y="3884450"/>
                  <a:pt x="3989938" y="3991685"/>
                </a:cubicBezTo>
                <a:cubicBezTo>
                  <a:pt x="4106468" y="4098916"/>
                  <a:pt x="4234512" y="4194281"/>
                  <a:pt x="4393907" y="4261258"/>
                </a:cubicBezTo>
                <a:lnTo>
                  <a:pt x="4408201" y="4267200"/>
                </a:lnTo>
                <a:lnTo>
                  <a:pt x="4250346" y="4267200"/>
                </a:lnTo>
                <a:lnTo>
                  <a:pt x="4245269" y="4265040"/>
                </a:lnTo>
                <a:cubicBezTo>
                  <a:pt x="4167858" y="4230709"/>
                  <a:pt x="4095232" y="4193560"/>
                  <a:pt x="4036318" y="4147013"/>
                </a:cubicBezTo>
                <a:cubicBezTo>
                  <a:pt x="3810777" y="3969273"/>
                  <a:pt x="3654591" y="3720297"/>
                  <a:pt x="3432098" y="3537312"/>
                </a:cubicBezTo>
                <a:cubicBezTo>
                  <a:pt x="3408505" y="3517876"/>
                  <a:pt x="3395188" y="3461306"/>
                  <a:pt x="3429186" y="3458784"/>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591522" y="3395900"/>
                  <a:pt x="5656650" y="3795361"/>
                  <a:pt x="5567647" y="4190286"/>
                </a:cubicBezTo>
                <a:lnTo>
                  <a:pt x="5545854" y="4267200"/>
                </a:lnTo>
                <a:lnTo>
                  <a:pt x="5391871" y="4267200"/>
                </a:lnTo>
                <a:lnTo>
                  <a:pt x="5318171" y="4175818"/>
                </a:lnTo>
                <a:cubicBezTo>
                  <a:pt x="5204859" y="4048423"/>
                  <a:pt x="5075331" y="3936412"/>
                  <a:pt x="4943646" y="3822916"/>
                </a:cubicBezTo>
                <a:cubicBezTo>
                  <a:pt x="4828850" y="3724110"/>
                  <a:pt x="4714058" y="3625311"/>
                  <a:pt x="4594837" y="3532274"/>
                </a:cubicBezTo>
                <a:cubicBezTo>
                  <a:pt x="4562450" y="3507077"/>
                  <a:pt x="4474786" y="3410282"/>
                  <a:pt x="4441737" y="3399734"/>
                </a:cubicBez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55961" y="4107518"/>
                  <a:pt x="5200834" y="4148352"/>
                  <a:pt x="5246890" y="4187633"/>
                </a:cubicBezTo>
                <a:lnTo>
                  <a:pt x="5347266" y="4267200"/>
                </a:lnTo>
                <a:lnTo>
                  <a:pt x="5164092" y="4267200"/>
                </a:lnTo>
                <a:lnTo>
                  <a:pt x="5108945" y="4232176"/>
                </a:lnTo>
                <a:cubicBezTo>
                  <a:pt x="4772838" y="3999708"/>
                  <a:pt x="4490756" y="358196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lnTo>
                  <a:pt x="10028060" y="4267200"/>
                </a:lnTo>
                <a:lnTo>
                  <a:pt x="9651813" y="4267200"/>
                </a:lnTo>
                <a:lnTo>
                  <a:pt x="9814527" y="4248048"/>
                </a:lnTo>
                <a:cubicBezTo>
                  <a:pt x="9748431" y="4225943"/>
                  <a:pt x="9681848" y="4217991"/>
                  <a:pt x="9615182" y="4220499"/>
                </a:cubicBezTo>
                <a:cubicBezTo>
                  <a:pt x="9565183" y="4222381"/>
                  <a:pt x="9515136" y="4230147"/>
                  <a:pt x="9465210" y="4242240"/>
                </a:cubicBezTo>
                <a:lnTo>
                  <a:pt x="9387108" y="4267200"/>
                </a:lnTo>
                <a:lnTo>
                  <a:pt x="9268441" y="4267200"/>
                </a:lnTo>
                <a:lnTo>
                  <a:pt x="9307676" y="4251276"/>
                </a:lnTo>
                <a:cubicBezTo>
                  <a:pt x="9459842" y="4196603"/>
                  <a:pt x="9613869" y="4164948"/>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473491" y="3921431"/>
                  <a:pt x="1402113" y="4025542"/>
                  <a:pt x="1325720" y="4125411"/>
                </a:cubicBezTo>
                <a:lnTo>
                  <a:pt x="1206279" y="4267200"/>
                </a:lnTo>
                <a:lnTo>
                  <a:pt x="1115040" y="4267200"/>
                </a:lnTo>
                <a:lnTo>
                  <a:pt x="1258195" y="4099624"/>
                </a:lnTo>
                <a:cubicBezTo>
                  <a:pt x="1315987" y="4027073"/>
                  <a:pt x="1371166" y="3952247"/>
                  <a:pt x="1423113" y="3874565"/>
                </a:cubicBezTo>
                <a:lnTo>
                  <a:pt x="1260565" y="4031982"/>
                </a:lnTo>
                <a:cubicBezTo>
                  <a:pt x="1197929" y="4092559"/>
                  <a:pt x="1134310" y="4154329"/>
                  <a:pt x="1073327" y="4218727"/>
                </a:cubicBezTo>
                <a:lnTo>
                  <a:pt x="1032294" y="4267200"/>
                </a:lnTo>
                <a:lnTo>
                  <a:pt x="993830" y="4267200"/>
                </a:lnTo>
                <a:lnTo>
                  <a:pt x="1051860" y="4198693"/>
                </a:lnTo>
                <a:cubicBezTo>
                  <a:pt x="1113440" y="4133732"/>
                  <a:pt x="1177549" y="4071540"/>
                  <a:pt x="1240607" y="4010401"/>
                </a:cubicBezTo>
                <a:lnTo>
                  <a:pt x="1310106" y="3943217"/>
                </a:lnTo>
                <a:cubicBezTo>
                  <a:pt x="1174685" y="4033303"/>
                  <a:pt x="1054913" y="4139624"/>
                  <a:pt x="952103" y="4265972"/>
                </a:cubicBezTo>
                <a:lnTo>
                  <a:pt x="951207" y="4267200"/>
                </a:lnTo>
                <a:lnTo>
                  <a:pt x="862760" y="4267200"/>
                </a:lnTo>
                <a:lnTo>
                  <a:pt x="909145" y="4199225"/>
                </a:lnTo>
                <a:cubicBezTo>
                  <a:pt x="998789" y="4086824"/>
                  <a:pt x="1101084" y="3991246"/>
                  <a:pt x="1214067" y="3908561"/>
                </a:cubicBezTo>
                <a:cubicBezTo>
                  <a:pt x="1023317" y="3973399"/>
                  <a:pt x="824392" y="4020568"/>
                  <a:pt x="640967" y="4105601"/>
                </a:cubicBezTo>
                <a:cubicBezTo>
                  <a:pt x="549674" y="4147907"/>
                  <a:pt x="460581" y="4194508"/>
                  <a:pt x="372807" y="4243651"/>
                </a:cubicBezTo>
                <a:lnTo>
                  <a:pt x="332830" y="4267200"/>
                </a:lnTo>
                <a:lnTo>
                  <a:pt x="168301" y="4267200"/>
                </a:lnTo>
                <a:lnTo>
                  <a:pt x="278002" y="4201399"/>
                </a:lnTo>
                <a:cubicBezTo>
                  <a:pt x="359885" y="4153808"/>
                  <a:pt x="442683" y="4107866"/>
                  <a:pt x="527241" y="4065078"/>
                </a:cubicBezTo>
                <a:cubicBezTo>
                  <a:pt x="838255" y="3908281"/>
                  <a:pt x="1212318" y="3863093"/>
                  <a:pt x="1510397" y="3684705"/>
                </a:cubicBezTo>
                <a:cubicBezTo>
                  <a:pt x="1390337" y="3729510"/>
                  <a:pt x="1267181" y="3766747"/>
                  <a:pt x="1146550" y="3802012"/>
                </a:cubicBezTo>
                <a:cubicBezTo>
                  <a:pt x="997862" y="3845736"/>
                  <a:pt x="843568" y="3890871"/>
                  <a:pt x="698834" y="3952272"/>
                </a:cubicBezTo>
                <a:cubicBezTo>
                  <a:pt x="519814" y="4027898"/>
                  <a:pt x="352828" y="4127506"/>
                  <a:pt x="192528" y="4236299"/>
                </a:cubicBezTo>
                <a:lnTo>
                  <a:pt x="148586" y="4267200"/>
                </a:lnTo>
                <a:lnTo>
                  <a:pt x="98116" y="4267200"/>
                </a:lnTo>
                <a:lnTo>
                  <a:pt x="169669" y="4216852"/>
                </a:lnTo>
                <a:cubicBezTo>
                  <a:pt x="333361" y="4105506"/>
                  <a:pt x="504130" y="4002947"/>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ubicBezTo>
                  <a:pt x="1247578" y="3654578"/>
                  <a:pt x="1180153" y="3656293"/>
                  <a:pt x="1109304" y="3669030"/>
                </a:cubicBezTo>
                <a:cubicBezTo>
                  <a:pt x="794692" y="3725281"/>
                  <a:pt x="516258" y="3901624"/>
                  <a:pt x="258951" y="4111994"/>
                </a:cubicBezTo>
                <a:lnTo>
                  <a:pt x="80807" y="4267200"/>
                </a:lnTo>
                <a:lnTo>
                  <a:pt x="0" y="4267200"/>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8"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cubicBezTo>
                  <a:pt x="5227195" y="227945"/>
                  <a:pt x="5244285" y="227765"/>
                  <a:pt x="5261015" y="227087"/>
                </a:cubicBez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7" name="Rectangle 16">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201"/>
            <a:ext cx="11277600" cy="5943598"/>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BD84D066-0CDB-2081-6268-87C60979B6F1}"/>
              </a:ext>
            </a:extLst>
          </p:cNvPr>
          <p:cNvSpPr>
            <a:spLocks noGrp="1"/>
          </p:cNvSpPr>
          <p:nvPr>
            <p:ph type="title"/>
          </p:nvPr>
        </p:nvSpPr>
        <p:spPr>
          <a:xfrm>
            <a:off x="1143000" y="990599"/>
            <a:ext cx="9906000" cy="685800"/>
          </a:xfrm>
        </p:spPr>
        <p:txBody>
          <a:bodyPr anchor="t">
            <a:normAutofit/>
          </a:bodyPr>
          <a:lstStyle/>
          <a:p>
            <a:r>
              <a:rPr lang="en-US" sz="4000"/>
              <a:t>Problem 1: Reflecting treatment change</a:t>
            </a:r>
          </a:p>
        </p:txBody>
      </p:sp>
      <p:graphicFrame>
        <p:nvGraphicFramePr>
          <p:cNvPr id="5" name="Content Placeholder 2">
            <a:extLst>
              <a:ext uri="{FF2B5EF4-FFF2-40B4-BE49-F238E27FC236}">
                <a16:creationId xmlns:a16="http://schemas.microsoft.com/office/drawing/2014/main" id="{B5FDECCE-C876-6125-4D36-39E9F0E4846E}"/>
              </a:ext>
            </a:extLst>
          </p:cNvPr>
          <p:cNvGraphicFramePr>
            <a:graphicFrameLocks noGrp="1"/>
          </p:cNvGraphicFramePr>
          <p:nvPr>
            <p:ph idx="1"/>
            <p:extLst>
              <p:ext uri="{D42A27DB-BD31-4B8C-83A1-F6EECF244321}">
                <p14:modId xmlns:p14="http://schemas.microsoft.com/office/powerpoint/2010/main" val="432300713"/>
              </p:ext>
            </p:extLst>
          </p:nvPr>
        </p:nvGraphicFramePr>
        <p:xfrm>
          <a:off x="685800" y="2137228"/>
          <a:ext cx="10820400" cy="373379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43150239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1" name="Group 10">
            <a:extLst>
              <a:ext uri="{FF2B5EF4-FFF2-40B4-BE49-F238E27FC236}">
                <a16:creationId xmlns:a16="http://schemas.microsoft.com/office/drawing/2014/main" id="{05314994-6337-4875-8CF5-652CAFE8342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4267200"/>
            <a:chOff x="7467600" y="0"/>
            <a:chExt cx="4724400" cy="6858000"/>
          </a:xfrm>
        </p:grpSpPr>
        <p:sp>
          <p:nvSpPr>
            <p:cNvPr id="12" name="Rectangle 11">
              <a:extLst>
                <a:ext uri="{FF2B5EF4-FFF2-40B4-BE49-F238E27FC236}">
                  <a16:creationId xmlns:a16="http://schemas.microsoft.com/office/drawing/2014/main" id="{B3A2D4D6-D501-439A-9FC6-397879C465E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5CD20BAA-1998-4EBB-AD61-13A92072ECE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5" name="Freeform: Shape 14">
            <a:extLst>
              <a:ext uri="{FF2B5EF4-FFF2-40B4-BE49-F238E27FC236}">
                <a16:creationId xmlns:a16="http://schemas.microsoft.com/office/drawing/2014/main" id="{7449A6C7-D15F-4AA5-BFA5-71A404B4701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4267200"/>
          </a:xfrm>
          <a:custGeom>
            <a:avLst/>
            <a:gdLst>
              <a:gd name="connsiteX0" fmla="*/ 2537169 w 12192000"/>
              <a:gd name="connsiteY0" fmla="*/ 4125568 h 4267200"/>
              <a:gd name="connsiteX1" fmla="*/ 3246267 w 12192000"/>
              <a:gd name="connsiteY1" fmla="*/ 4262961 h 4267200"/>
              <a:gd name="connsiteX2" fmla="*/ 3253970 w 12192000"/>
              <a:gd name="connsiteY2" fmla="*/ 4267200 h 4267200"/>
              <a:gd name="connsiteX3" fmla="*/ 3071791 w 12192000"/>
              <a:gd name="connsiteY3" fmla="*/ 4267200 h 4267200"/>
              <a:gd name="connsiteX4" fmla="*/ 2975095 w 12192000"/>
              <a:gd name="connsiteY4" fmla="*/ 4243356 h 4267200"/>
              <a:gd name="connsiteX5" fmla="*/ 2626982 w 12192000"/>
              <a:gd name="connsiteY5" fmla="*/ 4206450 h 4267200"/>
              <a:gd name="connsiteX6" fmla="*/ 2490617 w 12192000"/>
              <a:gd name="connsiteY6" fmla="*/ 4206951 h 4267200"/>
              <a:gd name="connsiteX7" fmla="*/ 2819869 w 12192000"/>
              <a:gd name="connsiteY7" fmla="*/ 4252936 h 4267200"/>
              <a:gd name="connsiteX8" fmla="*/ 2900997 w 12192000"/>
              <a:gd name="connsiteY8" fmla="*/ 4267200 h 4267200"/>
              <a:gd name="connsiteX9" fmla="*/ 2705858 w 12192000"/>
              <a:gd name="connsiteY9" fmla="*/ 4267200 h 4267200"/>
              <a:gd name="connsiteX10" fmla="*/ 2561467 w 12192000"/>
              <a:gd name="connsiteY10" fmla="*/ 4246270 h 4267200"/>
              <a:gd name="connsiteX11" fmla="*/ 2305292 w 12192000"/>
              <a:gd name="connsiteY11" fmla="*/ 4219492 h 4267200"/>
              <a:gd name="connsiteX12" fmla="*/ 2409349 w 12192000"/>
              <a:gd name="connsiteY12" fmla="*/ 4267200 h 4267200"/>
              <a:gd name="connsiteX13" fmla="*/ 2266705 w 12192000"/>
              <a:gd name="connsiteY13" fmla="*/ 4267200 h 4267200"/>
              <a:gd name="connsiteX14" fmla="*/ 2183576 w 12192000"/>
              <a:gd name="connsiteY14" fmla="*/ 4227150 h 4267200"/>
              <a:gd name="connsiteX15" fmla="*/ 2151029 w 12192000"/>
              <a:gd name="connsiteY15" fmla="*/ 4146947 h 4267200"/>
              <a:gd name="connsiteX16" fmla="*/ 2537169 w 12192000"/>
              <a:gd name="connsiteY16" fmla="*/ 4125568 h 4267200"/>
              <a:gd name="connsiteX17" fmla="*/ 9258094 w 12192000"/>
              <a:gd name="connsiteY17" fmla="*/ 3958602 h 4267200"/>
              <a:gd name="connsiteX18" fmla="*/ 8526712 w 12192000"/>
              <a:gd name="connsiteY18" fmla="*/ 4119804 h 4267200"/>
              <a:gd name="connsiteX19" fmla="*/ 9258094 w 12192000"/>
              <a:gd name="connsiteY19" fmla="*/ 3958602 h 4267200"/>
              <a:gd name="connsiteX20" fmla="*/ 9168987 w 12192000"/>
              <a:gd name="connsiteY20" fmla="*/ 3919232 h 4267200"/>
              <a:gd name="connsiteX21" fmla="*/ 8603910 w 12192000"/>
              <a:gd name="connsiteY21" fmla="*/ 4068895 h 4267200"/>
              <a:gd name="connsiteX22" fmla="*/ 9252382 w 12192000"/>
              <a:gd name="connsiteY22" fmla="*/ 3927759 h 4267200"/>
              <a:gd name="connsiteX23" fmla="*/ 9168987 w 12192000"/>
              <a:gd name="connsiteY23" fmla="*/ 3919232 h 4267200"/>
              <a:gd name="connsiteX24" fmla="*/ 1635889 w 12192000"/>
              <a:gd name="connsiteY24" fmla="*/ 3709494 h 4267200"/>
              <a:gd name="connsiteX25" fmla="*/ 1634800 w 12192000"/>
              <a:gd name="connsiteY25" fmla="*/ 3731111 h 4267200"/>
              <a:gd name="connsiteX26" fmla="*/ 1635889 w 12192000"/>
              <a:gd name="connsiteY26" fmla="*/ 3709494 h 4267200"/>
              <a:gd name="connsiteX27" fmla="*/ 3174829 w 12192000"/>
              <a:gd name="connsiteY27" fmla="*/ 3620110 h 4267200"/>
              <a:gd name="connsiteX28" fmla="*/ 3189263 w 12192000"/>
              <a:gd name="connsiteY28" fmla="*/ 3625726 h 4267200"/>
              <a:gd name="connsiteX29" fmla="*/ 3560912 w 12192000"/>
              <a:gd name="connsiteY29" fmla="*/ 4079863 h 4267200"/>
              <a:gd name="connsiteX30" fmla="*/ 3611854 w 12192000"/>
              <a:gd name="connsiteY30" fmla="*/ 4188366 h 4267200"/>
              <a:gd name="connsiteX31" fmla="*/ 3631583 w 12192000"/>
              <a:gd name="connsiteY31" fmla="*/ 4267200 h 4267200"/>
              <a:gd name="connsiteX32" fmla="*/ 3575699 w 12192000"/>
              <a:gd name="connsiteY32" fmla="*/ 4267200 h 4267200"/>
              <a:gd name="connsiteX33" fmla="*/ 3575567 w 12192000"/>
              <a:gd name="connsiteY33" fmla="*/ 4263588 h 4267200"/>
              <a:gd name="connsiteX34" fmla="*/ 3467355 w 12192000"/>
              <a:gd name="connsiteY34" fmla="*/ 3988130 h 4267200"/>
              <a:gd name="connsiteX35" fmla="*/ 3310753 w 12192000"/>
              <a:gd name="connsiteY35" fmla="*/ 3787140 h 4267200"/>
              <a:gd name="connsiteX36" fmla="*/ 3291335 w 12192000"/>
              <a:gd name="connsiteY36" fmla="*/ 3767420 h 4267200"/>
              <a:gd name="connsiteX37" fmla="*/ 3390805 w 12192000"/>
              <a:gd name="connsiteY37" fmla="*/ 3937163 h 4267200"/>
              <a:gd name="connsiteX38" fmla="*/ 3545740 w 12192000"/>
              <a:gd name="connsiteY38" fmla="*/ 4251102 h 4267200"/>
              <a:gd name="connsiteX39" fmla="*/ 3550709 w 12192000"/>
              <a:gd name="connsiteY39" fmla="*/ 4267200 h 4267200"/>
              <a:gd name="connsiteX40" fmla="*/ 3513586 w 12192000"/>
              <a:gd name="connsiteY40" fmla="*/ 4267200 h 4267200"/>
              <a:gd name="connsiteX41" fmla="*/ 3470728 w 12192000"/>
              <a:gd name="connsiteY41" fmla="*/ 4152456 h 4267200"/>
              <a:gd name="connsiteX42" fmla="*/ 3364433 w 12192000"/>
              <a:gd name="connsiteY42" fmla="*/ 3953121 h 4267200"/>
              <a:gd name="connsiteX43" fmla="*/ 3316479 w 12192000"/>
              <a:gd name="connsiteY43" fmla="*/ 3872136 h 4267200"/>
              <a:gd name="connsiteX44" fmla="*/ 3504482 w 12192000"/>
              <a:gd name="connsiteY44" fmla="*/ 4267200 h 4267200"/>
              <a:gd name="connsiteX45" fmla="*/ 3467547 w 12192000"/>
              <a:gd name="connsiteY45" fmla="*/ 4267200 h 4267200"/>
              <a:gd name="connsiteX46" fmla="*/ 3177952 w 12192000"/>
              <a:gd name="connsiteY46" fmla="*/ 3657386 h 4267200"/>
              <a:gd name="connsiteX47" fmla="*/ 3174829 w 12192000"/>
              <a:gd name="connsiteY47" fmla="*/ 3620110 h 4267200"/>
              <a:gd name="connsiteX48" fmla="*/ 11279315 w 12192000"/>
              <a:gd name="connsiteY48" fmla="*/ 3618448 h 4267200"/>
              <a:gd name="connsiteX49" fmla="*/ 11317765 w 12192000"/>
              <a:gd name="connsiteY49" fmla="*/ 3638405 h 4267200"/>
              <a:gd name="connsiteX50" fmla="*/ 11304886 w 12192000"/>
              <a:gd name="connsiteY50" fmla="*/ 4200582 h 4267200"/>
              <a:gd name="connsiteX51" fmla="*/ 11298904 w 12192000"/>
              <a:gd name="connsiteY51" fmla="*/ 4267200 h 4267200"/>
              <a:gd name="connsiteX52" fmla="*/ 11213088 w 12192000"/>
              <a:gd name="connsiteY52" fmla="*/ 4267200 h 4267200"/>
              <a:gd name="connsiteX53" fmla="*/ 11219157 w 12192000"/>
              <a:gd name="connsiteY53" fmla="*/ 4210725 h 4267200"/>
              <a:gd name="connsiteX54" fmla="*/ 11225213 w 12192000"/>
              <a:gd name="connsiteY54" fmla="*/ 3936722 h 4267200"/>
              <a:gd name="connsiteX55" fmla="*/ 11182914 w 12192000"/>
              <a:gd name="connsiteY55" fmla="*/ 4196771 h 4267200"/>
              <a:gd name="connsiteX56" fmla="*/ 11172266 w 12192000"/>
              <a:gd name="connsiteY56" fmla="*/ 4267200 h 4267200"/>
              <a:gd name="connsiteX57" fmla="*/ 11140975 w 12192000"/>
              <a:gd name="connsiteY57" fmla="*/ 4267200 h 4267200"/>
              <a:gd name="connsiteX58" fmla="*/ 11152239 w 12192000"/>
              <a:gd name="connsiteY58" fmla="*/ 4192628 h 4267200"/>
              <a:gd name="connsiteX59" fmla="*/ 11201005 w 12192000"/>
              <a:gd name="connsiteY59" fmla="*/ 3900089 h 4267200"/>
              <a:gd name="connsiteX60" fmla="*/ 11105754 w 12192000"/>
              <a:gd name="connsiteY60" fmla="*/ 4139192 h 4267200"/>
              <a:gd name="connsiteX61" fmla="*/ 11065821 w 12192000"/>
              <a:gd name="connsiteY61" fmla="*/ 4267200 h 4267200"/>
              <a:gd name="connsiteX62" fmla="*/ 10978133 w 12192000"/>
              <a:gd name="connsiteY62" fmla="*/ 4267200 h 4267200"/>
              <a:gd name="connsiteX63" fmla="*/ 11088889 w 12192000"/>
              <a:gd name="connsiteY63" fmla="*/ 3963916 h 4267200"/>
              <a:gd name="connsiteX64" fmla="*/ 11231212 w 12192000"/>
              <a:gd name="connsiteY64" fmla="*/ 3645474 h 4267200"/>
              <a:gd name="connsiteX65" fmla="*/ 11279315 w 12192000"/>
              <a:gd name="connsiteY65" fmla="*/ 3618448 h 4267200"/>
              <a:gd name="connsiteX66" fmla="*/ 10296877 w 12192000"/>
              <a:gd name="connsiteY66" fmla="*/ 3526602 h 4267200"/>
              <a:gd name="connsiteX67" fmla="*/ 10314210 w 12192000"/>
              <a:gd name="connsiteY67" fmla="*/ 3538353 h 4267200"/>
              <a:gd name="connsiteX68" fmla="*/ 10450858 w 12192000"/>
              <a:gd name="connsiteY68" fmla="*/ 3902477 h 4267200"/>
              <a:gd name="connsiteX69" fmla="*/ 10572255 w 12192000"/>
              <a:gd name="connsiteY69" fmla="*/ 4267200 h 4267200"/>
              <a:gd name="connsiteX70" fmla="*/ 10477642 w 12192000"/>
              <a:gd name="connsiteY70" fmla="*/ 4267200 h 4267200"/>
              <a:gd name="connsiteX71" fmla="*/ 10436479 w 12192000"/>
              <a:gd name="connsiteY71" fmla="*/ 4144570 h 4267200"/>
              <a:gd name="connsiteX72" fmla="*/ 10277529 w 12192000"/>
              <a:gd name="connsiteY72" fmla="*/ 3701307 h 4267200"/>
              <a:gd name="connsiteX73" fmla="*/ 10276797 w 12192000"/>
              <a:gd name="connsiteY73" fmla="*/ 3708672 h 4267200"/>
              <a:gd name="connsiteX74" fmla="*/ 10385906 w 12192000"/>
              <a:gd name="connsiteY74" fmla="*/ 4147031 h 4267200"/>
              <a:gd name="connsiteX75" fmla="*/ 10431445 w 12192000"/>
              <a:gd name="connsiteY75" fmla="*/ 4267200 h 4267200"/>
              <a:gd name="connsiteX76" fmla="*/ 10398237 w 12192000"/>
              <a:gd name="connsiteY76" fmla="*/ 4267200 h 4267200"/>
              <a:gd name="connsiteX77" fmla="*/ 10356661 w 12192000"/>
              <a:gd name="connsiteY77" fmla="*/ 4157302 h 4267200"/>
              <a:gd name="connsiteX78" fmla="*/ 10268559 w 12192000"/>
              <a:gd name="connsiteY78" fmla="*/ 3871054 h 4267200"/>
              <a:gd name="connsiteX79" fmla="*/ 10340065 w 12192000"/>
              <a:gd name="connsiteY79" fmla="*/ 4201637 h 4267200"/>
              <a:gd name="connsiteX80" fmla="*/ 10368861 w 12192000"/>
              <a:gd name="connsiteY80" fmla="*/ 4267200 h 4267200"/>
              <a:gd name="connsiteX81" fmla="*/ 10267862 w 12192000"/>
              <a:gd name="connsiteY81" fmla="*/ 4267200 h 4267200"/>
              <a:gd name="connsiteX82" fmla="*/ 10236210 w 12192000"/>
              <a:gd name="connsiteY82" fmla="*/ 4185635 h 4267200"/>
              <a:gd name="connsiteX83" fmla="*/ 10225980 w 12192000"/>
              <a:gd name="connsiteY83" fmla="*/ 3561061 h 4267200"/>
              <a:gd name="connsiteX84" fmla="*/ 10296877 w 12192000"/>
              <a:gd name="connsiteY84" fmla="*/ 3526602 h 4267200"/>
              <a:gd name="connsiteX85" fmla="*/ 3429186 w 12192000"/>
              <a:gd name="connsiteY85" fmla="*/ 3458784 h 4267200"/>
              <a:gd name="connsiteX86" fmla="*/ 3446761 w 12192000"/>
              <a:gd name="connsiteY86" fmla="*/ 3461278 h 4267200"/>
              <a:gd name="connsiteX87" fmla="*/ 4419733 w 12192000"/>
              <a:gd name="connsiteY87" fmla="*/ 3963555 h 4267200"/>
              <a:gd name="connsiteX88" fmla="*/ 4659448 w 12192000"/>
              <a:gd name="connsiteY88" fmla="*/ 4172746 h 4267200"/>
              <a:gd name="connsiteX89" fmla="*/ 4719140 w 12192000"/>
              <a:gd name="connsiteY89" fmla="*/ 4267200 h 4267200"/>
              <a:gd name="connsiteX90" fmla="*/ 4641222 w 12192000"/>
              <a:gd name="connsiteY90" fmla="*/ 4267200 h 4267200"/>
              <a:gd name="connsiteX91" fmla="*/ 4599968 w 12192000"/>
              <a:gd name="connsiteY91" fmla="*/ 4207074 h 4267200"/>
              <a:gd name="connsiteX92" fmla="*/ 4136093 w 12192000"/>
              <a:gd name="connsiteY92" fmla="*/ 3858466 h 4267200"/>
              <a:gd name="connsiteX93" fmla="*/ 3670252 w 12192000"/>
              <a:gd name="connsiteY93" fmla="*/ 3622798 h 4267200"/>
              <a:gd name="connsiteX94" fmla="*/ 3817258 w 12192000"/>
              <a:gd name="connsiteY94" fmla="*/ 3723577 h 4267200"/>
              <a:gd name="connsiteX95" fmla="*/ 4000461 w 12192000"/>
              <a:gd name="connsiteY95" fmla="*/ 3855966 h 4267200"/>
              <a:gd name="connsiteX96" fmla="*/ 4088180 w 12192000"/>
              <a:gd name="connsiteY96" fmla="*/ 3929774 h 4267200"/>
              <a:gd name="connsiteX97" fmla="*/ 4184555 w 12192000"/>
              <a:gd name="connsiteY97" fmla="*/ 4010683 h 4267200"/>
              <a:gd name="connsiteX98" fmla="*/ 4399563 w 12192000"/>
              <a:gd name="connsiteY98" fmla="*/ 4158106 h 4267200"/>
              <a:gd name="connsiteX99" fmla="*/ 4546299 w 12192000"/>
              <a:gd name="connsiteY99" fmla="*/ 4254934 h 4267200"/>
              <a:gd name="connsiteX100" fmla="*/ 4561743 w 12192000"/>
              <a:gd name="connsiteY100" fmla="*/ 4267200 h 4267200"/>
              <a:gd name="connsiteX101" fmla="*/ 4509274 w 12192000"/>
              <a:gd name="connsiteY101" fmla="*/ 4267200 h 4267200"/>
              <a:gd name="connsiteX102" fmla="*/ 4383389 w 12192000"/>
              <a:gd name="connsiteY102" fmla="*/ 4184369 h 4267200"/>
              <a:gd name="connsiteX103" fmla="*/ 4165508 w 12192000"/>
              <a:gd name="connsiteY103" fmla="*/ 4035196 h 4267200"/>
              <a:gd name="connsiteX104" fmla="*/ 4068162 w 12192000"/>
              <a:gd name="connsiteY104" fmla="*/ 3953394 h 4267200"/>
              <a:gd name="connsiteX105" fmla="*/ 3981416 w 12192000"/>
              <a:gd name="connsiteY105" fmla="*/ 3880482 h 4267200"/>
              <a:gd name="connsiteX106" fmla="*/ 3800147 w 12192000"/>
              <a:gd name="connsiteY106" fmla="*/ 3749872 h 4267200"/>
              <a:gd name="connsiteX107" fmla="*/ 3655073 w 12192000"/>
              <a:gd name="connsiteY107" fmla="*/ 3650884 h 4267200"/>
              <a:gd name="connsiteX108" fmla="*/ 3989938 w 12192000"/>
              <a:gd name="connsiteY108" fmla="*/ 3991685 h 4267200"/>
              <a:gd name="connsiteX109" fmla="*/ 4393907 w 12192000"/>
              <a:gd name="connsiteY109" fmla="*/ 4261258 h 4267200"/>
              <a:gd name="connsiteX110" fmla="*/ 4408201 w 12192000"/>
              <a:gd name="connsiteY110" fmla="*/ 4267200 h 4267200"/>
              <a:gd name="connsiteX111" fmla="*/ 4250346 w 12192000"/>
              <a:gd name="connsiteY111" fmla="*/ 4267200 h 4267200"/>
              <a:gd name="connsiteX112" fmla="*/ 4245269 w 12192000"/>
              <a:gd name="connsiteY112" fmla="*/ 4265040 h 4267200"/>
              <a:gd name="connsiteX113" fmla="*/ 4036318 w 12192000"/>
              <a:gd name="connsiteY113" fmla="*/ 4147013 h 4267200"/>
              <a:gd name="connsiteX114" fmla="*/ 3432098 w 12192000"/>
              <a:gd name="connsiteY114" fmla="*/ 3537312 h 4267200"/>
              <a:gd name="connsiteX115" fmla="*/ 3429186 w 12192000"/>
              <a:gd name="connsiteY115" fmla="*/ 3458784 h 4267200"/>
              <a:gd name="connsiteX116" fmla="*/ 9334796 w 12192000"/>
              <a:gd name="connsiteY116" fmla="*/ 3456584 h 4267200"/>
              <a:gd name="connsiteX117" fmla="*/ 9651570 w 12192000"/>
              <a:gd name="connsiteY117" fmla="*/ 3826505 h 4267200"/>
              <a:gd name="connsiteX118" fmla="*/ 9334796 w 12192000"/>
              <a:gd name="connsiteY118" fmla="*/ 3456584 h 4267200"/>
              <a:gd name="connsiteX119" fmla="*/ 4440129 w 12192000"/>
              <a:gd name="connsiteY119" fmla="*/ 3448571 h 4267200"/>
              <a:gd name="connsiteX120" fmla="*/ 4856525 w 12192000"/>
              <a:gd name="connsiteY120" fmla="*/ 3915351 h 4267200"/>
              <a:gd name="connsiteX121" fmla="*/ 5059055 w 12192000"/>
              <a:gd name="connsiteY121" fmla="*/ 4108918 h 4267200"/>
              <a:gd name="connsiteX122" fmla="*/ 5290070 w 12192000"/>
              <a:gd name="connsiteY122" fmla="*/ 4263619 h 4267200"/>
              <a:gd name="connsiteX123" fmla="*/ 4834991 w 12192000"/>
              <a:gd name="connsiteY123" fmla="*/ 3830985 h 4267200"/>
              <a:gd name="connsiteX124" fmla="*/ 4440129 w 12192000"/>
              <a:gd name="connsiteY124" fmla="*/ 3448571 h 4267200"/>
              <a:gd name="connsiteX125" fmla="*/ 5425834 w 12192000"/>
              <a:gd name="connsiteY125" fmla="*/ 3162785 h 4267200"/>
              <a:gd name="connsiteX126" fmla="*/ 5401644 w 12192000"/>
              <a:gd name="connsiteY126" fmla="*/ 3617847 h 4267200"/>
              <a:gd name="connsiteX127" fmla="*/ 5467256 w 12192000"/>
              <a:gd name="connsiteY127" fmla="*/ 4175494 h 4267200"/>
              <a:gd name="connsiteX128" fmla="*/ 5448069 w 12192000"/>
              <a:gd name="connsiteY128" fmla="*/ 3567554 h 4267200"/>
              <a:gd name="connsiteX129" fmla="*/ 1318687 w 12192000"/>
              <a:gd name="connsiteY129" fmla="*/ 3113840 h 4267200"/>
              <a:gd name="connsiteX130" fmla="*/ 1066793 w 12192000"/>
              <a:gd name="connsiteY130" fmla="*/ 3212171 h 4267200"/>
              <a:gd name="connsiteX131" fmla="*/ 993319 w 12192000"/>
              <a:gd name="connsiteY131" fmla="*/ 3247648 h 4267200"/>
              <a:gd name="connsiteX132" fmla="*/ 853081 w 12192000"/>
              <a:gd name="connsiteY132" fmla="*/ 3312410 h 4267200"/>
              <a:gd name="connsiteX133" fmla="*/ 805957 w 12192000"/>
              <a:gd name="connsiteY133" fmla="*/ 3330443 h 4267200"/>
              <a:gd name="connsiteX134" fmla="*/ 1318687 w 12192000"/>
              <a:gd name="connsiteY134" fmla="*/ 3113840 h 4267200"/>
              <a:gd name="connsiteX135" fmla="*/ 5453702 w 12192000"/>
              <a:gd name="connsiteY135" fmla="*/ 3090882 h 4267200"/>
              <a:gd name="connsiteX136" fmla="*/ 5480135 w 12192000"/>
              <a:gd name="connsiteY136" fmla="*/ 3565802 h 4267200"/>
              <a:gd name="connsiteX137" fmla="*/ 5499023 w 12192000"/>
              <a:gd name="connsiteY137" fmla="*/ 4166310 h 4267200"/>
              <a:gd name="connsiteX138" fmla="*/ 5547022 w 12192000"/>
              <a:gd name="connsiteY138" fmla="*/ 3607838 h 4267200"/>
              <a:gd name="connsiteX139" fmla="*/ 5515964 w 12192000"/>
              <a:gd name="connsiteY139" fmla="*/ 3378541 h 4267200"/>
              <a:gd name="connsiteX140" fmla="*/ 5453702 w 12192000"/>
              <a:gd name="connsiteY140" fmla="*/ 3090882 h 4267200"/>
              <a:gd name="connsiteX141" fmla="*/ 9790480 w 12192000"/>
              <a:gd name="connsiteY141" fmla="*/ 3078533 h 4267200"/>
              <a:gd name="connsiteX142" fmla="*/ 9763295 w 12192000"/>
              <a:gd name="connsiteY142" fmla="*/ 3245370 h 4267200"/>
              <a:gd name="connsiteX143" fmla="*/ 9736458 w 12192000"/>
              <a:gd name="connsiteY143" fmla="*/ 3758413 h 4267200"/>
              <a:gd name="connsiteX144" fmla="*/ 9763499 w 12192000"/>
              <a:gd name="connsiteY144" fmla="*/ 3528057 h 4267200"/>
              <a:gd name="connsiteX145" fmla="*/ 9793906 w 12192000"/>
              <a:gd name="connsiteY145" fmla="*/ 3231157 h 4267200"/>
              <a:gd name="connsiteX146" fmla="*/ 9791874 w 12192000"/>
              <a:gd name="connsiteY146" fmla="*/ 3142788 h 4267200"/>
              <a:gd name="connsiteX147" fmla="*/ 9790480 w 12192000"/>
              <a:gd name="connsiteY147" fmla="*/ 3078533 h 4267200"/>
              <a:gd name="connsiteX148" fmla="*/ 1238695 w 12192000"/>
              <a:gd name="connsiteY148" fmla="*/ 3076820 h 4267200"/>
              <a:gd name="connsiteX149" fmla="*/ 716371 w 12192000"/>
              <a:gd name="connsiteY149" fmla="*/ 3293249 h 4267200"/>
              <a:gd name="connsiteX150" fmla="*/ 579522 w 12192000"/>
              <a:gd name="connsiteY150" fmla="*/ 3371759 h 4267200"/>
              <a:gd name="connsiteX151" fmla="*/ 600288 w 12192000"/>
              <a:gd name="connsiteY151" fmla="*/ 3365555 h 4267200"/>
              <a:gd name="connsiteX152" fmla="*/ 840692 w 12192000"/>
              <a:gd name="connsiteY152" fmla="*/ 3284921 h 4267200"/>
              <a:gd name="connsiteX153" fmla="*/ 979248 w 12192000"/>
              <a:gd name="connsiteY153" fmla="*/ 3221003 h 4267200"/>
              <a:gd name="connsiteX154" fmla="*/ 1053282 w 12192000"/>
              <a:gd name="connsiteY154" fmla="*/ 3185247 h 4267200"/>
              <a:gd name="connsiteX155" fmla="*/ 1320603 w 12192000"/>
              <a:gd name="connsiteY155" fmla="*/ 3081281 h 4267200"/>
              <a:gd name="connsiteX156" fmla="*/ 1238695 w 12192000"/>
              <a:gd name="connsiteY156" fmla="*/ 3076820 h 4267200"/>
              <a:gd name="connsiteX157" fmla="*/ 5425627 w 12192000"/>
              <a:gd name="connsiteY157" fmla="*/ 2954192 h 4267200"/>
              <a:gd name="connsiteX158" fmla="*/ 5470770 w 12192000"/>
              <a:gd name="connsiteY158" fmla="*/ 3005435 h 4267200"/>
              <a:gd name="connsiteX159" fmla="*/ 5567647 w 12192000"/>
              <a:gd name="connsiteY159" fmla="*/ 4190286 h 4267200"/>
              <a:gd name="connsiteX160" fmla="*/ 5545854 w 12192000"/>
              <a:gd name="connsiteY160" fmla="*/ 4267200 h 4267200"/>
              <a:gd name="connsiteX161" fmla="*/ 5391871 w 12192000"/>
              <a:gd name="connsiteY161" fmla="*/ 4267200 h 4267200"/>
              <a:gd name="connsiteX162" fmla="*/ 5318171 w 12192000"/>
              <a:gd name="connsiteY162" fmla="*/ 4175818 h 4267200"/>
              <a:gd name="connsiteX163" fmla="*/ 4943646 w 12192000"/>
              <a:gd name="connsiteY163" fmla="*/ 3822916 h 4267200"/>
              <a:gd name="connsiteX164" fmla="*/ 4594837 w 12192000"/>
              <a:gd name="connsiteY164" fmla="*/ 3532274 h 4267200"/>
              <a:gd name="connsiteX165" fmla="*/ 4441737 w 12192000"/>
              <a:gd name="connsiteY165" fmla="*/ 3399734 h 4267200"/>
              <a:gd name="connsiteX166" fmla="*/ 4431236 w 12192000"/>
              <a:gd name="connsiteY166" fmla="*/ 3400954 h 4267200"/>
              <a:gd name="connsiteX167" fmla="*/ 4557150 w 12192000"/>
              <a:gd name="connsiteY167" fmla="*/ 3510023 h 4267200"/>
              <a:gd name="connsiteX168" fmla="*/ 4856936 w 12192000"/>
              <a:gd name="connsiteY168" fmla="*/ 3809146 h 4267200"/>
              <a:gd name="connsiteX169" fmla="*/ 5111996 w 12192000"/>
              <a:gd name="connsiteY169" fmla="*/ 4065759 h 4267200"/>
              <a:gd name="connsiteX170" fmla="*/ 5246890 w 12192000"/>
              <a:gd name="connsiteY170" fmla="*/ 4187633 h 4267200"/>
              <a:gd name="connsiteX171" fmla="*/ 5347266 w 12192000"/>
              <a:gd name="connsiteY171" fmla="*/ 4267200 h 4267200"/>
              <a:gd name="connsiteX172" fmla="*/ 5164092 w 12192000"/>
              <a:gd name="connsiteY172" fmla="*/ 4267200 h 4267200"/>
              <a:gd name="connsiteX173" fmla="*/ 5108945 w 12192000"/>
              <a:gd name="connsiteY173" fmla="*/ 4232176 h 4267200"/>
              <a:gd name="connsiteX174" fmla="*/ 4294126 w 12192000"/>
              <a:gd name="connsiteY174" fmla="*/ 3303048 h 4267200"/>
              <a:gd name="connsiteX175" fmla="*/ 4305321 w 12192000"/>
              <a:gd name="connsiteY175" fmla="*/ 3256953 h 4267200"/>
              <a:gd name="connsiteX176" fmla="*/ 4949299 w 12192000"/>
              <a:gd name="connsiteY176" fmla="*/ 3766336 h 4267200"/>
              <a:gd name="connsiteX177" fmla="*/ 5291452 w 12192000"/>
              <a:gd name="connsiteY177" fmla="*/ 4076801 h 4267200"/>
              <a:gd name="connsiteX178" fmla="*/ 5434998 w 12192000"/>
              <a:gd name="connsiteY178" fmla="*/ 4254100 h 4267200"/>
              <a:gd name="connsiteX179" fmla="*/ 5351015 w 12192000"/>
              <a:gd name="connsiteY179" fmla="*/ 3760989 h 4267200"/>
              <a:gd name="connsiteX180" fmla="*/ 5413780 w 12192000"/>
              <a:gd name="connsiteY180" fmla="*/ 2966265 h 4267200"/>
              <a:gd name="connsiteX181" fmla="*/ 5425627 w 12192000"/>
              <a:gd name="connsiteY181" fmla="*/ 2954192 h 4267200"/>
              <a:gd name="connsiteX182" fmla="*/ 8380397 w 12192000"/>
              <a:gd name="connsiteY182" fmla="*/ 2896659 h 4267200"/>
              <a:gd name="connsiteX183" fmla="*/ 8634801 w 12192000"/>
              <a:gd name="connsiteY183" fmla="*/ 3304169 h 4267200"/>
              <a:gd name="connsiteX184" fmla="*/ 8971448 w 12192000"/>
              <a:gd name="connsiteY184" fmla="*/ 3675946 h 4267200"/>
              <a:gd name="connsiteX185" fmla="*/ 8820691 w 12192000"/>
              <a:gd name="connsiteY185" fmla="*/ 3486482 h 4267200"/>
              <a:gd name="connsiteX186" fmla="*/ 8807612 w 12192000"/>
              <a:gd name="connsiteY186" fmla="*/ 3467256 h 4267200"/>
              <a:gd name="connsiteX187" fmla="*/ 8556796 w 12192000"/>
              <a:gd name="connsiteY187" fmla="*/ 3116474 h 4267200"/>
              <a:gd name="connsiteX188" fmla="*/ 8427018 w 12192000"/>
              <a:gd name="connsiteY188" fmla="*/ 2948853 h 4267200"/>
              <a:gd name="connsiteX189" fmla="*/ 8380397 w 12192000"/>
              <a:gd name="connsiteY189" fmla="*/ 2896659 h 4267200"/>
              <a:gd name="connsiteX190" fmla="*/ 9831020 w 12192000"/>
              <a:gd name="connsiteY190" fmla="*/ 2871730 h 4267200"/>
              <a:gd name="connsiteX191" fmla="*/ 9827707 w 12192000"/>
              <a:gd name="connsiteY191" fmla="*/ 2915231 h 4267200"/>
              <a:gd name="connsiteX192" fmla="*/ 9820699 w 12192000"/>
              <a:gd name="connsiteY192" fmla="*/ 3051540 h 4267200"/>
              <a:gd name="connsiteX193" fmla="*/ 9822525 w 12192000"/>
              <a:gd name="connsiteY193" fmla="*/ 3140814 h 4267200"/>
              <a:gd name="connsiteX194" fmla="*/ 9824704 w 12192000"/>
              <a:gd name="connsiteY194" fmla="*/ 3230628 h 4267200"/>
              <a:gd name="connsiteX195" fmla="*/ 9793821 w 12192000"/>
              <a:gd name="connsiteY195" fmla="*/ 3531652 h 4267200"/>
              <a:gd name="connsiteX196" fmla="*/ 9767436 w 12192000"/>
              <a:gd name="connsiteY196" fmla="*/ 3750864 h 4267200"/>
              <a:gd name="connsiteX197" fmla="*/ 9814477 w 12192000"/>
              <a:gd name="connsiteY197" fmla="*/ 3662531 h 4267200"/>
              <a:gd name="connsiteX198" fmla="*/ 9831020 w 12192000"/>
              <a:gd name="connsiteY198" fmla="*/ 2871730 h 4267200"/>
              <a:gd name="connsiteX199" fmla="*/ 8380521 w 12192000"/>
              <a:gd name="connsiteY199" fmla="*/ 2850596 h 4267200"/>
              <a:gd name="connsiteX200" fmla="*/ 8451446 w 12192000"/>
              <a:gd name="connsiteY200" fmla="*/ 2928627 h 4267200"/>
              <a:gd name="connsiteX201" fmla="*/ 8582269 w 12192000"/>
              <a:gd name="connsiteY201" fmla="*/ 3097880 h 4267200"/>
              <a:gd name="connsiteX202" fmla="*/ 8833783 w 12192000"/>
              <a:gd name="connsiteY202" fmla="*/ 3449753 h 4267200"/>
              <a:gd name="connsiteX203" fmla="*/ 8846863 w 12192000"/>
              <a:gd name="connsiteY203" fmla="*/ 3468981 h 4267200"/>
              <a:gd name="connsiteX204" fmla="*/ 8960046 w 12192000"/>
              <a:gd name="connsiteY204" fmla="*/ 3620389 h 4267200"/>
              <a:gd name="connsiteX205" fmla="*/ 8380521 w 12192000"/>
              <a:gd name="connsiteY205" fmla="*/ 2850596 h 4267200"/>
              <a:gd name="connsiteX206" fmla="*/ 9854151 w 12192000"/>
              <a:gd name="connsiteY206" fmla="*/ 2642862 h 4267200"/>
              <a:gd name="connsiteX207" fmla="*/ 9871341 w 12192000"/>
              <a:gd name="connsiteY207" fmla="*/ 2659697 h 4267200"/>
              <a:gd name="connsiteX208" fmla="*/ 9966678 w 12192000"/>
              <a:gd name="connsiteY208" fmla="*/ 3423399 h 4267200"/>
              <a:gd name="connsiteX209" fmla="*/ 9880832 w 12192000"/>
              <a:gd name="connsiteY209" fmla="*/ 3700562 h 4267200"/>
              <a:gd name="connsiteX210" fmla="*/ 9896024 w 12192000"/>
              <a:gd name="connsiteY210" fmla="*/ 4178295 h 4267200"/>
              <a:gd name="connsiteX211" fmla="*/ 10028060 w 12192000"/>
              <a:gd name="connsiteY211" fmla="*/ 4267200 h 4267200"/>
              <a:gd name="connsiteX212" fmla="*/ 9651813 w 12192000"/>
              <a:gd name="connsiteY212" fmla="*/ 4267200 h 4267200"/>
              <a:gd name="connsiteX213" fmla="*/ 9814527 w 12192000"/>
              <a:gd name="connsiteY213" fmla="*/ 4248048 h 4267200"/>
              <a:gd name="connsiteX214" fmla="*/ 9615182 w 12192000"/>
              <a:gd name="connsiteY214" fmla="*/ 4220499 h 4267200"/>
              <a:gd name="connsiteX215" fmla="*/ 9465210 w 12192000"/>
              <a:gd name="connsiteY215" fmla="*/ 4242240 h 4267200"/>
              <a:gd name="connsiteX216" fmla="*/ 9387108 w 12192000"/>
              <a:gd name="connsiteY216" fmla="*/ 4267200 h 4267200"/>
              <a:gd name="connsiteX217" fmla="*/ 9268441 w 12192000"/>
              <a:gd name="connsiteY217" fmla="*/ 4267200 h 4267200"/>
              <a:gd name="connsiteX218" fmla="*/ 9307676 w 12192000"/>
              <a:gd name="connsiteY218" fmla="*/ 4251276 h 4267200"/>
              <a:gd name="connsiteX219" fmla="*/ 9761570 w 12192000"/>
              <a:gd name="connsiteY219" fmla="*/ 4182283 h 4267200"/>
              <a:gd name="connsiteX220" fmla="*/ 9368237 w 12192000"/>
              <a:gd name="connsiteY220" fmla="*/ 3949470 h 4267200"/>
              <a:gd name="connsiteX221" fmla="*/ 9354614 w 12192000"/>
              <a:gd name="connsiteY221" fmla="*/ 3951288 h 4267200"/>
              <a:gd name="connsiteX222" fmla="*/ 8364351 w 12192000"/>
              <a:gd name="connsiteY222" fmla="*/ 4159267 h 4267200"/>
              <a:gd name="connsiteX223" fmla="*/ 8386567 w 12192000"/>
              <a:gd name="connsiteY223" fmla="*/ 4119760 h 4267200"/>
              <a:gd name="connsiteX224" fmla="*/ 9231713 w 12192000"/>
              <a:gd name="connsiteY224" fmla="*/ 3873539 h 4267200"/>
              <a:gd name="connsiteX225" fmla="*/ 9023301 w 12192000"/>
              <a:gd name="connsiteY225" fmla="*/ 3763109 h 4267200"/>
              <a:gd name="connsiteX226" fmla="*/ 9010556 w 12192000"/>
              <a:gd name="connsiteY226" fmla="*/ 3758998 h 4267200"/>
              <a:gd name="connsiteX227" fmla="*/ 8604324 w 12192000"/>
              <a:gd name="connsiteY227" fmla="*/ 3417171 h 4267200"/>
              <a:gd name="connsiteX228" fmla="*/ 8218577 w 12192000"/>
              <a:gd name="connsiteY228" fmla="*/ 2770227 h 4267200"/>
              <a:gd name="connsiteX229" fmla="*/ 8222774 w 12192000"/>
              <a:gd name="connsiteY229" fmla="*/ 2749954 h 4267200"/>
              <a:gd name="connsiteX230" fmla="*/ 8297623 w 12192000"/>
              <a:gd name="connsiteY230" fmla="*/ 2731935 h 4267200"/>
              <a:gd name="connsiteX231" fmla="*/ 9090618 w 12192000"/>
              <a:gd name="connsiteY231" fmla="*/ 3716225 h 4267200"/>
              <a:gd name="connsiteX232" fmla="*/ 9762441 w 12192000"/>
              <a:gd name="connsiteY232" fmla="*/ 4093587 h 4267200"/>
              <a:gd name="connsiteX233" fmla="*/ 9717826 w 12192000"/>
              <a:gd name="connsiteY233" fmla="*/ 3916719 h 4267200"/>
              <a:gd name="connsiteX234" fmla="*/ 9713123 w 12192000"/>
              <a:gd name="connsiteY234" fmla="*/ 3916663 h 4267200"/>
              <a:gd name="connsiteX235" fmla="*/ 9175594 w 12192000"/>
              <a:gd name="connsiteY235" fmla="*/ 3326950 h 4267200"/>
              <a:gd name="connsiteX236" fmla="*/ 9253941 w 12192000"/>
              <a:gd name="connsiteY236" fmla="*/ 3287566 h 4267200"/>
              <a:gd name="connsiteX237" fmla="*/ 9625671 w 12192000"/>
              <a:gd name="connsiteY237" fmla="*/ 3639960 h 4267200"/>
              <a:gd name="connsiteX238" fmla="*/ 9656881 w 12192000"/>
              <a:gd name="connsiteY238" fmla="*/ 3333361 h 4267200"/>
              <a:gd name="connsiteX239" fmla="*/ 9782066 w 12192000"/>
              <a:gd name="connsiteY239" fmla="*/ 2680771 h 4267200"/>
              <a:gd name="connsiteX240" fmla="*/ 9854151 w 12192000"/>
              <a:gd name="connsiteY240" fmla="*/ 2642862 h 4267200"/>
              <a:gd name="connsiteX241" fmla="*/ 11114299 w 12192000"/>
              <a:gd name="connsiteY241" fmla="*/ 2390555 h 4267200"/>
              <a:gd name="connsiteX242" fmla="*/ 11113373 w 12192000"/>
              <a:gd name="connsiteY242" fmla="*/ 2392739 h 4267200"/>
              <a:gd name="connsiteX243" fmla="*/ 11117197 w 12192000"/>
              <a:gd name="connsiteY243" fmla="*/ 2394358 h 4267200"/>
              <a:gd name="connsiteX244" fmla="*/ 11114299 w 12192000"/>
              <a:gd name="connsiteY244" fmla="*/ 2390555 h 4267200"/>
              <a:gd name="connsiteX245" fmla="*/ 10506276 w 12192000"/>
              <a:gd name="connsiteY245" fmla="*/ 2118977 h 4267200"/>
              <a:gd name="connsiteX246" fmla="*/ 10431542 w 12192000"/>
              <a:gd name="connsiteY246" fmla="*/ 2525128 h 4267200"/>
              <a:gd name="connsiteX247" fmla="*/ 10391375 w 12192000"/>
              <a:gd name="connsiteY247" fmla="*/ 2667145 h 4267200"/>
              <a:gd name="connsiteX248" fmla="*/ 10355047 w 12192000"/>
              <a:gd name="connsiteY248" fmla="*/ 2832031 h 4267200"/>
              <a:gd name="connsiteX249" fmla="*/ 10336080 w 12192000"/>
              <a:gd name="connsiteY249" fmla="*/ 2927011 h 4267200"/>
              <a:gd name="connsiteX250" fmla="*/ 10389394 w 12192000"/>
              <a:gd name="connsiteY250" fmla="*/ 2782834 h 4267200"/>
              <a:gd name="connsiteX251" fmla="*/ 10506276 w 12192000"/>
              <a:gd name="connsiteY251" fmla="*/ 2118977 h 4267200"/>
              <a:gd name="connsiteX252" fmla="*/ 11538179 w 12192000"/>
              <a:gd name="connsiteY252" fmla="*/ 2090376 h 4267200"/>
              <a:gd name="connsiteX253" fmla="*/ 11577479 w 12192000"/>
              <a:gd name="connsiteY253" fmla="*/ 2228695 h 4267200"/>
              <a:gd name="connsiteX254" fmla="*/ 11586754 w 12192000"/>
              <a:gd name="connsiteY254" fmla="*/ 2266098 h 4267200"/>
              <a:gd name="connsiteX255" fmla="*/ 11609011 w 12192000"/>
              <a:gd name="connsiteY255" fmla="*/ 2353427 h 4267200"/>
              <a:gd name="connsiteX256" fmla="*/ 11761579 w 12192000"/>
              <a:gd name="connsiteY256" fmla="*/ 2703223 h 4267200"/>
              <a:gd name="connsiteX257" fmla="*/ 11877711 w 12192000"/>
              <a:gd name="connsiteY257" fmla="*/ 2947465 h 4267200"/>
              <a:gd name="connsiteX258" fmla="*/ 11538179 w 12192000"/>
              <a:gd name="connsiteY258" fmla="*/ 2090376 h 4267200"/>
              <a:gd name="connsiteX259" fmla="*/ 6604735 w 12192000"/>
              <a:gd name="connsiteY259" fmla="*/ 2041381 h 4267200"/>
              <a:gd name="connsiteX260" fmla="*/ 7204487 w 12192000"/>
              <a:gd name="connsiteY260" fmla="*/ 2742112 h 4267200"/>
              <a:gd name="connsiteX261" fmla="*/ 7131592 w 12192000"/>
              <a:gd name="connsiteY261" fmla="*/ 2672096 h 4267200"/>
              <a:gd name="connsiteX262" fmla="*/ 6996344 w 12192000"/>
              <a:gd name="connsiteY262" fmla="*/ 2518310 h 4267200"/>
              <a:gd name="connsiteX263" fmla="*/ 6735495 w 12192000"/>
              <a:gd name="connsiteY263" fmla="*/ 2196890 h 4267200"/>
              <a:gd name="connsiteX264" fmla="*/ 6721901 w 12192000"/>
              <a:gd name="connsiteY264" fmla="*/ 2179274 h 4267200"/>
              <a:gd name="connsiteX265" fmla="*/ 6604735 w 12192000"/>
              <a:gd name="connsiteY265" fmla="*/ 2041381 h 4267200"/>
              <a:gd name="connsiteX266" fmla="*/ 11488421 w 12192000"/>
              <a:gd name="connsiteY266" fmla="*/ 2034549 h 4267200"/>
              <a:gd name="connsiteX267" fmla="*/ 11840356 w 12192000"/>
              <a:gd name="connsiteY267" fmla="*/ 2932293 h 4267200"/>
              <a:gd name="connsiteX268" fmla="*/ 11736331 w 12192000"/>
              <a:gd name="connsiteY268" fmla="*/ 2715710 h 4267200"/>
              <a:gd name="connsiteX269" fmla="*/ 11581560 w 12192000"/>
              <a:gd name="connsiteY269" fmla="*/ 2360474 h 4267200"/>
              <a:gd name="connsiteX270" fmla="*/ 11558442 w 12192000"/>
              <a:gd name="connsiteY270" fmla="*/ 2272139 h 4267200"/>
              <a:gd name="connsiteX271" fmla="*/ 11549169 w 12192000"/>
              <a:gd name="connsiteY271" fmla="*/ 2234734 h 4267200"/>
              <a:gd name="connsiteX272" fmla="*/ 11488421 w 12192000"/>
              <a:gd name="connsiteY272" fmla="*/ 2034549 h 4267200"/>
              <a:gd name="connsiteX273" fmla="*/ 10468916 w 12192000"/>
              <a:gd name="connsiteY273" fmla="*/ 2032338 h 4267200"/>
              <a:gd name="connsiteX274" fmla="*/ 10421480 w 12192000"/>
              <a:gd name="connsiteY274" fmla="*/ 2185446 h 4267200"/>
              <a:gd name="connsiteX275" fmla="*/ 10351264 w 12192000"/>
              <a:gd name="connsiteY275" fmla="*/ 2591574 h 4267200"/>
              <a:gd name="connsiteX276" fmla="*/ 10294485 w 12192000"/>
              <a:gd name="connsiteY276" fmla="*/ 2991809 h 4267200"/>
              <a:gd name="connsiteX277" fmla="*/ 10327850 w 12192000"/>
              <a:gd name="connsiteY277" fmla="*/ 2826310 h 4267200"/>
              <a:gd name="connsiteX278" fmla="*/ 10364099 w 12192000"/>
              <a:gd name="connsiteY278" fmla="*/ 2660098 h 4267200"/>
              <a:gd name="connsiteX279" fmla="*/ 10404725 w 12192000"/>
              <a:gd name="connsiteY279" fmla="*/ 2516991 h 4267200"/>
              <a:gd name="connsiteX280" fmla="*/ 10478071 w 12192000"/>
              <a:gd name="connsiteY280" fmla="*/ 2114122 h 4267200"/>
              <a:gd name="connsiteX281" fmla="*/ 10468916 w 12192000"/>
              <a:gd name="connsiteY281" fmla="*/ 2032338 h 4267200"/>
              <a:gd name="connsiteX282" fmla="*/ 10573132 w 12192000"/>
              <a:gd name="connsiteY282" fmla="*/ 1991479 h 4267200"/>
              <a:gd name="connsiteX283" fmla="*/ 11066880 w 12192000"/>
              <a:gd name="connsiteY283" fmla="*/ 2371770 h 4267200"/>
              <a:gd name="connsiteX284" fmla="*/ 10573132 w 12192000"/>
              <a:gd name="connsiteY284" fmla="*/ 1991479 h 4267200"/>
              <a:gd name="connsiteX285" fmla="*/ 6591670 w 12192000"/>
              <a:gd name="connsiteY285" fmla="*/ 1988277 h 4267200"/>
              <a:gd name="connsiteX286" fmla="*/ 6747349 w 12192000"/>
              <a:gd name="connsiteY286" fmla="*/ 2160069 h 4267200"/>
              <a:gd name="connsiteX287" fmla="*/ 6760943 w 12192000"/>
              <a:gd name="connsiteY287" fmla="*/ 2177686 h 4267200"/>
              <a:gd name="connsiteX288" fmla="*/ 7021065 w 12192000"/>
              <a:gd name="connsiteY288" fmla="*/ 2498102 h 4267200"/>
              <a:gd name="connsiteX289" fmla="*/ 7155223 w 12192000"/>
              <a:gd name="connsiteY289" fmla="*/ 2650386 h 4267200"/>
              <a:gd name="connsiteX290" fmla="*/ 7203167 w 12192000"/>
              <a:gd name="connsiteY290" fmla="*/ 2697288 h 4267200"/>
              <a:gd name="connsiteX291" fmla="*/ 6937703 w 12192000"/>
              <a:gd name="connsiteY291" fmla="*/ 2321981 h 4267200"/>
              <a:gd name="connsiteX292" fmla="*/ 6591670 w 12192000"/>
              <a:gd name="connsiteY292" fmla="*/ 1988277 h 4267200"/>
              <a:gd name="connsiteX293" fmla="*/ 5798671 w 12192000"/>
              <a:gd name="connsiteY293" fmla="*/ 1981601 h 4267200"/>
              <a:gd name="connsiteX294" fmla="*/ 5754709 w 12192000"/>
              <a:gd name="connsiteY294" fmla="*/ 2071454 h 4267200"/>
              <a:gd name="connsiteX295" fmla="*/ 5763044 w 12192000"/>
              <a:gd name="connsiteY295" fmla="*/ 2842206 h 4267200"/>
              <a:gd name="connsiteX296" fmla="*/ 5764974 w 12192000"/>
              <a:gd name="connsiteY296" fmla="*/ 2799609 h 4267200"/>
              <a:gd name="connsiteX297" fmla="*/ 5767665 w 12192000"/>
              <a:gd name="connsiteY297" fmla="*/ 2666409 h 4267200"/>
              <a:gd name="connsiteX298" fmla="*/ 5763055 w 12192000"/>
              <a:gd name="connsiteY298" fmla="*/ 2579705 h 4267200"/>
              <a:gd name="connsiteX299" fmla="*/ 5758079 w 12192000"/>
              <a:gd name="connsiteY299" fmla="*/ 2492508 h 4267200"/>
              <a:gd name="connsiteX300" fmla="*/ 5779325 w 12192000"/>
              <a:gd name="connsiteY300" fmla="*/ 2197069 h 4267200"/>
              <a:gd name="connsiteX301" fmla="*/ 5798671 w 12192000"/>
              <a:gd name="connsiteY301" fmla="*/ 1981601 h 4267200"/>
              <a:gd name="connsiteX302" fmla="*/ 5829202 w 12192000"/>
              <a:gd name="connsiteY302" fmla="*/ 1971679 h 4267200"/>
              <a:gd name="connsiteX303" fmla="*/ 5809558 w 12192000"/>
              <a:gd name="connsiteY303" fmla="*/ 2198043 h 4267200"/>
              <a:gd name="connsiteX304" fmla="*/ 5788653 w 12192000"/>
              <a:gd name="connsiteY304" fmla="*/ 2489430 h 4267200"/>
              <a:gd name="connsiteX305" fmla="*/ 5793439 w 12192000"/>
              <a:gd name="connsiteY305" fmla="*/ 2575235 h 4267200"/>
              <a:gd name="connsiteX306" fmla="*/ 5796837 w 12192000"/>
              <a:gd name="connsiteY306" fmla="*/ 2637633 h 4267200"/>
              <a:gd name="connsiteX307" fmla="*/ 5818614 w 12192000"/>
              <a:gd name="connsiteY307" fmla="*/ 2473055 h 4267200"/>
              <a:gd name="connsiteX308" fmla="*/ 5829202 w 12192000"/>
              <a:gd name="connsiteY308" fmla="*/ 1971679 h 4267200"/>
              <a:gd name="connsiteX309" fmla="*/ 10578769 w 12192000"/>
              <a:gd name="connsiteY309" fmla="*/ 1962963 h 4267200"/>
              <a:gd name="connsiteX310" fmla="*/ 11073823 w 12192000"/>
              <a:gd name="connsiteY310" fmla="*/ 2338658 h 4267200"/>
              <a:gd name="connsiteX311" fmla="*/ 10578769 w 12192000"/>
              <a:gd name="connsiteY311" fmla="*/ 1962963 h 4267200"/>
              <a:gd name="connsiteX312" fmla="*/ 5911389 w 12192000"/>
              <a:gd name="connsiteY312" fmla="*/ 1898371 h 4267200"/>
              <a:gd name="connsiteX313" fmla="*/ 6237627 w 12192000"/>
              <a:gd name="connsiteY313" fmla="*/ 2231921 h 4267200"/>
              <a:gd name="connsiteX314" fmla="*/ 5911389 w 12192000"/>
              <a:gd name="connsiteY314" fmla="*/ 1898371 h 4267200"/>
              <a:gd name="connsiteX315" fmla="*/ 6944437 w 12192000"/>
              <a:gd name="connsiteY315" fmla="*/ 1575402 h 4267200"/>
              <a:gd name="connsiteX316" fmla="*/ 6304730 w 12192000"/>
              <a:gd name="connsiteY316" fmla="*/ 1766654 h 4267200"/>
              <a:gd name="connsiteX317" fmla="*/ 6944437 w 12192000"/>
              <a:gd name="connsiteY317" fmla="*/ 1575402 h 4267200"/>
              <a:gd name="connsiteX318" fmla="*/ 7019523 w 12192000"/>
              <a:gd name="connsiteY318" fmla="*/ 1519450 h 4267200"/>
              <a:gd name="connsiteX319" fmla="*/ 6298091 w 12192000"/>
              <a:gd name="connsiteY319" fmla="*/ 1737122 h 4267200"/>
              <a:gd name="connsiteX320" fmla="*/ 7019523 w 12192000"/>
              <a:gd name="connsiteY320" fmla="*/ 1519450 h 4267200"/>
              <a:gd name="connsiteX321" fmla="*/ 2399523 w 12192000"/>
              <a:gd name="connsiteY321" fmla="*/ 1428234 h 4267200"/>
              <a:gd name="connsiteX322" fmla="*/ 2224982 w 12192000"/>
              <a:gd name="connsiteY322" fmla="*/ 1826201 h 4267200"/>
              <a:gd name="connsiteX323" fmla="*/ 2096099 w 12192000"/>
              <a:gd name="connsiteY323" fmla="*/ 2345900 h 4267200"/>
              <a:gd name="connsiteX324" fmla="*/ 2283317 w 12192000"/>
              <a:gd name="connsiteY324" fmla="*/ 1796925 h 4267200"/>
              <a:gd name="connsiteX325" fmla="*/ 2448558 w 12192000"/>
              <a:gd name="connsiteY325" fmla="*/ 1373435 h 4267200"/>
              <a:gd name="connsiteX326" fmla="*/ 2312521 w 12192000"/>
              <a:gd name="connsiteY326" fmla="*/ 1806140 h 4267200"/>
              <a:gd name="connsiteX327" fmla="*/ 2127533 w 12192000"/>
              <a:gd name="connsiteY327" fmla="*/ 2348380 h 4267200"/>
              <a:gd name="connsiteX328" fmla="*/ 2358080 w 12192000"/>
              <a:gd name="connsiteY328" fmla="*/ 1866134 h 4267200"/>
              <a:gd name="connsiteX329" fmla="*/ 2407436 w 12192000"/>
              <a:gd name="connsiteY329" fmla="*/ 1651070 h 4267200"/>
              <a:gd name="connsiteX330" fmla="*/ 2448558 w 12192000"/>
              <a:gd name="connsiteY330" fmla="*/ 1373435 h 4267200"/>
              <a:gd name="connsiteX331" fmla="*/ 278707 w 12192000"/>
              <a:gd name="connsiteY331" fmla="*/ 1352270 h 4267200"/>
              <a:gd name="connsiteX332" fmla="*/ 321570 w 12192000"/>
              <a:gd name="connsiteY332" fmla="*/ 1861610 h 4267200"/>
              <a:gd name="connsiteX333" fmla="*/ 294281 w 12192000"/>
              <a:gd name="connsiteY333" fmla="*/ 1440658 h 4267200"/>
              <a:gd name="connsiteX334" fmla="*/ 1423821 w 12192000"/>
              <a:gd name="connsiteY334" fmla="*/ 1351958 h 4267200"/>
              <a:gd name="connsiteX335" fmla="*/ 1638521 w 12192000"/>
              <a:gd name="connsiteY335" fmla="*/ 1908470 h 4267200"/>
              <a:gd name="connsiteX336" fmla="*/ 1754199 w 12192000"/>
              <a:gd name="connsiteY336" fmla="*/ 2149284 h 4267200"/>
              <a:gd name="connsiteX337" fmla="*/ 1908359 w 12192000"/>
              <a:gd name="connsiteY337" fmla="*/ 2364988 h 4267200"/>
              <a:gd name="connsiteX338" fmla="*/ 1647661 w 12192000"/>
              <a:gd name="connsiteY338" fmla="*/ 1825945 h 4267200"/>
              <a:gd name="connsiteX339" fmla="*/ 1423821 w 12192000"/>
              <a:gd name="connsiteY339" fmla="*/ 1351958 h 4267200"/>
              <a:gd name="connsiteX340" fmla="*/ 9518298 w 12192000"/>
              <a:gd name="connsiteY340" fmla="*/ 1338235 h 4267200"/>
              <a:gd name="connsiteX341" fmla="*/ 9838009 w 12192000"/>
              <a:gd name="connsiteY341" fmla="*/ 2272553 h 4267200"/>
              <a:gd name="connsiteX342" fmla="*/ 9805906 w 12192000"/>
              <a:gd name="connsiteY342" fmla="*/ 2159819 h 4267200"/>
              <a:gd name="connsiteX343" fmla="*/ 9801623 w 12192000"/>
              <a:gd name="connsiteY343" fmla="*/ 2142555 h 4267200"/>
              <a:gd name="connsiteX344" fmla="*/ 9628671 w 12192000"/>
              <a:gd name="connsiteY344" fmla="*/ 1617375 h 4267200"/>
              <a:gd name="connsiteX345" fmla="*/ 9598299 w 12192000"/>
              <a:gd name="connsiteY345" fmla="*/ 1544643 h 4267200"/>
              <a:gd name="connsiteX346" fmla="*/ 9518298 w 12192000"/>
              <a:gd name="connsiteY346" fmla="*/ 1338235 h 4267200"/>
              <a:gd name="connsiteX347" fmla="*/ 1431890 w 12192000"/>
              <a:gd name="connsiteY347" fmla="*/ 1306475 h 4267200"/>
              <a:gd name="connsiteX348" fmla="*/ 1507597 w 12192000"/>
              <a:gd name="connsiteY348" fmla="*/ 1446132 h 4267200"/>
              <a:gd name="connsiteX349" fmla="*/ 1674586 w 12192000"/>
              <a:gd name="connsiteY349" fmla="*/ 1813832 h 4267200"/>
              <a:gd name="connsiteX350" fmla="*/ 1815950 w 12192000"/>
              <a:gd name="connsiteY350" fmla="*/ 2128564 h 4267200"/>
              <a:gd name="connsiteX351" fmla="*/ 1984242 w 12192000"/>
              <a:gd name="connsiteY351" fmla="*/ 2430829 h 4267200"/>
              <a:gd name="connsiteX352" fmla="*/ 2014023 w 12192000"/>
              <a:gd name="connsiteY352" fmla="*/ 2450995 h 4267200"/>
              <a:gd name="connsiteX353" fmla="*/ 1747337 w 12192000"/>
              <a:gd name="connsiteY353" fmla="*/ 1855264 h 4267200"/>
              <a:gd name="connsiteX354" fmla="*/ 1533749 w 12192000"/>
              <a:gd name="connsiteY354" fmla="*/ 1478656 h 4267200"/>
              <a:gd name="connsiteX355" fmla="*/ 1431890 w 12192000"/>
              <a:gd name="connsiteY355" fmla="*/ 1306475 h 4267200"/>
              <a:gd name="connsiteX356" fmla="*/ 5052692 w 12192000"/>
              <a:gd name="connsiteY356" fmla="*/ 1292994 h 4267200"/>
              <a:gd name="connsiteX357" fmla="*/ 5200661 w 12192000"/>
              <a:gd name="connsiteY357" fmla="*/ 1635186 h 4267200"/>
              <a:gd name="connsiteX358" fmla="*/ 5297138 w 12192000"/>
              <a:gd name="connsiteY358" fmla="*/ 1906351 h 4267200"/>
              <a:gd name="connsiteX359" fmla="*/ 5052692 w 12192000"/>
              <a:gd name="connsiteY359" fmla="*/ 1292994 h 4267200"/>
              <a:gd name="connsiteX360" fmla="*/ 9528078 w 12192000"/>
              <a:gd name="connsiteY360" fmla="*/ 1278636 h 4267200"/>
              <a:gd name="connsiteX361" fmla="*/ 9623946 w 12192000"/>
              <a:gd name="connsiteY361" fmla="*/ 1534260 h 4267200"/>
              <a:gd name="connsiteX362" fmla="*/ 9654858 w 12192000"/>
              <a:gd name="connsiteY362" fmla="*/ 1607218 h 4267200"/>
              <a:gd name="connsiteX363" fmla="*/ 9826304 w 12192000"/>
              <a:gd name="connsiteY363" fmla="*/ 2125320 h 4267200"/>
              <a:gd name="connsiteX364" fmla="*/ 9701198 w 12192000"/>
              <a:gd name="connsiteY364" fmla="*/ 1646797 h 4267200"/>
              <a:gd name="connsiteX365" fmla="*/ 9528078 w 12192000"/>
              <a:gd name="connsiteY365" fmla="*/ 1278636 h 4267200"/>
              <a:gd name="connsiteX366" fmla="*/ 5009948 w 12192000"/>
              <a:gd name="connsiteY366" fmla="*/ 1273619 h 4267200"/>
              <a:gd name="connsiteX367" fmla="*/ 5121777 w 12192000"/>
              <a:gd name="connsiteY367" fmla="*/ 1654213 h 4267200"/>
              <a:gd name="connsiteX368" fmla="*/ 5293545 w 12192000"/>
              <a:gd name="connsiteY368" fmla="*/ 2072247 h 4267200"/>
              <a:gd name="connsiteX369" fmla="*/ 5294042 w 12192000"/>
              <a:gd name="connsiteY369" fmla="*/ 2065019 h 4267200"/>
              <a:gd name="connsiteX370" fmla="*/ 5171936 w 12192000"/>
              <a:gd name="connsiteY370" fmla="*/ 1647613 h 4267200"/>
              <a:gd name="connsiteX371" fmla="*/ 5009948 w 12192000"/>
              <a:gd name="connsiteY371" fmla="*/ 1273619 h 4267200"/>
              <a:gd name="connsiteX372" fmla="*/ 655236 w 12192000"/>
              <a:gd name="connsiteY372" fmla="*/ 1268632 h 4267200"/>
              <a:gd name="connsiteX373" fmla="*/ 839521 w 12192000"/>
              <a:gd name="connsiteY373" fmla="*/ 1685315 h 4267200"/>
              <a:gd name="connsiteX374" fmla="*/ 1109416 w 12192000"/>
              <a:gd name="connsiteY374" fmla="*/ 2061663 h 4267200"/>
              <a:gd name="connsiteX375" fmla="*/ 1298300 w 12192000"/>
              <a:gd name="connsiteY375" fmla="*/ 2247742 h 4267200"/>
              <a:gd name="connsiteX376" fmla="*/ 1125871 w 12192000"/>
              <a:gd name="connsiteY376" fmla="*/ 1989513 h 4267200"/>
              <a:gd name="connsiteX377" fmla="*/ 981574 w 12192000"/>
              <a:gd name="connsiteY377" fmla="*/ 1783157 h 4267200"/>
              <a:gd name="connsiteX378" fmla="*/ 922198 w 12192000"/>
              <a:gd name="connsiteY378" fmla="*/ 1677437 h 4267200"/>
              <a:gd name="connsiteX379" fmla="*/ 869293 w 12192000"/>
              <a:gd name="connsiteY379" fmla="*/ 1583214 h 4267200"/>
              <a:gd name="connsiteX380" fmla="*/ 751431 w 12192000"/>
              <a:gd name="connsiteY380" fmla="*/ 1405731 h 4267200"/>
              <a:gd name="connsiteX381" fmla="*/ 6516292 w 12192000"/>
              <a:gd name="connsiteY381" fmla="*/ 1263064 h 4267200"/>
              <a:gd name="connsiteX382" fmla="*/ 5736320 w 12192000"/>
              <a:gd name="connsiteY382" fmla="*/ 1501803 h 4267200"/>
              <a:gd name="connsiteX383" fmla="*/ 6516292 w 12192000"/>
              <a:gd name="connsiteY383" fmla="*/ 1263064 h 4267200"/>
              <a:gd name="connsiteX384" fmla="*/ 291466 w 12192000"/>
              <a:gd name="connsiteY384" fmla="*/ 1250369 h 4267200"/>
              <a:gd name="connsiteX385" fmla="*/ 323180 w 12192000"/>
              <a:gd name="connsiteY385" fmla="*/ 1435283 h 4267200"/>
              <a:gd name="connsiteX386" fmla="*/ 349381 w 12192000"/>
              <a:gd name="connsiteY386" fmla="*/ 1875041 h 4267200"/>
              <a:gd name="connsiteX387" fmla="*/ 374363 w 12192000"/>
              <a:gd name="connsiteY387" fmla="*/ 1506494 h 4267200"/>
              <a:gd name="connsiteX388" fmla="*/ 302168 w 12192000"/>
              <a:gd name="connsiteY388" fmla="*/ 1274495 h 4267200"/>
              <a:gd name="connsiteX389" fmla="*/ 291466 w 12192000"/>
              <a:gd name="connsiteY389" fmla="*/ 1250369 h 4267200"/>
              <a:gd name="connsiteX390" fmla="*/ 678222 w 12192000"/>
              <a:gd name="connsiteY390" fmla="*/ 1248670 h 4267200"/>
              <a:gd name="connsiteX391" fmla="*/ 775536 w 12192000"/>
              <a:gd name="connsiteY391" fmla="*/ 1388015 h 4267200"/>
              <a:gd name="connsiteX392" fmla="*/ 894529 w 12192000"/>
              <a:gd name="connsiteY392" fmla="*/ 1567739 h 4267200"/>
              <a:gd name="connsiteX393" fmla="*/ 948000 w 12192000"/>
              <a:gd name="connsiteY393" fmla="*/ 1663088 h 4267200"/>
              <a:gd name="connsiteX394" fmla="*/ 1006812 w 12192000"/>
              <a:gd name="connsiteY394" fmla="*/ 1767683 h 4267200"/>
              <a:gd name="connsiteX395" fmla="*/ 1149133 w 12192000"/>
              <a:gd name="connsiteY395" fmla="*/ 1971513 h 4267200"/>
              <a:gd name="connsiteX396" fmla="*/ 1333952 w 12192000"/>
              <a:gd name="connsiteY396" fmla="*/ 2251620 h 4267200"/>
              <a:gd name="connsiteX397" fmla="*/ 1337329 w 12192000"/>
              <a:gd name="connsiteY397" fmla="*/ 2258350 h 4267200"/>
              <a:gd name="connsiteX398" fmla="*/ 1014726 w 12192000"/>
              <a:gd name="connsiteY398" fmla="*/ 1615556 h 4267200"/>
              <a:gd name="connsiteX399" fmla="*/ 678222 w 12192000"/>
              <a:gd name="connsiteY399" fmla="*/ 1248670 h 4267200"/>
              <a:gd name="connsiteX400" fmla="*/ 9441752 w 12192000"/>
              <a:gd name="connsiteY400" fmla="*/ 1245311 h 4267200"/>
              <a:gd name="connsiteX401" fmla="*/ 9278979 w 12192000"/>
              <a:gd name="connsiteY401" fmla="*/ 1406236 h 4267200"/>
              <a:gd name="connsiteX402" fmla="*/ 9235540 w 12192000"/>
              <a:gd name="connsiteY402" fmla="*/ 1546869 h 4267200"/>
              <a:gd name="connsiteX403" fmla="*/ 9264074 w 12192000"/>
              <a:gd name="connsiteY403" fmla="*/ 1557016 h 4267200"/>
              <a:gd name="connsiteX404" fmla="*/ 9441752 w 12192000"/>
              <a:gd name="connsiteY404" fmla="*/ 1245311 h 4267200"/>
              <a:gd name="connsiteX405" fmla="*/ 6691602 w 12192000"/>
              <a:gd name="connsiteY405" fmla="*/ 1140573 h 4267200"/>
              <a:gd name="connsiteX406" fmla="*/ 6571100 w 12192000"/>
              <a:gd name="connsiteY406" fmla="*/ 1183662 h 4267200"/>
              <a:gd name="connsiteX407" fmla="*/ 6241687 w 12192000"/>
              <a:gd name="connsiteY407" fmla="*/ 1257600 h 4267200"/>
              <a:gd name="connsiteX408" fmla="*/ 5693009 w 12192000"/>
              <a:gd name="connsiteY408" fmla="*/ 1478256 h 4267200"/>
              <a:gd name="connsiteX409" fmla="*/ 6548420 w 12192000"/>
              <a:gd name="connsiteY409" fmla="*/ 1214599 h 4267200"/>
              <a:gd name="connsiteX410" fmla="*/ 6605473 w 12192000"/>
              <a:gd name="connsiteY410" fmla="*/ 1184686 h 4267200"/>
              <a:gd name="connsiteX411" fmla="*/ 6691602 w 12192000"/>
              <a:gd name="connsiteY411" fmla="*/ 1140573 h 4267200"/>
              <a:gd name="connsiteX412" fmla="*/ 4002475 w 12192000"/>
              <a:gd name="connsiteY412" fmla="*/ 1037802 h 4267200"/>
              <a:gd name="connsiteX413" fmla="*/ 4000324 w 12192000"/>
              <a:gd name="connsiteY413" fmla="*/ 1039362 h 4267200"/>
              <a:gd name="connsiteX414" fmla="*/ 4002862 w 12192000"/>
              <a:gd name="connsiteY414" fmla="*/ 1042866 h 4267200"/>
              <a:gd name="connsiteX415" fmla="*/ 4002475 w 12192000"/>
              <a:gd name="connsiteY415" fmla="*/ 1037802 h 4267200"/>
              <a:gd name="connsiteX416" fmla="*/ 506322 w 12192000"/>
              <a:gd name="connsiteY416" fmla="*/ 1020997 h 4267200"/>
              <a:gd name="connsiteX417" fmla="*/ 533068 w 12192000"/>
              <a:gd name="connsiteY417" fmla="*/ 1029409 h 4267200"/>
              <a:gd name="connsiteX418" fmla="*/ 1232525 w 12192000"/>
              <a:gd name="connsiteY418" fmla="*/ 1804675 h 4267200"/>
              <a:gd name="connsiteX419" fmla="*/ 1388858 w 12192000"/>
              <a:gd name="connsiteY419" fmla="*/ 2368011 h 4267200"/>
              <a:gd name="connsiteX420" fmla="*/ 1384098 w 12192000"/>
              <a:gd name="connsiteY420" fmla="*/ 2378125 h 4267200"/>
              <a:gd name="connsiteX421" fmla="*/ 1425393 w 12192000"/>
              <a:gd name="connsiteY421" fmla="*/ 2589124 h 4267200"/>
              <a:gd name="connsiteX422" fmla="*/ 1424001 w 12192000"/>
              <a:gd name="connsiteY422" fmla="*/ 2597541 h 4267200"/>
              <a:gd name="connsiteX423" fmla="*/ 2152729 w 12192000"/>
              <a:gd name="connsiteY423" fmla="*/ 2864487 h 4267200"/>
              <a:gd name="connsiteX424" fmla="*/ 2020609 w 12192000"/>
              <a:gd name="connsiteY424" fmla="*/ 2539671 h 4267200"/>
              <a:gd name="connsiteX425" fmla="*/ 2018920 w 12192000"/>
              <a:gd name="connsiteY425" fmla="*/ 2536309 h 4267200"/>
              <a:gd name="connsiteX426" fmla="*/ 1342441 w 12192000"/>
              <a:gd name="connsiteY426" fmla="*/ 1173017 h 4267200"/>
              <a:gd name="connsiteX427" fmla="*/ 1367925 w 12192000"/>
              <a:gd name="connsiteY427" fmla="*/ 1135648 h 4267200"/>
              <a:gd name="connsiteX428" fmla="*/ 1771401 w 12192000"/>
              <a:gd name="connsiteY428" fmla="*/ 1806673 h 4267200"/>
              <a:gd name="connsiteX429" fmla="*/ 1972385 w 12192000"/>
              <a:gd name="connsiteY429" fmla="*/ 2198735 h 4267200"/>
              <a:gd name="connsiteX430" fmla="*/ 2040892 w 12192000"/>
              <a:gd name="connsiteY430" fmla="*/ 2405205 h 4267200"/>
              <a:gd name="connsiteX431" fmla="*/ 2131689 w 12192000"/>
              <a:gd name="connsiteY431" fmla="*/ 1936926 h 4267200"/>
              <a:gd name="connsiteX432" fmla="*/ 2454820 w 12192000"/>
              <a:gd name="connsiteY432" fmla="*/ 1248808 h 4267200"/>
              <a:gd name="connsiteX433" fmla="*/ 2492512 w 12192000"/>
              <a:gd name="connsiteY433" fmla="*/ 1302920 h 4267200"/>
              <a:gd name="connsiteX434" fmla="*/ 2081216 w 12192000"/>
              <a:gd name="connsiteY434" fmla="*/ 2527513 h 4267200"/>
              <a:gd name="connsiteX435" fmla="*/ 2081211 w 12192000"/>
              <a:gd name="connsiteY435" fmla="*/ 2528916 h 4267200"/>
              <a:gd name="connsiteX436" fmla="*/ 2199067 w 12192000"/>
              <a:gd name="connsiteY436" fmla="*/ 2884061 h 4267200"/>
              <a:gd name="connsiteX437" fmla="*/ 3192586 w 12192000"/>
              <a:gd name="connsiteY437" fmla="*/ 3411496 h 4267200"/>
              <a:gd name="connsiteX438" fmla="*/ 3182620 w 12192000"/>
              <a:gd name="connsiteY438" fmla="*/ 3483279 h 4267200"/>
              <a:gd name="connsiteX439" fmla="*/ 2435119 w 12192000"/>
              <a:gd name="connsiteY439" fmla="*/ 3080173 h 4267200"/>
              <a:gd name="connsiteX440" fmla="*/ 2410152 w 12192000"/>
              <a:gd name="connsiteY440" fmla="*/ 3063751 h 4267200"/>
              <a:gd name="connsiteX441" fmla="*/ 2408099 w 12192000"/>
              <a:gd name="connsiteY441" fmla="*/ 3064403 h 4267200"/>
              <a:gd name="connsiteX442" fmla="*/ 2407218 w 12192000"/>
              <a:gd name="connsiteY442" fmla="*/ 3070324 h 4267200"/>
              <a:gd name="connsiteX443" fmla="*/ 2380138 w 12192000"/>
              <a:gd name="connsiteY443" fmla="*/ 3099341 h 4267200"/>
              <a:gd name="connsiteX444" fmla="*/ 1765923 w 12192000"/>
              <a:gd name="connsiteY444" fmla="*/ 3581043 h 4267200"/>
              <a:gd name="connsiteX445" fmla="*/ 1702258 w 12192000"/>
              <a:gd name="connsiteY445" fmla="*/ 3612286 h 4267200"/>
              <a:gd name="connsiteX446" fmla="*/ 1538370 w 12192000"/>
              <a:gd name="connsiteY446" fmla="*/ 3811804 h 4267200"/>
              <a:gd name="connsiteX447" fmla="*/ 1325720 w 12192000"/>
              <a:gd name="connsiteY447" fmla="*/ 4125411 h 4267200"/>
              <a:gd name="connsiteX448" fmla="*/ 1206279 w 12192000"/>
              <a:gd name="connsiteY448" fmla="*/ 4267200 h 4267200"/>
              <a:gd name="connsiteX449" fmla="*/ 1115040 w 12192000"/>
              <a:gd name="connsiteY449" fmla="*/ 4267200 h 4267200"/>
              <a:gd name="connsiteX450" fmla="*/ 1258195 w 12192000"/>
              <a:gd name="connsiteY450" fmla="*/ 4099624 h 4267200"/>
              <a:gd name="connsiteX451" fmla="*/ 1423113 w 12192000"/>
              <a:gd name="connsiteY451" fmla="*/ 3874565 h 4267200"/>
              <a:gd name="connsiteX452" fmla="*/ 1260565 w 12192000"/>
              <a:gd name="connsiteY452" fmla="*/ 4031982 h 4267200"/>
              <a:gd name="connsiteX453" fmla="*/ 1073327 w 12192000"/>
              <a:gd name="connsiteY453" fmla="*/ 4218727 h 4267200"/>
              <a:gd name="connsiteX454" fmla="*/ 1032294 w 12192000"/>
              <a:gd name="connsiteY454" fmla="*/ 4267200 h 4267200"/>
              <a:gd name="connsiteX455" fmla="*/ 993830 w 12192000"/>
              <a:gd name="connsiteY455" fmla="*/ 4267200 h 4267200"/>
              <a:gd name="connsiteX456" fmla="*/ 1051860 w 12192000"/>
              <a:gd name="connsiteY456" fmla="*/ 4198693 h 4267200"/>
              <a:gd name="connsiteX457" fmla="*/ 1240607 w 12192000"/>
              <a:gd name="connsiteY457" fmla="*/ 4010401 h 4267200"/>
              <a:gd name="connsiteX458" fmla="*/ 1310106 w 12192000"/>
              <a:gd name="connsiteY458" fmla="*/ 3943217 h 4267200"/>
              <a:gd name="connsiteX459" fmla="*/ 952103 w 12192000"/>
              <a:gd name="connsiteY459" fmla="*/ 4265972 h 4267200"/>
              <a:gd name="connsiteX460" fmla="*/ 951207 w 12192000"/>
              <a:gd name="connsiteY460" fmla="*/ 4267200 h 4267200"/>
              <a:gd name="connsiteX461" fmla="*/ 862760 w 12192000"/>
              <a:gd name="connsiteY461" fmla="*/ 4267200 h 4267200"/>
              <a:gd name="connsiteX462" fmla="*/ 909145 w 12192000"/>
              <a:gd name="connsiteY462" fmla="*/ 4199225 h 4267200"/>
              <a:gd name="connsiteX463" fmla="*/ 1214067 w 12192000"/>
              <a:gd name="connsiteY463" fmla="*/ 3908561 h 4267200"/>
              <a:gd name="connsiteX464" fmla="*/ 640967 w 12192000"/>
              <a:gd name="connsiteY464" fmla="*/ 4105601 h 4267200"/>
              <a:gd name="connsiteX465" fmla="*/ 372807 w 12192000"/>
              <a:gd name="connsiteY465" fmla="*/ 4243651 h 4267200"/>
              <a:gd name="connsiteX466" fmla="*/ 332830 w 12192000"/>
              <a:gd name="connsiteY466" fmla="*/ 4267200 h 4267200"/>
              <a:gd name="connsiteX467" fmla="*/ 168301 w 12192000"/>
              <a:gd name="connsiteY467" fmla="*/ 4267200 h 4267200"/>
              <a:gd name="connsiteX468" fmla="*/ 278002 w 12192000"/>
              <a:gd name="connsiteY468" fmla="*/ 4201399 h 4267200"/>
              <a:gd name="connsiteX469" fmla="*/ 527241 w 12192000"/>
              <a:gd name="connsiteY469" fmla="*/ 4065078 h 4267200"/>
              <a:gd name="connsiteX470" fmla="*/ 1510397 w 12192000"/>
              <a:gd name="connsiteY470" fmla="*/ 3684705 h 4267200"/>
              <a:gd name="connsiteX471" fmla="*/ 1146550 w 12192000"/>
              <a:gd name="connsiteY471" fmla="*/ 3802012 h 4267200"/>
              <a:gd name="connsiteX472" fmla="*/ 698834 w 12192000"/>
              <a:gd name="connsiteY472" fmla="*/ 3952272 h 4267200"/>
              <a:gd name="connsiteX473" fmla="*/ 192528 w 12192000"/>
              <a:gd name="connsiteY473" fmla="*/ 4236299 h 4267200"/>
              <a:gd name="connsiteX474" fmla="*/ 148586 w 12192000"/>
              <a:gd name="connsiteY474" fmla="*/ 4267200 h 4267200"/>
              <a:gd name="connsiteX475" fmla="*/ 98116 w 12192000"/>
              <a:gd name="connsiteY475" fmla="*/ 4267200 h 4267200"/>
              <a:gd name="connsiteX476" fmla="*/ 169669 w 12192000"/>
              <a:gd name="connsiteY476" fmla="*/ 4216852 h 4267200"/>
              <a:gd name="connsiteX477" fmla="*/ 687572 w 12192000"/>
              <a:gd name="connsiteY477" fmla="*/ 3925629 h 4267200"/>
              <a:gd name="connsiteX478" fmla="*/ 1138365 w 12192000"/>
              <a:gd name="connsiteY478" fmla="*/ 3774515 h 4267200"/>
              <a:gd name="connsiteX479" fmla="*/ 1505579 w 12192000"/>
              <a:gd name="connsiteY479" fmla="*/ 3655526 h 4267200"/>
              <a:gd name="connsiteX480" fmla="*/ 1313114 w 12192000"/>
              <a:gd name="connsiteY480" fmla="*/ 3655216 h 4267200"/>
              <a:gd name="connsiteX481" fmla="*/ 1109304 w 12192000"/>
              <a:gd name="connsiteY481" fmla="*/ 3669030 h 4267200"/>
              <a:gd name="connsiteX482" fmla="*/ 258951 w 12192000"/>
              <a:gd name="connsiteY482" fmla="*/ 4111994 h 4267200"/>
              <a:gd name="connsiteX483" fmla="*/ 80807 w 12192000"/>
              <a:gd name="connsiteY483" fmla="*/ 4267200 h 4267200"/>
              <a:gd name="connsiteX484" fmla="*/ 0 w 12192000"/>
              <a:gd name="connsiteY484" fmla="*/ 4267200 h 4267200"/>
              <a:gd name="connsiteX485" fmla="*/ 0 w 12192000"/>
              <a:gd name="connsiteY485" fmla="*/ 4233763 h 4267200"/>
              <a:gd name="connsiteX486" fmla="*/ 36881 w 12192000"/>
              <a:gd name="connsiteY486" fmla="*/ 4200118 h 4267200"/>
              <a:gd name="connsiteX487" fmla="*/ 910534 w 12192000"/>
              <a:gd name="connsiteY487" fmla="*/ 3629753 h 4267200"/>
              <a:gd name="connsiteX488" fmla="*/ 1578717 w 12192000"/>
              <a:gd name="connsiteY488" fmla="*/ 3575982 h 4267200"/>
              <a:gd name="connsiteX489" fmla="*/ 2338780 w 12192000"/>
              <a:gd name="connsiteY489" fmla="*/ 3033725 h 4267200"/>
              <a:gd name="connsiteX490" fmla="*/ 1807991 w 12192000"/>
              <a:gd name="connsiteY490" fmla="*/ 2807184 h 4267200"/>
              <a:gd name="connsiteX491" fmla="*/ 1416358 w 12192000"/>
              <a:gd name="connsiteY491" fmla="*/ 3112571 h 4267200"/>
              <a:gd name="connsiteX492" fmla="*/ 939066 w 12192000"/>
              <a:gd name="connsiteY492" fmla="*/ 3378798 h 4267200"/>
              <a:gd name="connsiteX493" fmla="*/ 115099 w 12192000"/>
              <a:gd name="connsiteY493" fmla="*/ 3607650 h 4267200"/>
              <a:gd name="connsiteX494" fmla="*/ 97284 w 12192000"/>
              <a:gd name="connsiteY494" fmla="*/ 3520393 h 4267200"/>
              <a:gd name="connsiteX495" fmla="*/ 922050 w 12192000"/>
              <a:gd name="connsiteY495" fmla="*/ 3074867 h 4267200"/>
              <a:gd name="connsiteX496" fmla="*/ 1405265 w 12192000"/>
              <a:gd name="connsiteY496" fmla="*/ 3016319 h 4267200"/>
              <a:gd name="connsiteX497" fmla="*/ 1407512 w 12192000"/>
              <a:gd name="connsiteY497" fmla="*/ 3018001 h 4267200"/>
              <a:gd name="connsiteX498" fmla="*/ 1726266 w 12192000"/>
              <a:gd name="connsiteY498" fmla="*/ 2777274 h 4267200"/>
              <a:gd name="connsiteX499" fmla="*/ 625390 w 12192000"/>
              <a:gd name="connsiteY499" fmla="*/ 2514541 h 4267200"/>
              <a:gd name="connsiteX500" fmla="*/ 619799 w 12192000"/>
              <a:gd name="connsiteY500" fmla="*/ 2527180 h 4267200"/>
              <a:gd name="connsiteX501" fmla="*/ 310030 w 12192000"/>
              <a:gd name="connsiteY501" fmla="*/ 2771818 h 4267200"/>
              <a:gd name="connsiteX502" fmla="*/ 173877 w 12192000"/>
              <a:gd name="connsiteY502" fmla="*/ 2937056 h 4267200"/>
              <a:gd name="connsiteX503" fmla="*/ 77889 w 12192000"/>
              <a:gd name="connsiteY503" fmla="*/ 3138440 h 4267200"/>
              <a:gd name="connsiteX504" fmla="*/ 0 w 12192000"/>
              <a:gd name="connsiteY504" fmla="*/ 3271395 h 4267200"/>
              <a:gd name="connsiteX505" fmla="*/ 0 w 12192000"/>
              <a:gd name="connsiteY505" fmla="*/ 3153002 h 4267200"/>
              <a:gd name="connsiteX506" fmla="*/ 2386 w 12192000"/>
              <a:gd name="connsiteY506" fmla="*/ 3149203 h 4267200"/>
              <a:gd name="connsiteX507" fmla="*/ 89753 w 12192000"/>
              <a:gd name="connsiteY507" fmla="*/ 2987702 h 4267200"/>
              <a:gd name="connsiteX508" fmla="*/ 76869 w 12192000"/>
              <a:gd name="connsiteY508" fmla="*/ 3005404 h 4267200"/>
              <a:gd name="connsiteX509" fmla="*/ 32049 w 12192000"/>
              <a:gd name="connsiteY509" fmla="*/ 3065814 h 4267200"/>
              <a:gd name="connsiteX510" fmla="*/ 0 w 12192000"/>
              <a:gd name="connsiteY510" fmla="*/ 3108744 h 4267200"/>
              <a:gd name="connsiteX511" fmla="*/ 0 w 12192000"/>
              <a:gd name="connsiteY511" fmla="*/ 3058059 h 4267200"/>
              <a:gd name="connsiteX512" fmla="*/ 7610 w 12192000"/>
              <a:gd name="connsiteY512" fmla="*/ 3047889 h 4267200"/>
              <a:gd name="connsiteX513" fmla="*/ 52419 w 12192000"/>
              <a:gd name="connsiteY513" fmla="*/ 2987479 h 4267200"/>
              <a:gd name="connsiteX514" fmla="*/ 59142 w 12192000"/>
              <a:gd name="connsiteY514" fmla="*/ 2978488 h 4267200"/>
              <a:gd name="connsiteX515" fmla="*/ 0 w 12192000"/>
              <a:gd name="connsiteY515" fmla="*/ 3015334 h 4267200"/>
              <a:gd name="connsiteX516" fmla="*/ 0 w 12192000"/>
              <a:gd name="connsiteY516" fmla="*/ 2914286 h 4267200"/>
              <a:gd name="connsiteX517" fmla="*/ 36383 w 12192000"/>
              <a:gd name="connsiteY517" fmla="*/ 2901128 h 4267200"/>
              <a:gd name="connsiteX518" fmla="*/ 156329 w 12192000"/>
              <a:gd name="connsiteY518" fmla="*/ 2840533 h 4267200"/>
              <a:gd name="connsiteX519" fmla="*/ 358355 w 12192000"/>
              <a:gd name="connsiteY519" fmla="*/ 2620471 h 4267200"/>
              <a:gd name="connsiteX520" fmla="*/ 510577 w 12192000"/>
              <a:gd name="connsiteY520" fmla="*/ 2501244 h 4267200"/>
              <a:gd name="connsiteX521" fmla="*/ 211967 w 12192000"/>
              <a:gd name="connsiteY521" fmla="*/ 2479171 h 4267200"/>
              <a:gd name="connsiteX522" fmla="*/ 0 w 12192000"/>
              <a:gd name="connsiteY522" fmla="*/ 2476398 h 4267200"/>
              <a:gd name="connsiteX523" fmla="*/ 0 w 12192000"/>
              <a:gd name="connsiteY523" fmla="*/ 2389189 h 4267200"/>
              <a:gd name="connsiteX524" fmla="*/ 103062 w 12192000"/>
              <a:gd name="connsiteY524" fmla="*/ 2389518 h 4267200"/>
              <a:gd name="connsiteX525" fmla="*/ 510734 w 12192000"/>
              <a:gd name="connsiteY525" fmla="*/ 2416201 h 4267200"/>
              <a:gd name="connsiteX526" fmla="*/ 279257 w 12192000"/>
              <a:gd name="connsiteY526" fmla="*/ 2092102 h 4267200"/>
              <a:gd name="connsiteX527" fmla="*/ 65265 w 12192000"/>
              <a:gd name="connsiteY527" fmla="*/ 2006049 h 4267200"/>
              <a:gd name="connsiteX528" fmla="*/ 0 w 12192000"/>
              <a:gd name="connsiteY528" fmla="*/ 1982532 h 4267200"/>
              <a:gd name="connsiteX529" fmla="*/ 0 w 12192000"/>
              <a:gd name="connsiteY529" fmla="*/ 1912789 h 4267200"/>
              <a:gd name="connsiteX530" fmla="*/ 97460 w 12192000"/>
              <a:gd name="connsiteY530" fmla="*/ 1953725 h 4267200"/>
              <a:gd name="connsiteX531" fmla="*/ 221272 w 12192000"/>
              <a:gd name="connsiteY531" fmla="*/ 1980766 h 4267200"/>
              <a:gd name="connsiteX532" fmla="*/ 116765 w 12192000"/>
              <a:gd name="connsiteY532" fmla="*/ 1911033 h 4267200"/>
              <a:gd name="connsiteX533" fmla="*/ 16405 w 12192000"/>
              <a:gd name="connsiteY533" fmla="*/ 1803412 h 4267200"/>
              <a:gd name="connsiteX534" fmla="*/ 0 w 12192000"/>
              <a:gd name="connsiteY534" fmla="*/ 1784777 h 4267200"/>
              <a:gd name="connsiteX535" fmla="*/ 0 w 12192000"/>
              <a:gd name="connsiteY535" fmla="*/ 1740082 h 4267200"/>
              <a:gd name="connsiteX536" fmla="*/ 39394 w 12192000"/>
              <a:gd name="connsiteY536" fmla="*/ 1784856 h 4267200"/>
              <a:gd name="connsiteX537" fmla="*/ 135813 w 12192000"/>
              <a:gd name="connsiteY537" fmla="*/ 1888838 h 4267200"/>
              <a:gd name="connsiteX538" fmla="*/ 242575 w 12192000"/>
              <a:gd name="connsiteY538" fmla="*/ 1958841 h 4267200"/>
              <a:gd name="connsiteX539" fmla="*/ 82197 w 12192000"/>
              <a:gd name="connsiteY539" fmla="*/ 1754826 h 4267200"/>
              <a:gd name="connsiteX540" fmla="*/ 0 w 12192000"/>
              <a:gd name="connsiteY540" fmla="*/ 1679650 h 4267200"/>
              <a:gd name="connsiteX541" fmla="*/ 0 w 12192000"/>
              <a:gd name="connsiteY541" fmla="*/ 1602463 h 4267200"/>
              <a:gd name="connsiteX542" fmla="*/ 84689 w 12192000"/>
              <a:gd name="connsiteY542" fmla="*/ 1677442 h 4267200"/>
              <a:gd name="connsiteX543" fmla="*/ 298437 w 12192000"/>
              <a:gd name="connsiteY543" fmla="*/ 1968019 h 4267200"/>
              <a:gd name="connsiteX544" fmla="*/ 227269 w 12192000"/>
              <a:gd name="connsiteY544" fmla="*/ 1114064 h 4267200"/>
              <a:gd name="connsiteX545" fmla="*/ 248003 w 12192000"/>
              <a:gd name="connsiteY545" fmla="*/ 1089613 h 4267200"/>
              <a:gd name="connsiteX546" fmla="*/ 427020 w 12192000"/>
              <a:gd name="connsiteY546" fmla="*/ 1619803 h 4267200"/>
              <a:gd name="connsiteX547" fmla="*/ 340345 w 12192000"/>
              <a:gd name="connsiteY547" fmla="*/ 2027739 h 4267200"/>
              <a:gd name="connsiteX548" fmla="*/ 360865 w 12192000"/>
              <a:gd name="connsiteY548" fmla="*/ 2044827 h 4267200"/>
              <a:gd name="connsiteX549" fmla="*/ 560414 w 12192000"/>
              <a:gd name="connsiteY549" fmla="*/ 2421457 h 4267200"/>
              <a:gd name="connsiteX550" fmla="*/ 1359703 w 12192000"/>
              <a:gd name="connsiteY550" fmla="*/ 2578554 h 4267200"/>
              <a:gd name="connsiteX551" fmla="*/ 1359422 w 12192000"/>
              <a:gd name="connsiteY551" fmla="*/ 2577994 h 4267200"/>
              <a:gd name="connsiteX552" fmla="*/ 828701 w 12192000"/>
              <a:gd name="connsiteY552" fmla="*/ 1839520 h 4267200"/>
              <a:gd name="connsiteX553" fmla="*/ 494427 w 12192000"/>
              <a:gd name="connsiteY553" fmla="*/ 1092333 h 4267200"/>
              <a:gd name="connsiteX554" fmla="*/ 506322 w 12192000"/>
              <a:gd name="connsiteY554" fmla="*/ 1020997 h 4267200"/>
              <a:gd name="connsiteX555" fmla="*/ 4570198 w 12192000"/>
              <a:gd name="connsiteY555" fmla="*/ 978081 h 4267200"/>
              <a:gd name="connsiteX556" fmla="*/ 4523691 w 12192000"/>
              <a:gd name="connsiteY556" fmla="*/ 1127776 h 4267200"/>
              <a:gd name="connsiteX557" fmla="*/ 4509875 w 12192000"/>
              <a:gd name="connsiteY557" fmla="*/ 1167552 h 4267200"/>
              <a:gd name="connsiteX558" fmla="*/ 4478168 w 12192000"/>
              <a:gd name="connsiteY558" fmla="*/ 1260735 h 4267200"/>
              <a:gd name="connsiteX559" fmla="*/ 4409309 w 12192000"/>
              <a:gd name="connsiteY559" fmla="*/ 1666996 h 4267200"/>
              <a:gd name="connsiteX560" fmla="*/ 4370031 w 12192000"/>
              <a:gd name="connsiteY560" fmla="*/ 1955666 h 4267200"/>
              <a:gd name="connsiteX561" fmla="*/ 4570198 w 12192000"/>
              <a:gd name="connsiteY561" fmla="*/ 978081 h 4267200"/>
              <a:gd name="connsiteX562" fmla="*/ 12149131 w 12192000"/>
              <a:gd name="connsiteY562" fmla="*/ 959050 h 4267200"/>
              <a:gd name="connsiteX563" fmla="*/ 12105664 w 12192000"/>
              <a:gd name="connsiteY563" fmla="*/ 1006960 h 4267200"/>
              <a:gd name="connsiteX564" fmla="*/ 11883102 w 12192000"/>
              <a:gd name="connsiteY564" fmla="*/ 1184424 h 4267200"/>
              <a:gd name="connsiteX565" fmla="*/ 11665174 w 12192000"/>
              <a:gd name="connsiteY565" fmla="*/ 1317493 h 4267200"/>
              <a:gd name="connsiteX566" fmla="*/ 11590337 w 12192000"/>
              <a:gd name="connsiteY566" fmla="*/ 1348256 h 4267200"/>
              <a:gd name="connsiteX567" fmla="*/ 11492588 w 12192000"/>
              <a:gd name="connsiteY567" fmla="*/ 1390573 h 4267200"/>
              <a:gd name="connsiteX568" fmla="*/ 11888865 w 12192000"/>
              <a:gd name="connsiteY568" fmla="*/ 1220988 h 4267200"/>
              <a:gd name="connsiteX569" fmla="*/ 12149131 w 12192000"/>
              <a:gd name="connsiteY569" fmla="*/ 959050 h 4267200"/>
              <a:gd name="connsiteX570" fmla="*/ 4557898 w 12192000"/>
              <a:gd name="connsiteY570" fmla="*/ 900011 h 4267200"/>
              <a:gd name="connsiteX571" fmla="*/ 4344840 w 12192000"/>
              <a:gd name="connsiteY571" fmla="*/ 1922038 h 4267200"/>
              <a:gd name="connsiteX572" fmla="*/ 4378710 w 12192000"/>
              <a:gd name="connsiteY572" fmla="*/ 1665516 h 4267200"/>
              <a:gd name="connsiteX573" fmla="*/ 4448798 w 12192000"/>
              <a:gd name="connsiteY573" fmla="*/ 1253024 h 4267200"/>
              <a:gd name="connsiteX574" fmla="*/ 4480315 w 12192000"/>
              <a:gd name="connsiteY574" fmla="*/ 1158454 h 4267200"/>
              <a:gd name="connsiteX575" fmla="*/ 4494133 w 12192000"/>
              <a:gd name="connsiteY575" fmla="*/ 1118676 h 4267200"/>
              <a:gd name="connsiteX576" fmla="*/ 4557898 w 12192000"/>
              <a:gd name="connsiteY576" fmla="*/ 900011 h 4267200"/>
              <a:gd name="connsiteX577" fmla="*/ 5870151 w 12192000"/>
              <a:gd name="connsiteY577" fmla="*/ 898890 h 4267200"/>
              <a:gd name="connsiteX578" fmla="*/ 5861335 w 12192000"/>
              <a:gd name="connsiteY578" fmla="*/ 899177 h 4267200"/>
              <a:gd name="connsiteX579" fmla="*/ 5843702 w 12192000"/>
              <a:gd name="connsiteY579" fmla="*/ 899748 h 4267200"/>
              <a:gd name="connsiteX580" fmla="*/ 5651107 w 12192000"/>
              <a:gd name="connsiteY580" fmla="*/ 920306 h 4267200"/>
              <a:gd name="connsiteX581" fmla="*/ 5459407 w 12192000"/>
              <a:gd name="connsiteY581" fmla="*/ 940975 h 4267200"/>
              <a:gd name="connsiteX582" fmla="*/ 5374846 w 12192000"/>
              <a:gd name="connsiteY582" fmla="*/ 941988 h 4267200"/>
              <a:gd name="connsiteX583" fmla="*/ 5256105 w 12192000"/>
              <a:gd name="connsiteY583" fmla="*/ 945632 h 4267200"/>
              <a:gd name="connsiteX584" fmla="*/ 5107071 w 12192000"/>
              <a:gd name="connsiteY584" fmla="*/ 969720 h 4267200"/>
              <a:gd name="connsiteX585" fmla="*/ 4998681 w 12192000"/>
              <a:gd name="connsiteY585" fmla="*/ 988771 h 4267200"/>
              <a:gd name="connsiteX586" fmla="*/ 5870151 w 12192000"/>
              <a:gd name="connsiteY586" fmla="*/ 898890 h 4267200"/>
              <a:gd name="connsiteX587" fmla="*/ 12190084 w 12192000"/>
              <a:gd name="connsiteY587" fmla="*/ 854709 h 4267200"/>
              <a:gd name="connsiteX588" fmla="*/ 12162947 w 12192000"/>
              <a:gd name="connsiteY588" fmla="*/ 879275 h 4267200"/>
              <a:gd name="connsiteX589" fmla="*/ 11721478 w 12192000"/>
              <a:gd name="connsiteY589" fmla="*/ 1216434 h 4267200"/>
              <a:gd name="connsiteX590" fmla="*/ 11680712 w 12192000"/>
              <a:gd name="connsiteY590" fmla="*/ 1239730 h 4267200"/>
              <a:gd name="connsiteX591" fmla="*/ 11505347 w 12192000"/>
              <a:gd name="connsiteY591" fmla="*/ 1352837 h 4267200"/>
              <a:gd name="connsiteX592" fmla="*/ 11580962 w 12192000"/>
              <a:gd name="connsiteY592" fmla="*/ 1321759 h 4267200"/>
              <a:gd name="connsiteX593" fmla="*/ 11654234 w 12192000"/>
              <a:gd name="connsiteY593" fmla="*/ 1291618 h 4267200"/>
              <a:gd name="connsiteX594" fmla="*/ 11867274 w 12192000"/>
              <a:gd name="connsiteY594" fmla="*/ 1160983 h 4267200"/>
              <a:gd name="connsiteX595" fmla="*/ 12086035 w 12192000"/>
              <a:gd name="connsiteY595" fmla="*/ 986418 h 4267200"/>
              <a:gd name="connsiteX596" fmla="*/ 12190084 w 12192000"/>
              <a:gd name="connsiteY596" fmla="*/ 854709 h 4267200"/>
              <a:gd name="connsiteX597" fmla="*/ 5504425 w 12192000"/>
              <a:gd name="connsiteY597" fmla="*/ 848067 h 4267200"/>
              <a:gd name="connsiteX598" fmla="*/ 4968849 w 12192000"/>
              <a:gd name="connsiteY598" fmla="*/ 962318 h 4267200"/>
              <a:gd name="connsiteX599" fmla="*/ 5104039 w 12192000"/>
              <a:gd name="connsiteY599" fmla="*/ 940634 h 4267200"/>
              <a:gd name="connsiteX600" fmla="*/ 5256311 w 12192000"/>
              <a:gd name="connsiteY600" fmla="*/ 916490 h 4267200"/>
              <a:gd name="connsiteX601" fmla="*/ 5377381 w 12192000"/>
              <a:gd name="connsiteY601" fmla="*/ 912671 h 4267200"/>
              <a:gd name="connsiteX602" fmla="*/ 5460148 w 12192000"/>
              <a:gd name="connsiteY602" fmla="*/ 911442 h 4267200"/>
              <a:gd name="connsiteX603" fmla="*/ 5648971 w 12192000"/>
              <a:gd name="connsiteY603" fmla="*/ 891331 h 4267200"/>
              <a:gd name="connsiteX604" fmla="*/ 5844807 w 12192000"/>
              <a:gd name="connsiteY604" fmla="*/ 870718 h 4267200"/>
              <a:gd name="connsiteX605" fmla="*/ 5862975 w 12192000"/>
              <a:gd name="connsiteY605" fmla="*/ 869756 h 4267200"/>
              <a:gd name="connsiteX606" fmla="*/ 5920887 w 12192000"/>
              <a:gd name="connsiteY606" fmla="*/ 865929 h 4267200"/>
              <a:gd name="connsiteX607" fmla="*/ 5504425 w 12192000"/>
              <a:gd name="connsiteY607" fmla="*/ 848067 h 4267200"/>
              <a:gd name="connsiteX608" fmla="*/ 8924104 w 12192000"/>
              <a:gd name="connsiteY608" fmla="*/ 777000 h 4267200"/>
              <a:gd name="connsiteX609" fmla="*/ 8921999 w 12192000"/>
              <a:gd name="connsiteY609" fmla="*/ 794136 h 4267200"/>
              <a:gd name="connsiteX610" fmla="*/ 8916066 w 12192000"/>
              <a:gd name="connsiteY610" fmla="*/ 843129 h 4267200"/>
              <a:gd name="connsiteX611" fmla="*/ 8909852 w 12192000"/>
              <a:gd name="connsiteY611" fmla="*/ 1005313 h 4267200"/>
              <a:gd name="connsiteX612" fmla="*/ 8936982 w 12192000"/>
              <a:gd name="connsiteY612" fmla="*/ 1614896 h 4267200"/>
              <a:gd name="connsiteX613" fmla="*/ 8939706 w 12192000"/>
              <a:gd name="connsiteY613" fmla="*/ 1632791 h 4267200"/>
              <a:gd name="connsiteX614" fmla="*/ 8946691 w 12192000"/>
              <a:gd name="connsiteY614" fmla="*/ 1680170 h 4267200"/>
              <a:gd name="connsiteX615" fmla="*/ 8947643 w 12192000"/>
              <a:gd name="connsiteY615" fmla="*/ 1649028 h 4267200"/>
              <a:gd name="connsiteX616" fmla="*/ 8931687 w 12192000"/>
              <a:gd name="connsiteY616" fmla="*/ 871628 h 4267200"/>
              <a:gd name="connsiteX617" fmla="*/ 8929804 w 12192000"/>
              <a:gd name="connsiteY617" fmla="*/ 850229 h 4267200"/>
              <a:gd name="connsiteX618" fmla="*/ 8924104 w 12192000"/>
              <a:gd name="connsiteY618" fmla="*/ 777000 h 4267200"/>
              <a:gd name="connsiteX619" fmla="*/ 8951219 w 12192000"/>
              <a:gd name="connsiteY619" fmla="*/ 764662 h 4267200"/>
              <a:gd name="connsiteX620" fmla="*/ 8957270 w 12192000"/>
              <a:gd name="connsiteY620" fmla="*/ 847698 h 4267200"/>
              <a:gd name="connsiteX621" fmla="*/ 8959153 w 12192000"/>
              <a:gd name="connsiteY621" fmla="*/ 869097 h 4267200"/>
              <a:gd name="connsiteX622" fmla="*/ 8976081 w 12192000"/>
              <a:gd name="connsiteY622" fmla="*/ 1619865 h 4267200"/>
              <a:gd name="connsiteX623" fmla="*/ 8951219 w 12192000"/>
              <a:gd name="connsiteY623" fmla="*/ 764662 h 4267200"/>
              <a:gd name="connsiteX624" fmla="*/ 8898081 w 12192000"/>
              <a:gd name="connsiteY624" fmla="*/ 630137 h 4267200"/>
              <a:gd name="connsiteX625" fmla="*/ 8910095 w 12192000"/>
              <a:gd name="connsiteY625" fmla="*/ 1626691 h 4267200"/>
              <a:gd name="connsiteX626" fmla="*/ 8908822 w 12192000"/>
              <a:gd name="connsiteY626" fmla="*/ 1619067 h 4267200"/>
              <a:gd name="connsiteX627" fmla="*/ 8881669 w 12192000"/>
              <a:gd name="connsiteY627" fmla="*/ 1004967 h 4267200"/>
              <a:gd name="connsiteX628" fmla="*/ 8888265 w 12192000"/>
              <a:gd name="connsiteY628" fmla="*/ 840369 h 4267200"/>
              <a:gd name="connsiteX629" fmla="*/ 8894429 w 12192000"/>
              <a:gd name="connsiteY629" fmla="*/ 790831 h 4267200"/>
              <a:gd name="connsiteX630" fmla="*/ 8898081 w 12192000"/>
              <a:gd name="connsiteY630" fmla="*/ 630137 h 4267200"/>
              <a:gd name="connsiteX631" fmla="*/ 11491396 w 12192000"/>
              <a:gd name="connsiteY631" fmla="*/ 623931 h 4267200"/>
              <a:gd name="connsiteX632" fmla="*/ 11413329 w 12192000"/>
              <a:gd name="connsiteY632" fmla="*/ 662344 h 4267200"/>
              <a:gd name="connsiteX633" fmla="*/ 10966547 w 12192000"/>
              <a:gd name="connsiteY633" fmla="*/ 818916 h 4267200"/>
              <a:gd name="connsiteX634" fmla="*/ 10498883 w 12192000"/>
              <a:gd name="connsiteY634" fmla="*/ 1111507 h 4267200"/>
              <a:gd name="connsiteX635" fmla="*/ 10671292 w 12192000"/>
              <a:gd name="connsiteY635" fmla="*/ 1035777 h 4267200"/>
              <a:gd name="connsiteX636" fmla="*/ 10685894 w 12192000"/>
              <a:gd name="connsiteY636" fmla="*/ 1027151 h 4267200"/>
              <a:gd name="connsiteX637" fmla="*/ 11104337 w 12192000"/>
              <a:gd name="connsiteY637" fmla="*/ 817377 h 4267200"/>
              <a:gd name="connsiteX638" fmla="*/ 11491396 w 12192000"/>
              <a:gd name="connsiteY638" fmla="*/ 623931 h 4267200"/>
              <a:gd name="connsiteX639" fmla="*/ 10779304 w 12192000"/>
              <a:gd name="connsiteY639" fmla="*/ 584486 h 4267200"/>
              <a:gd name="connsiteX640" fmla="*/ 10658378 w 12192000"/>
              <a:gd name="connsiteY640" fmla="*/ 772788 h 4267200"/>
              <a:gd name="connsiteX641" fmla="*/ 10475581 w 12192000"/>
              <a:gd name="connsiteY641" fmla="*/ 1070739 h 4267200"/>
              <a:gd name="connsiteX642" fmla="*/ 10735178 w 12192000"/>
              <a:gd name="connsiteY642" fmla="*/ 693281 h 4267200"/>
              <a:gd name="connsiteX643" fmla="*/ 10132488 w 12192000"/>
              <a:gd name="connsiteY643" fmla="*/ 518596 h 4267200"/>
              <a:gd name="connsiteX644" fmla="*/ 9879465 w 12192000"/>
              <a:gd name="connsiteY644" fmla="*/ 567273 h 4267200"/>
              <a:gd name="connsiteX645" fmla="*/ 9364243 w 12192000"/>
              <a:gd name="connsiteY645" fmla="*/ 809468 h 4267200"/>
              <a:gd name="connsiteX646" fmla="*/ 9366655 w 12192000"/>
              <a:gd name="connsiteY646" fmla="*/ 809848 h 4267200"/>
              <a:gd name="connsiteX647" fmla="*/ 9914233 w 12192000"/>
              <a:gd name="connsiteY647" fmla="*/ 596159 h 4267200"/>
              <a:gd name="connsiteX648" fmla="*/ 10264524 w 12192000"/>
              <a:gd name="connsiteY648" fmla="*/ 501747 h 4267200"/>
              <a:gd name="connsiteX649" fmla="*/ 9922837 w 12192000"/>
              <a:gd name="connsiteY649" fmla="*/ 622979 h 4267200"/>
              <a:gd name="connsiteX650" fmla="*/ 9416908 w 12192000"/>
              <a:gd name="connsiteY650" fmla="*/ 818889 h 4267200"/>
              <a:gd name="connsiteX651" fmla="*/ 9418234 w 12192000"/>
              <a:gd name="connsiteY651" fmla="*/ 818810 h 4267200"/>
              <a:gd name="connsiteX652" fmla="*/ 10264524 w 12192000"/>
              <a:gd name="connsiteY652" fmla="*/ 501747 h 4267200"/>
              <a:gd name="connsiteX653" fmla="*/ 10802699 w 12192000"/>
              <a:gd name="connsiteY653" fmla="*/ 488163 h 4267200"/>
              <a:gd name="connsiteX654" fmla="*/ 10618739 w 12192000"/>
              <a:gd name="connsiteY654" fmla="*/ 734118 h 4267200"/>
              <a:gd name="connsiteX655" fmla="*/ 10604580 w 12192000"/>
              <a:gd name="connsiteY655" fmla="*/ 753877 h 4267200"/>
              <a:gd name="connsiteX656" fmla="*/ 10529643 w 12192000"/>
              <a:gd name="connsiteY656" fmla="*/ 867004 h 4267200"/>
              <a:gd name="connsiteX657" fmla="*/ 10462194 w 12192000"/>
              <a:gd name="connsiteY657" fmla="*/ 1035452 h 4267200"/>
              <a:gd name="connsiteX658" fmla="*/ 10635117 w 12192000"/>
              <a:gd name="connsiteY658" fmla="*/ 757788 h 4267200"/>
              <a:gd name="connsiteX659" fmla="*/ 10802699 w 12192000"/>
              <a:gd name="connsiteY659" fmla="*/ 488163 h 4267200"/>
              <a:gd name="connsiteX660" fmla="*/ 10359107 w 12192000"/>
              <a:gd name="connsiteY660" fmla="*/ 485136 h 4267200"/>
              <a:gd name="connsiteX661" fmla="*/ 9515108 w 12192000"/>
              <a:gd name="connsiteY661" fmla="*/ 825701 h 4267200"/>
              <a:gd name="connsiteX662" fmla="*/ 10359107 w 12192000"/>
              <a:gd name="connsiteY662" fmla="*/ 485136 h 4267200"/>
              <a:gd name="connsiteX663" fmla="*/ 11886089 w 12192000"/>
              <a:gd name="connsiteY663" fmla="*/ 483936 h 4267200"/>
              <a:gd name="connsiteX664" fmla="*/ 11622890 w 12192000"/>
              <a:gd name="connsiteY664" fmla="*/ 661575 h 4267200"/>
              <a:gd name="connsiteX665" fmla="*/ 11038640 w 12192000"/>
              <a:gd name="connsiteY665" fmla="*/ 996875 h 4267200"/>
              <a:gd name="connsiteX666" fmla="*/ 10561310 w 12192000"/>
              <a:gd name="connsiteY666" fmla="*/ 1145020 h 4267200"/>
              <a:gd name="connsiteX667" fmla="*/ 10675127 w 12192000"/>
              <a:gd name="connsiteY667" fmla="*/ 1163586 h 4267200"/>
              <a:gd name="connsiteX668" fmla="*/ 11120351 w 12192000"/>
              <a:gd name="connsiteY668" fmla="*/ 990907 h 4267200"/>
              <a:gd name="connsiteX669" fmla="*/ 11648506 w 12192000"/>
              <a:gd name="connsiteY669" fmla="*/ 680145 h 4267200"/>
              <a:gd name="connsiteX670" fmla="*/ 11886089 w 12192000"/>
              <a:gd name="connsiteY670" fmla="*/ 483936 h 4267200"/>
              <a:gd name="connsiteX671" fmla="*/ 3607114 w 12192000"/>
              <a:gd name="connsiteY671" fmla="*/ 467441 h 4267200"/>
              <a:gd name="connsiteX672" fmla="*/ 3296242 w 12192000"/>
              <a:gd name="connsiteY672" fmla="*/ 807991 h 4267200"/>
              <a:gd name="connsiteX673" fmla="*/ 3174674 w 12192000"/>
              <a:gd name="connsiteY673" fmla="*/ 919759 h 4267200"/>
              <a:gd name="connsiteX674" fmla="*/ 3042978 w 12192000"/>
              <a:gd name="connsiteY674" fmla="*/ 1054894 h 4267200"/>
              <a:gd name="connsiteX675" fmla="*/ 2968914 w 12192000"/>
              <a:gd name="connsiteY675" fmla="*/ 1133756 h 4267200"/>
              <a:gd name="connsiteX676" fmla="*/ 3103823 w 12192000"/>
              <a:gd name="connsiteY676" fmla="*/ 1026814 h 4267200"/>
              <a:gd name="connsiteX677" fmla="*/ 3607114 w 12192000"/>
              <a:gd name="connsiteY677" fmla="*/ 467441 h 4267200"/>
              <a:gd name="connsiteX678" fmla="*/ 10784544 w 12192000"/>
              <a:gd name="connsiteY678" fmla="*/ 465669 h 4267200"/>
              <a:gd name="connsiteX679" fmla="*/ 10426419 w 12192000"/>
              <a:gd name="connsiteY679" fmla="*/ 1062158 h 4267200"/>
              <a:gd name="connsiteX680" fmla="*/ 10471732 w 12192000"/>
              <a:gd name="connsiteY680" fmla="*/ 921679 h 4267200"/>
              <a:gd name="connsiteX681" fmla="*/ 10504824 w 12192000"/>
              <a:gd name="connsiteY681" fmla="*/ 852631 h 4267200"/>
              <a:gd name="connsiteX682" fmla="*/ 10582237 w 12192000"/>
              <a:gd name="connsiteY682" fmla="*/ 736692 h 4267200"/>
              <a:gd name="connsiteX683" fmla="*/ 10596401 w 12192000"/>
              <a:gd name="connsiteY683" fmla="*/ 716935 h 4267200"/>
              <a:gd name="connsiteX684" fmla="*/ 10784544 w 12192000"/>
              <a:gd name="connsiteY684" fmla="*/ 465669 h 4267200"/>
              <a:gd name="connsiteX685" fmla="*/ 11916494 w 12192000"/>
              <a:gd name="connsiteY685" fmla="*/ 422768 h 4267200"/>
              <a:gd name="connsiteX686" fmla="*/ 11703185 w 12192000"/>
              <a:gd name="connsiteY686" fmla="*/ 528178 h 4267200"/>
              <a:gd name="connsiteX687" fmla="*/ 11680755 w 12192000"/>
              <a:gd name="connsiteY687" fmla="*/ 543149 h 4267200"/>
              <a:gd name="connsiteX688" fmla="*/ 11116818 w 12192000"/>
              <a:gd name="connsiteY688" fmla="*/ 842623 h 4267200"/>
              <a:gd name="connsiteX689" fmla="*/ 10700164 w 12192000"/>
              <a:gd name="connsiteY689" fmla="*/ 1051220 h 4267200"/>
              <a:gd name="connsiteX690" fmla="*/ 10685570 w 12192000"/>
              <a:gd name="connsiteY690" fmla="*/ 1059849 h 4267200"/>
              <a:gd name="connsiteX691" fmla="*/ 10584288 w 12192000"/>
              <a:gd name="connsiteY691" fmla="*/ 1113543 h 4267200"/>
              <a:gd name="connsiteX692" fmla="*/ 11026698 w 12192000"/>
              <a:gd name="connsiteY692" fmla="*/ 971858 h 4267200"/>
              <a:gd name="connsiteX693" fmla="*/ 11607604 w 12192000"/>
              <a:gd name="connsiteY693" fmla="*/ 638368 h 4267200"/>
              <a:gd name="connsiteX694" fmla="*/ 11919452 w 12192000"/>
              <a:gd name="connsiteY694" fmla="*/ 423380 h 4267200"/>
              <a:gd name="connsiteX695" fmla="*/ 11916494 w 12192000"/>
              <a:gd name="connsiteY695" fmla="*/ 422768 h 4267200"/>
              <a:gd name="connsiteX696" fmla="*/ 8148168 w 12192000"/>
              <a:gd name="connsiteY696" fmla="*/ 416949 h 4267200"/>
              <a:gd name="connsiteX697" fmla="*/ 7862052 w 12192000"/>
              <a:gd name="connsiteY697" fmla="*/ 694330 h 4267200"/>
              <a:gd name="connsiteX698" fmla="*/ 7808002 w 12192000"/>
              <a:gd name="connsiteY698" fmla="*/ 759654 h 4267200"/>
              <a:gd name="connsiteX699" fmla="*/ 8295299 w 12192000"/>
              <a:gd name="connsiteY699" fmla="*/ 416143 h 4267200"/>
              <a:gd name="connsiteX700" fmla="*/ 8309124 w 12192000"/>
              <a:gd name="connsiteY700" fmla="*/ 534021 h 4267200"/>
              <a:gd name="connsiteX701" fmla="*/ 8293154 w 12192000"/>
              <a:gd name="connsiteY701" fmla="*/ 672115 h 4267200"/>
              <a:gd name="connsiteX702" fmla="*/ 8279099 w 12192000"/>
              <a:gd name="connsiteY702" fmla="*/ 769176 h 4267200"/>
              <a:gd name="connsiteX703" fmla="*/ 8309186 w 12192000"/>
              <a:gd name="connsiteY703" fmla="*/ 1060039 h 4267200"/>
              <a:gd name="connsiteX704" fmla="*/ 8410512 w 12192000"/>
              <a:gd name="connsiteY704" fmla="*/ 1511108 h 4267200"/>
              <a:gd name="connsiteX705" fmla="*/ 8351657 w 12192000"/>
              <a:gd name="connsiteY705" fmla="*/ 521768 h 4267200"/>
              <a:gd name="connsiteX706" fmla="*/ 8295299 w 12192000"/>
              <a:gd name="connsiteY706" fmla="*/ 416143 h 4267200"/>
              <a:gd name="connsiteX707" fmla="*/ 8266483 w 12192000"/>
              <a:gd name="connsiteY707" fmla="*/ 414244 h 4267200"/>
              <a:gd name="connsiteX708" fmla="*/ 8343425 w 12192000"/>
              <a:gd name="connsiteY708" fmla="*/ 1357811 h 4267200"/>
              <a:gd name="connsiteX709" fmla="*/ 8282114 w 12192000"/>
              <a:gd name="connsiteY709" fmla="*/ 1064671 h 4267200"/>
              <a:gd name="connsiteX710" fmla="*/ 8251298 w 12192000"/>
              <a:gd name="connsiteY710" fmla="*/ 766414 h 4267200"/>
              <a:gd name="connsiteX711" fmla="*/ 8265729 w 12192000"/>
              <a:gd name="connsiteY711" fmla="*/ 666939 h 4267200"/>
              <a:gd name="connsiteX712" fmla="*/ 8281494 w 12192000"/>
              <a:gd name="connsiteY712" fmla="*/ 533909 h 4267200"/>
              <a:gd name="connsiteX713" fmla="*/ 8266483 w 12192000"/>
              <a:gd name="connsiteY713" fmla="*/ 414244 h 4267200"/>
              <a:gd name="connsiteX714" fmla="*/ 8140802 w 12192000"/>
              <a:gd name="connsiteY714" fmla="*/ 388720 h 4267200"/>
              <a:gd name="connsiteX715" fmla="*/ 7860379 w 12192000"/>
              <a:gd name="connsiteY715" fmla="*/ 596411 h 4267200"/>
              <a:gd name="connsiteX716" fmla="*/ 7737688 w 12192000"/>
              <a:gd name="connsiteY716" fmla="*/ 790400 h 4267200"/>
              <a:gd name="connsiteX717" fmla="*/ 7726885 w 12192000"/>
              <a:gd name="connsiteY717" fmla="*/ 812869 h 4267200"/>
              <a:gd name="connsiteX718" fmla="*/ 7840490 w 12192000"/>
              <a:gd name="connsiteY718" fmla="*/ 676832 h 4267200"/>
              <a:gd name="connsiteX719" fmla="*/ 8140802 w 12192000"/>
              <a:gd name="connsiteY719" fmla="*/ 388720 h 4267200"/>
              <a:gd name="connsiteX720" fmla="*/ 3744487 w 12192000"/>
              <a:gd name="connsiteY720" fmla="*/ 383136 h 4267200"/>
              <a:gd name="connsiteX721" fmla="*/ 3970213 w 12192000"/>
              <a:gd name="connsiteY721" fmla="*/ 995559 h 4267200"/>
              <a:gd name="connsiteX722" fmla="*/ 3744487 w 12192000"/>
              <a:gd name="connsiteY722" fmla="*/ 383136 h 4267200"/>
              <a:gd name="connsiteX723" fmla="*/ 3624562 w 12192000"/>
              <a:gd name="connsiteY723" fmla="*/ 367041 h 4267200"/>
              <a:gd name="connsiteX724" fmla="*/ 3489712 w 12192000"/>
              <a:gd name="connsiteY724" fmla="*/ 485386 h 4267200"/>
              <a:gd name="connsiteX725" fmla="*/ 3182994 w 12192000"/>
              <a:gd name="connsiteY725" fmla="*/ 828265 h 4267200"/>
              <a:gd name="connsiteX726" fmla="*/ 2892114 w 12192000"/>
              <a:gd name="connsiteY726" fmla="*/ 1172635 h 4267200"/>
              <a:gd name="connsiteX727" fmla="*/ 3021459 w 12192000"/>
              <a:gd name="connsiteY727" fmla="*/ 1035385 h 4267200"/>
              <a:gd name="connsiteX728" fmla="*/ 3153873 w 12192000"/>
              <a:gd name="connsiteY728" fmla="*/ 898971 h 4267200"/>
              <a:gd name="connsiteX729" fmla="*/ 3276511 w 12192000"/>
              <a:gd name="connsiteY729" fmla="*/ 786423 h 4267200"/>
              <a:gd name="connsiteX730" fmla="*/ 3584154 w 12192000"/>
              <a:gd name="connsiteY730" fmla="*/ 448218 h 4267200"/>
              <a:gd name="connsiteX731" fmla="*/ 3624562 w 12192000"/>
              <a:gd name="connsiteY731" fmla="*/ 367041 h 4267200"/>
              <a:gd name="connsiteX732" fmla="*/ 3766672 w 12192000"/>
              <a:gd name="connsiteY732" fmla="*/ 359429 h 4267200"/>
              <a:gd name="connsiteX733" fmla="*/ 3996338 w 12192000"/>
              <a:gd name="connsiteY733" fmla="*/ 968237 h 4267200"/>
              <a:gd name="connsiteX734" fmla="*/ 3766672 w 12192000"/>
              <a:gd name="connsiteY734" fmla="*/ 359429 h 4267200"/>
              <a:gd name="connsiteX735" fmla="*/ 5805386 w 12192000"/>
              <a:gd name="connsiteY735" fmla="*/ 239240 h 4267200"/>
              <a:gd name="connsiteX736" fmla="*/ 5736947 w 12192000"/>
              <a:gd name="connsiteY736" fmla="*/ 261367 h 4267200"/>
              <a:gd name="connsiteX737" fmla="*/ 5427012 w 12192000"/>
              <a:gd name="connsiteY737" fmla="*/ 311272 h 4267200"/>
              <a:gd name="connsiteX738" fmla="*/ 5147818 w 12192000"/>
              <a:gd name="connsiteY738" fmla="*/ 322112 h 4267200"/>
              <a:gd name="connsiteX739" fmla="*/ 5060854 w 12192000"/>
              <a:gd name="connsiteY739" fmla="*/ 311882 h 4267200"/>
              <a:gd name="connsiteX740" fmla="*/ 4945989 w 12192000"/>
              <a:gd name="connsiteY740" fmla="*/ 300516 h 4267200"/>
              <a:gd name="connsiteX741" fmla="*/ 5410479 w 12192000"/>
              <a:gd name="connsiteY741" fmla="*/ 348434 h 4267200"/>
              <a:gd name="connsiteX742" fmla="*/ 5805386 w 12192000"/>
              <a:gd name="connsiteY742" fmla="*/ 239240 h 4267200"/>
              <a:gd name="connsiteX743" fmla="*/ 5905192 w 12192000"/>
              <a:gd name="connsiteY743" fmla="*/ 163079 h 4267200"/>
              <a:gd name="connsiteX744" fmla="*/ 5865655 w 12192000"/>
              <a:gd name="connsiteY744" fmla="*/ 171901 h 4267200"/>
              <a:gd name="connsiteX745" fmla="*/ 5259740 w 12192000"/>
              <a:gd name="connsiteY745" fmla="*/ 257013 h 4267200"/>
              <a:gd name="connsiteX746" fmla="*/ 5208466 w 12192000"/>
              <a:gd name="connsiteY746" fmla="*/ 257550 h 4267200"/>
              <a:gd name="connsiteX747" fmla="*/ 4980204 w 12192000"/>
              <a:gd name="connsiteY747" fmla="*/ 271903 h 4267200"/>
              <a:gd name="connsiteX748" fmla="*/ 5068068 w 12192000"/>
              <a:gd name="connsiteY748" fmla="*/ 282244 h 4267200"/>
              <a:gd name="connsiteX749" fmla="*/ 5153231 w 12192000"/>
              <a:gd name="connsiteY749" fmla="*/ 292240 h 4267200"/>
              <a:gd name="connsiteX750" fmla="*/ 5426491 w 12192000"/>
              <a:gd name="connsiteY750" fmla="*/ 281128 h 4267200"/>
              <a:gd name="connsiteX751" fmla="*/ 5731212 w 12192000"/>
              <a:gd name="connsiteY751" fmla="*/ 231951 h 4267200"/>
              <a:gd name="connsiteX752" fmla="*/ 5905192 w 12192000"/>
              <a:gd name="connsiteY752" fmla="*/ 163079 h 4267200"/>
              <a:gd name="connsiteX753" fmla="*/ 5944437 w 12192000"/>
              <a:gd name="connsiteY753" fmla="*/ 113829 h 4267200"/>
              <a:gd name="connsiteX754" fmla="*/ 5825032 w 12192000"/>
              <a:gd name="connsiteY754" fmla="*/ 146405 h 4267200"/>
              <a:gd name="connsiteX755" fmla="*/ 4955599 w 12192000"/>
              <a:gd name="connsiteY755" fmla="*/ 247008 h 4267200"/>
              <a:gd name="connsiteX756" fmla="*/ 5210104 w 12192000"/>
              <a:gd name="connsiteY756" fmla="*/ 228123 h 4267200"/>
              <a:gd name="connsiteX757" fmla="*/ 5261015 w 12192000"/>
              <a:gd name="connsiteY757" fmla="*/ 227087 h 4267200"/>
              <a:gd name="connsiteX758" fmla="*/ 5861181 w 12192000"/>
              <a:gd name="connsiteY758" fmla="*/ 143093 h 4267200"/>
              <a:gd name="connsiteX759" fmla="*/ 5961252 w 12192000"/>
              <a:gd name="connsiteY759" fmla="*/ 114820 h 4267200"/>
              <a:gd name="connsiteX760" fmla="*/ 5944437 w 12192000"/>
              <a:gd name="connsiteY760" fmla="*/ 113829 h 4267200"/>
              <a:gd name="connsiteX761" fmla="*/ 9095810 w 12192000"/>
              <a:gd name="connsiteY761" fmla="*/ 0 h 4267200"/>
              <a:gd name="connsiteX762" fmla="*/ 9215999 w 12192000"/>
              <a:gd name="connsiteY762" fmla="*/ 0 h 4267200"/>
              <a:gd name="connsiteX763" fmla="*/ 9250991 w 12192000"/>
              <a:gd name="connsiteY763" fmla="*/ 17650 h 4267200"/>
              <a:gd name="connsiteX764" fmla="*/ 9551793 w 12192000"/>
              <a:gd name="connsiteY764" fmla="*/ 69947 h 4267200"/>
              <a:gd name="connsiteX765" fmla="*/ 10211701 w 12192000"/>
              <a:gd name="connsiteY765" fmla="*/ 15192 h 4267200"/>
              <a:gd name="connsiteX766" fmla="*/ 9665014 w 12192000"/>
              <a:gd name="connsiteY766" fmla="*/ 41266 h 4267200"/>
              <a:gd name="connsiteX767" fmla="*/ 9382567 w 12192000"/>
              <a:gd name="connsiteY767" fmla="*/ 18583 h 4267200"/>
              <a:gd name="connsiteX768" fmla="*/ 9283159 w 12192000"/>
              <a:gd name="connsiteY768" fmla="*/ 0 h 4267200"/>
              <a:gd name="connsiteX769" fmla="*/ 9469266 w 12192000"/>
              <a:gd name="connsiteY769" fmla="*/ 0 h 4267200"/>
              <a:gd name="connsiteX770" fmla="*/ 9504117 w 12192000"/>
              <a:gd name="connsiteY770" fmla="*/ 4274 h 4267200"/>
              <a:gd name="connsiteX771" fmla="*/ 9667223 w 12192000"/>
              <a:gd name="connsiteY771" fmla="*/ 13232 h 4267200"/>
              <a:gd name="connsiteX772" fmla="*/ 9887703 w 12192000"/>
              <a:gd name="connsiteY772" fmla="*/ 12601 h 4267200"/>
              <a:gd name="connsiteX773" fmla="*/ 10088930 w 12192000"/>
              <a:gd name="connsiteY773" fmla="*/ 0 h 4267200"/>
              <a:gd name="connsiteX774" fmla="*/ 10544171 w 12192000"/>
              <a:gd name="connsiteY774" fmla="*/ 0 h 4267200"/>
              <a:gd name="connsiteX775" fmla="*/ 10392396 w 12192000"/>
              <a:gd name="connsiteY775" fmla="*/ 36772 h 4267200"/>
              <a:gd name="connsiteX776" fmla="*/ 9413803 w 12192000"/>
              <a:gd name="connsiteY776" fmla="*/ 131277 h 4267200"/>
              <a:gd name="connsiteX777" fmla="*/ 9174626 w 12192000"/>
              <a:gd name="connsiteY777" fmla="*/ 44983 h 4267200"/>
              <a:gd name="connsiteX778" fmla="*/ 8474998 w 12192000"/>
              <a:gd name="connsiteY778" fmla="*/ 0 h 4267200"/>
              <a:gd name="connsiteX779" fmla="*/ 8573502 w 12192000"/>
              <a:gd name="connsiteY779" fmla="*/ 0 h 4267200"/>
              <a:gd name="connsiteX780" fmla="*/ 8659539 w 12192000"/>
              <a:gd name="connsiteY780" fmla="*/ 117664 h 4267200"/>
              <a:gd name="connsiteX781" fmla="*/ 9248507 w 12192000"/>
              <a:gd name="connsiteY781" fmla="*/ 743734 h 4267200"/>
              <a:gd name="connsiteX782" fmla="*/ 9309457 w 12192000"/>
              <a:gd name="connsiteY782" fmla="*/ 795932 h 4267200"/>
              <a:gd name="connsiteX783" fmla="*/ 9785496 w 12192000"/>
              <a:gd name="connsiteY783" fmla="*/ 530713 h 4267200"/>
              <a:gd name="connsiteX784" fmla="*/ 10482828 w 12192000"/>
              <a:gd name="connsiteY784" fmla="*/ 399738 h 4267200"/>
              <a:gd name="connsiteX785" fmla="*/ 10468382 w 12192000"/>
              <a:gd name="connsiteY785" fmla="*/ 461219 h 4267200"/>
              <a:gd name="connsiteX786" fmla="*/ 9430790 w 12192000"/>
              <a:gd name="connsiteY786" fmla="*/ 895589 h 4267200"/>
              <a:gd name="connsiteX787" fmla="*/ 10019780 w 12192000"/>
              <a:gd name="connsiteY787" fmla="*/ 1298815 h 4267200"/>
              <a:gd name="connsiteX788" fmla="*/ 10372218 w 12192000"/>
              <a:gd name="connsiteY788" fmla="*/ 1146081 h 4267200"/>
              <a:gd name="connsiteX789" fmla="*/ 10896429 w 12192000"/>
              <a:gd name="connsiteY789" fmla="*/ 310883 h 4267200"/>
              <a:gd name="connsiteX790" fmla="*/ 10919735 w 12192000"/>
              <a:gd name="connsiteY790" fmla="*/ 318176 h 4267200"/>
              <a:gd name="connsiteX791" fmla="*/ 10637064 w 12192000"/>
              <a:gd name="connsiteY791" fmla="*/ 935661 h 4267200"/>
              <a:gd name="connsiteX792" fmla="*/ 10516995 w 12192000"/>
              <a:gd name="connsiteY792" fmla="*/ 1070245 h 4267200"/>
              <a:gd name="connsiteX793" fmla="*/ 10868835 w 12192000"/>
              <a:gd name="connsiteY793" fmla="*/ 815534 h 4267200"/>
              <a:gd name="connsiteX794" fmla="*/ 11704547 w 12192000"/>
              <a:gd name="connsiteY794" fmla="*/ 465665 h 4267200"/>
              <a:gd name="connsiteX795" fmla="*/ 12033562 w 12192000"/>
              <a:gd name="connsiteY795" fmla="*/ 350012 h 4267200"/>
              <a:gd name="connsiteX796" fmla="*/ 12025537 w 12192000"/>
              <a:gd name="connsiteY796" fmla="*/ 382666 h 4267200"/>
              <a:gd name="connsiteX797" fmla="*/ 11088649 w 12192000"/>
              <a:gd name="connsiteY797" fmla="*/ 1056676 h 4267200"/>
              <a:gd name="connsiteX798" fmla="*/ 10561600 w 12192000"/>
              <a:gd name="connsiteY798" fmla="*/ 1229477 h 4267200"/>
              <a:gd name="connsiteX799" fmla="*/ 10280797 w 12192000"/>
              <a:gd name="connsiteY799" fmla="*/ 1263181 h 4267200"/>
              <a:gd name="connsiteX800" fmla="*/ 10083376 w 12192000"/>
              <a:gd name="connsiteY800" fmla="*/ 1334114 h 4267200"/>
              <a:gd name="connsiteX801" fmla="*/ 10832582 w 12192000"/>
              <a:gd name="connsiteY801" fmla="*/ 1687356 h 4267200"/>
              <a:gd name="connsiteX802" fmla="*/ 10839263 w 12192000"/>
              <a:gd name="connsiteY802" fmla="*/ 1683743 h 4267200"/>
              <a:gd name="connsiteX803" fmla="*/ 11350910 w 12192000"/>
              <a:gd name="connsiteY803" fmla="*/ 1443899 h 4267200"/>
              <a:gd name="connsiteX804" fmla="*/ 11360346 w 12192000"/>
              <a:gd name="connsiteY804" fmla="*/ 1429225 h 4267200"/>
              <a:gd name="connsiteX805" fmla="*/ 12167580 w 12192000"/>
              <a:gd name="connsiteY805" fmla="*/ 789523 h 4267200"/>
              <a:gd name="connsiteX806" fmla="*/ 12192000 w 12192000"/>
              <a:gd name="connsiteY806" fmla="*/ 769876 h 4267200"/>
              <a:gd name="connsiteX807" fmla="*/ 12192000 w 12192000"/>
              <a:gd name="connsiteY807" fmla="*/ 802845 h 4267200"/>
              <a:gd name="connsiteX808" fmla="*/ 12173558 w 12192000"/>
              <a:gd name="connsiteY808" fmla="*/ 821317 h 4267200"/>
              <a:gd name="connsiteX809" fmla="*/ 12117398 w 12192000"/>
              <a:gd name="connsiteY809" fmla="*/ 877374 h 4267200"/>
              <a:gd name="connsiteX810" fmla="*/ 11472926 w 12192000"/>
              <a:gd name="connsiteY810" fmla="*/ 1344259 h 4267200"/>
              <a:gd name="connsiteX811" fmla="*/ 11666978 w 12192000"/>
              <a:gd name="connsiteY811" fmla="*/ 1215889 h 4267200"/>
              <a:gd name="connsiteX812" fmla="*/ 11707200 w 12192000"/>
              <a:gd name="connsiteY812" fmla="*/ 1192361 h 4267200"/>
              <a:gd name="connsiteX813" fmla="*/ 12144637 w 12192000"/>
              <a:gd name="connsiteY813" fmla="*/ 858646 h 4267200"/>
              <a:gd name="connsiteX814" fmla="*/ 12192000 w 12192000"/>
              <a:gd name="connsiteY814" fmla="*/ 810414 h 4267200"/>
              <a:gd name="connsiteX815" fmla="*/ 12192000 w 12192000"/>
              <a:gd name="connsiteY815" fmla="*/ 916439 h 4267200"/>
              <a:gd name="connsiteX816" fmla="*/ 12150630 w 12192000"/>
              <a:gd name="connsiteY816" fmla="*/ 982925 h 4267200"/>
              <a:gd name="connsiteX817" fmla="*/ 11389484 w 12192000"/>
              <a:gd name="connsiteY817" fmla="*/ 1469889 h 4267200"/>
              <a:gd name="connsiteX818" fmla="*/ 10923736 w 12192000"/>
              <a:gd name="connsiteY818" fmla="*/ 1721439 h 4267200"/>
              <a:gd name="connsiteX819" fmla="*/ 11091913 w 12192000"/>
              <a:gd name="connsiteY819" fmla="*/ 1780406 h 4267200"/>
              <a:gd name="connsiteX820" fmla="*/ 11771238 w 12192000"/>
              <a:gd name="connsiteY820" fmla="*/ 1944400 h 4267200"/>
              <a:gd name="connsiteX821" fmla="*/ 11783166 w 12192000"/>
              <a:gd name="connsiteY821" fmla="*/ 1931422 h 4267200"/>
              <a:gd name="connsiteX822" fmla="*/ 12131988 w 12192000"/>
              <a:gd name="connsiteY822" fmla="*/ 1574357 h 4267200"/>
              <a:gd name="connsiteX823" fmla="*/ 12192000 w 12192000"/>
              <a:gd name="connsiteY823" fmla="*/ 1537429 h 4267200"/>
              <a:gd name="connsiteX824" fmla="*/ 12192000 w 12192000"/>
              <a:gd name="connsiteY824" fmla="*/ 1589108 h 4267200"/>
              <a:gd name="connsiteX825" fmla="*/ 12112105 w 12192000"/>
              <a:gd name="connsiteY825" fmla="*/ 1640352 h 4267200"/>
              <a:gd name="connsiteX826" fmla="*/ 11849203 w 12192000"/>
              <a:gd name="connsiteY826" fmla="*/ 1900149 h 4267200"/>
              <a:gd name="connsiteX827" fmla="*/ 11946326 w 12192000"/>
              <a:gd name="connsiteY827" fmla="*/ 1822808 h 4267200"/>
              <a:gd name="connsiteX828" fmla="*/ 12055863 w 12192000"/>
              <a:gd name="connsiteY828" fmla="*/ 1735914 h 4267200"/>
              <a:gd name="connsiteX829" fmla="*/ 12150816 w 12192000"/>
              <a:gd name="connsiteY829" fmla="*/ 1678902 h 4267200"/>
              <a:gd name="connsiteX830" fmla="*/ 12192000 w 12192000"/>
              <a:gd name="connsiteY830" fmla="*/ 1655121 h 4267200"/>
              <a:gd name="connsiteX831" fmla="*/ 12192000 w 12192000"/>
              <a:gd name="connsiteY831" fmla="*/ 1686869 h 4267200"/>
              <a:gd name="connsiteX832" fmla="*/ 12163772 w 12192000"/>
              <a:gd name="connsiteY832" fmla="*/ 1703058 h 4267200"/>
              <a:gd name="connsiteX833" fmla="*/ 12070597 w 12192000"/>
              <a:gd name="connsiteY833" fmla="*/ 1758893 h 4267200"/>
              <a:gd name="connsiteX834" fmla="*/ 11963621 w 12192000"/>
              <a:gd name="connsiteY834" fmla="*/ 1844299 h 4267200"/>
              <a:gd name="connsiteX835" fmla="*/ 11886604 w 12192000"/>
              <a:gd name="connsiteY835" fmla="*/ 1907617 h 4267200"/>
              <a:gd name="connsiteX836" fmla="*/ 12153575 w 12192000"/>
              <a:gd name="connsiteY836" fmla="*/ 1786372 h 4267200"/>
              <a:gd name="connsiteX837" fmla="*/ 12192000 w 12192000"/>
              <a:gd name="connsiteY837" fmla="*/ 1759693 h 4267200"/>
              <a:gd name="connsiteX838" fmla="*/ 12192000 w 12192000"/>
              <a:gd name="connsiteY838" fmla="*/ 1809459 h 4267200"/>
              <a:gd name="connsiteX839" fmla="*/ 12121362 w 12192000"/>
              <a:gd name="connsiteY839" fmla="*/ 1857561 h 4267200"/>
              <a:gd name="connsiteX840" fmla="*/ 11895949 w 12192000"/>
              <a:gd name="connsiteY840" fmla="*/ 1963079 h 4267200"/>
              <a:gd name="connsiteX841" fmla="*/ 12192000 w 12192000"/>
              <a:gd name="connsiteY841" fmla="*/ 1990579 h 4267200"/>
              <a:gd name="connsiteX842" fmla="*/ 12192000 w 12192000"/>
              <a:gd name="connsiteY842" fmla="*/ 2065582 h 4267200"/>
              <a:gd name="connsiteX843" fmla="*/ 12153918 w 12192000"/>
              <a:gd name="connsiteY843" fmla="*/ 2063926 h 4267200"/>
              <a:gd name="connsiteX844" fmla="*/ 12192000 w 12192000"/>
              <a:gd name="connsiteY844" fmla="*/ 2085104 h 4267200"/>
              <a:gd name="connsiteX845" fmla="*/ 12192000 w 12192000"/>
              <a:gd name="connsiteY845" fmla="*/ 2178471 h 4267200"/>
              <a:gd name="connsiteX846" fmla="*/ 12085355 w 12192000"/>
              <a:gd name="connsiteY846" fmla="*/ 2122457 h 4267200"/>
              <a:gd name="connsiteX847" fmla="*/ 12192000 w 12192000"/>
              <a:gd name="connsiteY847" fmla="*/ 2196158 h 4267200"/>
              <a:gd name="connsiteX848" fmla="*/ 12192000 w 12192000"/>
              <a:gd name="connsiteY848" fmla="*/ 2230374 h 4267200"/>
              <a:gd name="connsiteX849" fmla="*/ 12041237 w 12192000"/>
              <a:gd name="connsiteY849" fmla="*/ 2126309 h 4267200"/>
              <a:gd name="connsiteX850" fmla="*/ 12174450 w 12192000"/>
              <a:gd name="connsiteY850" fmla="*/ 2262541 h 4267200"/>
              <a:gd name="connsiteX851" fmla="*/ 12192000 w 12192000"/>
              <a:gd name="connsiteY851" fmla="*/ 2275857 h 4267200"/>
              <a:gd name="connsiteX852" fmla="*/ 12192000 w 12192000"/>
              <a:gd name="connsiteY852" fmla="*/ 2377131 h 4267200"/>
              <a:gd name="connsiteX853" fmla="*/ 12155801 w 12192000"/>
              <a:gd name="connsiteY853" fmla="*/ 2349925 h 4267200"/>
              <a:gd name="connsiteX854" fmla="*/ 11930164 w 12192000"/>
              <a:gd name="connsiteY854" fmla="*/ 2041945 h 4267200"/>
              <a:gd name="connsiteX855" fmla="*/ 11561767 w 12192000"/>
              <a:gd name="connsiteY855" fmla="*/ 1984479 h 4267200"/>
              <a:gd name="connsiteX856" fmla="*/ 11987997 w 12192000"/>
              <a:gd name="connsiteY856" fmla="*/ 3153822 h 4267200"/>
              <a:gd name="connsiteX857" fmla="*/ 11926558 w 12192000"/>
              <a:gd name="connsiteY857" fmla="*/ 3203134 h 4267200"/>
              <a:gd name="connsiteX858" fmla="*/ 11440430 w 12192000"/>
              <a:gd name="connsiteY858" fmla="*/ 1973028 h 4267200"/>
              <a:gd name="connsiteX859" fmla="*/ 11446754 w 12192000"/>
              <a:gd name="connsiteY859" fmla="*/ 1959605 h 4267200"/>
              <a:gd name="connsiteX860" fmla="*/ 11050651 w 12192000"/>
              <a:gd name="connsiteY860" fmla="*/ 1850495 h 4267200"/>
              <a:gd name="connsiteX861" fmla="*/ 10389960 w 12192000"/>
              <a:gd name="connsiteY861" fmla="*/ 1586232 h 4267200"/>
              <a:gd name="connsiteX862" fmla="*/ 10500699 w 12192000"/>
              <a:gd name="connsiteY862" fmla="*/ 1913175 h 4267200"/>
              <a:gd name="connsiteX863" fmla="*/ 10507814 w 12192000"/>
              <a:gd name="connsiteY863" fmla="*/ 1920694 h 4267200"/>
              <a:gd name="connsiteX864" fmla="*/ 10518908 w 12192000"/>
              <a:gd name="connsiteY864" fmla="*/ 1911226 h 4267200"/>
              <a:gd name="connsiteX865" fmla="*/ 11258935 w 12192000"/>
              <a:gd name="connsiteY865" fmla="*/ 2442781 h 4267200"/>
              <a:gd name="connsiteX866" fmla="*/ 11211663 w 12192000"/>
              <a:gd name="connsiteY866" fmla="*/ 2510325 h 4267200"/>
              <a:gd name="connsiteX867" fmla="*/ 10571295 w 12192000"/>
              <a:gd name="connsiteY867" fmla="*/ 2105302 h 4267200"/>
              <a:gd name="connsiteX868" fmla="*/ 10435737 w 12192000"/>
              <a:gd name="connsiteY868" fmla="*/ 2805672 h 4267200"/>
              <a:gd name="connsiteX869" fmla="*/ 10206831 w 12192000"/>
              <a:gd name="connsiteY869" fmla="*/ 3151701 h 4267200"/>
              <a:gd name="connsiteX870" fmla="*/ 10196482 w 12192000"/>
              <a:gd name="connsiteY870" fmla="*/ 3135084 h 4267200"/>
              <a:gd name="connsiteX871" fmla="*/ 10381882 w 12192000"/>
              <a:gd name="connsiteY871" fmla="*/ 2155807 h 4267200"/>
              <a:gd name="connsiteX872" fmla="*/ 10439260 w 12192000"/>
              <a:gd name="connsiteY872" fmla="*/ 1962486 h 4267200"/>
              <a:gd name="connsiteX873" fmla="*/ 10439409 w 12192000"/>
              <a:gd name="connsiteY873" fmla="*/ 1960615 h 4267200"/>
              <a:gd name="connsiteX874" fmla="*/ 10439915 w 12192000"/>
              <a:gd name="connsiteY874" fmla="*/ 1951821 h 4267200"/>
              <a:gd name="connsiteX875" fmla="*/ 10314241 w 12192000"/>
              <a:gd name="connsiteY875" fmla="*/ 1556749 h 4267200"/>
              <a:gd name="connsiteX876" fmla="*/ 10315061 w 12192000"/>
              <a:gd name="connsiteY876" fmla="*/ 1548729 h 4267200"/>
              <a:gd name="connsiteX877" fmla="*/ 9526158 w 12192000"/>
              <a:gd name="connsiteY877" fmla="*/ 1071804 h 4267200"/>
              <a:gd name="connsiteX878" fmla="*/ 9758689 w 12192000"/>
              <a:gd name="connsiteY878" fmla="*/ 1585512 h 4267200"/>
              <a:gd name="connsiteX879" fmla="*/ 9941392 w 12192000"/>
              <a:gd name="connsiteY879" fmla="*/ 2432858 h 4267200"/>
              <a:gd name="connsiteX880" fmla="*/ 9887724 w 12192000"/>
              <a:gd name="connsiteY880" fmla="*/ 2495762 h 4267200"/>
              <a:gd name="connsiteX881" fmla="*/ 9587446 w 12192000"/>
              <a:gd name="connsiteY881" fmla="*/ 1872898 h 4267200"/>
              <a:gd name="connsiteX882" fmla="*/ 9462810 w 12192000"/>
              <a:gd name="connsiteY882" fmla="*/ 1288346 h 4267200"/>
              <a:gd name="connsiteX883" fmla="*/ 9318575 w 12192000"/>
              <a:gd name="connsiteY883" fmla="*/ 1540820 h 4267200"/>
              <a:gd name="connsiteX884" fmla="*/ 9191090 w 12192000"/>
              <a:gd name="connsiteY884" fmla="*/ 1688355 h 4267200"/>
              <a:gd name="connsiteX885" fmla="*/ 9177757 w 12192000"/>
              <a:gd name="connsiteY885" fmla="*/ 1683354 h 4267200"/>
              <a:gd name="connsiteX886" fmla="*/ 9274865 w 12192000"/>
              <a:gd name="connsiteY886" fmla="*/ 1336896 h 4267200"/>
              <a:gd name="connsiteX887" fmla="*/ 9478649 w 12192000"/>
              <a:gd name="connsiteY887" fmla="*/ 1173376 h 4267200"/>
              <a:gd name="connsiteX888" fmla="*/ 9482281 w 12192000"/>
              <a:gd name="connsiteY888" fmla="*/ 1167830 h 4267200"/>
              <a:gd name="connsiteX889" fmla="*/ 9438637 w 12192000"/>
              <a:gd name="connsiteY889" fmla="*/ 1015438 h 4267200"/>
              <a:gd name="connsiteX890" fmla="*/ 9439458 w 12192000"/>
              <a:gd name="connsiteY890" fmla="*/ 1007420 h 4267200"/>
              <a:gd name="connsiteX891" fmla="*/ 9197105 w 12192000"/>
              <a:gd name="connsiteY891" fmla="*/ 808882 h 4267200"/>
              <a:gd name="connsiteX892" fmla="*/ 8973607 w 12192000"/>
              <a:gd name="connsiteY892" fmla="*/ 597733 h 4267200"/>
              <a:gd name="connsiteX893" fmla="*/ 8967512 w 12192000"/>
              <a:gd name="connsiteY893" fmla="*/ 1795211 h 4267200"/>
              <a:gd name="connsiteX894" fmla="*/ 8912526 w 12192000"/>
              <a:gd name="connsiteY894" fmla="*/ 1841464 h 4267200"/>
              <a:gd name="connsiteX895" fmla="*/ 8893391 w 12192000"/>
              <a:gd name="connsiteY895" fmla="*/ 572788 h 4267200"/>
              <a:gd name="connsiteX896" fmla="*/ 8902990 w 12192000"/>
              <a:gd name="connsiteY896" fmla="*/ 560750 h 4267200"/>
              <a:gd name="connsiteX897" fmla="*/ 8919102 w 12192000"/>
              <a:gd name="connsiteY897" fmla="*/ 542471 h 4267200"/>
              <a:gd name="connsiteX898" fmla="*/ 8661728 w 12192000"/>
              <a:gd name="connsiteY898" fmla="*/ 250903 h 4267200"/>
              <a:gd name="connsiteX899" fmla="*/ 8357758 w 12192000"/>
              <a:gd name="connsiteY899" fmla="*/ 0 h 4267200"/>
              <a:gd name="connsiteX900" fmla="*/ 8405492 w 12192000"/>
              <a:gd name="connsiteY900" fmla="*/ 0 h 4267200"/>
              <a:gd name="connsiteX901" fmla="*/ 8392083 w 12192000"/>
              <a:gd name="connsiteY901" fmla="*/ 30495 h 4267200"/>
              <a:gd name="connsiteX902" fmla="*/ 8339888 w 12192000"/>
              <a:gd name="connsiteY902" fmla="*/ 306259 h 4267200"/>
              <a:gd name="connsiteX903" fmla="*/ 8473847 w 12192000"/>
              <a:gd name="connsiteY903" fmla="*/ 727373 h 4267200"/>
              <a:gd name="connsiteX904" fmla="*/ 8454081 w 12192000"/>
              <a:gd name="connsiteY904" fmla="*/ 1611960 h 4267200"/>
              <a:gd name="connsiteX905" fmla="*/ 8396000 w 12192000"/>
              <a:gd name="connsiteY905" fmla="*/ 1663986 h 4267200"/>
              <a:gd name="connsiteX906" fmla="*/ 8238881 w 12192000"/>
              <a:gd name="connsiteY906" fmla="*/ 368438 h 4267200"/>
              <a:gd name="connsiteX907" fmla="*/ 7668140 w 12192000"/>
              <a:gd name="connsiteY907" fmla="*/ 942511 h 4267200"/>
              <a:gd name="connsiteX908" fmla="*/ 7637853 w 12192000"/>
              <a:gd name="connsiteY908" fmla="*/ 942567 h 4267200"/>
              <a:gd name="connsiteX909" fmla="*/ 7909649 w 12192000"/>
              <a:gd name="connsiteY909" fmla="*/ 489150 h 4267200"/>
              <a:gd name="connsiteX910" fmla="*/ 8256182 w 12192000"/>
              <a:gd name="connsiteY910" fmla="*/ 301724 h 4267200"/>
              <a:gd name="connsiteX911" fmla="*/ 8255912 w 12192000"/>
              <a:gd name="connsiteY911" fmla="*/ 276498 h 4267200"/>
              <a:gd name="connsiteX912" fmla="*/ 8315225 w 12192000"/>
              <a:gd name="connsiteY912" fmla="*/ 89075 h 4267200"/>
              <a:gd name="connsiteX913" fmla="*/ 7497388 w 12192000"/>
              <a:gd name="connsiteY913" fmla="*/ 0 h 4267200"/>
              <a:gd name="connsiteX914" fmla="*/ 7560921 w 12192000"/>
              <a:gd name="connsiteY914" fmla="*/ 0 h 4267200"/>
              <a:gd name="connsiteX915" fmla="*/ 7546742 w 12192000"/>
              <a:gd name="connsiteY915" fmla="*/ 68966 h 4267200"/>
              <a:gd name="connsiteX916" fmla="*/ 7488853 w 12192000"/>
              <a:gd name="connsiteY916" fmla="*/ 535687 h 4267200"/>
              <a:gd name="connsiteX917" fmla="*/ 7529509 w 12192000"/>
              <a:gd name="connsiteY917" fmla="*/ 380358 h 4267200"/>
              <a:gd name="connsiteX918" fmla="*/ 7585939 w 12192000"/>
              <a:gd name="connsiteY918" fmla="*/ 184712 h 4267200"/>
              <a:gd name="connsiteX919" fmla="*/ 7621792 w 12192000"/>
              <a:gd name="connsiteY919" fmla="*/ 87864 h 4267200"/>
              <a:gd name="connsiteX920" fmla="*/ 7654204 w 12192000"/>
              <a:gd name="connsiteY920" fmla="*/ 0 h 4267200"/>
              <a:gd name="connsiteX921" fmla="*/ 7683986 w 12192000"/>
              <a:gd name="connsiteY921" fmla="*/ 0 h 4267200"/>
              <a:gd name="connsiteX922" fmla="*/ 7647914 w 12192000"/>
              <a:gd name="connsiteY922" fmla="*/ 97640 h 4267200"/>
              <a:gd name="connsiteX923" fmla="*/ 7612524 w 12192000"/>
              <a:gd name="connsiteY923" fmla="*/ 193392 h 4267200"/>
              <a:gd name="connsiteX924" fmla="*/ 7557013 w 12192000"/>
              <a:gd name="connsiteY924" fmla="*/ 386853 h 4267200"/>
              <a:gd name="connsiteX925" fmla="*/ 7517286 w 12192000"/>
              <a:gd name="connsiteY925" fmla="*/ 539999 h 4267200"/>
              <a:gd name="connsiteX926" fmla="*/ 7704204 w 12192000"/>
              <a:gd name="connsiteY926" fmla="*/ 152292 h 4267200"/>
              <a:gd name="connsiteX927" fmla="*/ 7756975 w 12192000"/>
              <a:gd name="connsiteY927" fmla="*/ 0 h 4267200"/>
              <a:gd name="connsiteX928" fmla="*/ 7837329 w 12192000"/>
              <a:gd name="connsiteY928" fmla="*/ 0 h 4267200"/>
              <a:gd name="connsiteX929" fmla="*/ 7821760 w 12192000"/>
              <a:gd name="connsiteY929" fmla="*/ 65656 h 4267200"/>
              <a:gd name="connsiteX930" fmla="*/ 7488925 w 12192000"/>
              <a:gd name="connsiteY930" fmla="*/ 763628 h 4267200"/>
              <a:gd name="connsiteX931" fmla="*/ 7419999 w 12192000"/>
              <a:gd name="connsiteY931" fmla="*/ 774360 h 4267200"/>
              <a:gd name="connsiteX932" fmla="*/ 7487820 w 12192000"/>
              <a:gd name="connsiteY932" fmla="*/ 37416 h 4267200"/>
              <a:gd name="connsiteX933" fmla="*/ 3882765 w 12192000"/>
              <a:gd name="connsiteY933" fmla="*/ 0 h 4267200"/>
              <a:gd name="connsiteX934" fmla="*/ 3995099 w 12192000"/>
              <a:gd name="connsiteY934" fmla="*/ 0 h 4267200"/>
              <a:gd name="connsiteX935" fmla="*/ 4163818 w 12192000"/>
              <a:gd name="connsiteY935" fmla="*/ 234104 h 4267200"/>
              <a:gd name="connsiteX936" fmla="*/ 4172099 w 12192000"/>
              <a:gd name="connsiteY936" fmla="*/ 234207 h 4267200"/>
              <a:gd name="connsiteX937" fmla="*/ 4784282 w 12192000"/>
              <a:gd name="connsiteY937" fmla="*/ 276561 h 4267200"/>
              <a:gd name="connsiteX938" fmla="*/ 4801687 w 12192000"/>
              <a:gd name="connsiteY938" fmla="*/ 267764 h 4267200"/>
              <a:gd name="connsiteX939" fmla="*/ 6082788 w 12192000"/>
              <a:gd name="connsiteY939" fmla="*/ 64119 h 4267200"/>
              <a:gd name="connsiteX940" fmla="*/ 6099442 w 12192000"/>
              <a:gd name="connsiteY940" fmla="*/ 82568 h 4267200"/>
              <a:gd name="connsiteX941" fmla="*/ 4804137 w 12192000"/>
              <a:gd name="connsiteY941" fmla="*/ 320931 h 4267200"/>
              <a:gd name="connsiteX942" fmla="*/ 4227047 w 12192000"/>
              <a:gd name="connsiteY942" fmla="*/ 313415 h 4267200"/>
              <a:gd name="connsiteX943" fmla="*/ 4346041 w 12192000"/>
              <a:gd name="connsiteY943" fmla="*/ 456086 h 4267200"/>
              <a:gd name="connsiteX944" fmla="*/ 4870967 w 12192000"/>
              <a:gd name="connsiteY944" fmla="*/ 963061 h 4267200"/>
              <a:gd name="connsiteX945" fmla="*/ 4889647 w 12192000"/>
              <a:gd name="connsiteY945" fmla="*/ 957147 h 4267200"/>
              <a:gd name="connsiteX946" fmla="*/ 5422504 w 12192000"/>
              <a:gd name="connsiteY946" fmla="*/ 805191 h 4267200"/>
              <a:gd name="connsiteX947" fmla="*/ 6087656 w 12192000"/>
              <a:gd name="connsiteY947" fmla="*/ 826703 h 4267200"/>
              <a:gd name="connsiteX948" fmla="*/ 6058717 w 12192000"/>
              <a:gd name="connsiteY948" fmla="*/ 865992 h 4267200"/>
              <a:gd name="connsiteX949" fmla="*/ 4974153 w 12192000"/>
              <a:gd name="connsiteY949" fmla="*/ 1045456 h 4267200"/>
              <a:gd name="connsiteX950" fmla="*/ 5627835 w 12192000"/>
              <a:gd name="connsiteY950" fmla="*/ 1472077 h 4267200"/>
              <a:gd name="connsiteX951" fmla="*/ 5629817 w 12192000"/>
              <a:gd name="connsiteY951" fmla="*/ 1471412 h 4267200"/>
              <a:gd name="connsiteX952" fmla="*/ 5634124 w 12192000"/>
              <a:gd name="connsiteY952" fmla="*/ 1470572 h 4267200"/>
              <a:gd name="connsiteX953" fmla="*/ 5755832 w 12192000"/>
              <a:gd name="connsiteY953" fmla="*/ 1383886 h 4267200"/>
              <a:gd name="connsiteX954" fmla="*/ 6014186 w 12192000"/>
              <a:gd name="connsiteY954" fmla="*/ 1279799 h 4267200"/>
              <a:gd name="connsiteX955" fmla="*/ 6901619 w 12192000"/>
              <a:gd name="connsiteY955" fmla="*/ 1047874 h 4267200"/>
              <a:gd name="connsiteX956" fmla="*/ 6931566 w 12192000"/>
              <a:gd name="connsiteY956" fmla="*/ 1062034 h 4267200"/>
              <a:gd name="connsiteX957" fmla="*/ 5790982 w 12192000"/>
              <a:gd name="connsiteY957" fmla="*/ 1561380 h 4267200"/>
              <a:gd name="connsiteX958" fmla="*/ 6188971 w 12192000"/>
              <a:gd name="connsiteY958" fmla="*/ 1755168 h 4267200"/>
              <a:gd name="connsiteX959" fmla="*/ 6202446 w 12192000"/>
              <a:gd name="connsiteY959" fmla="*/ 1752268 h 4267200"/>
              <a:gd name="connsiteX960" fmla="*/ 7179560 w 12192000"/>
              <a:gd name="connsiteY960" fmla="*/ 1467551 h 4267200"/>
              <a:gd name="connsiteX961" fmla="*/ 7158730 w 12192000"/>
              <a:gd name="connsiteY961" fmla="*/ 1507835 h 4267200"/>
              <a:gd name="connsiteX962" fmla="*/ 6326959 w 12192000"/>
              <a:gd name="connsiteY962" fmla="*/ 1817686 h 4267200"/>
              <a:gd name="connsiteX963" fmla="*/ 6537433 w 12192000"/>
              <a:gd name="connsiteY963" fmla="*/ 1907790 h 4267200"/>
              <a:gd name="connsiteX964" fmla="*/ 6550221 w 12192000"/>
              <a:gd name="connsiteY964" fmla="*/ 1910729 h 4267200"/>
              <a:gd name="connsiteX965" fmla="*/ 6964438 w 12192000"/>
              <a:gd name="connsiteY965" fmla="*/ 2209505 h 4267200"/>
              <a:gd name="connsiteX966" fmla="*/ 7367862 w 12192000"/>
              <a:gd name="connsiteY966" fmla="*/ 2806833 h 4267200"/>
              <a:gd name="connsiteX967" fmla="*/ 7364329 w 12192000"/>
              <a:gd name="connsiteY967" fmla="*/ 2826907 h 4267200"/>
              <a:gd name="connsiteX968" fmla="*/ 7290545 w 12192000"/>
              <a:gd name="connsiteY968" fmla="*/ 2850663 h 4267200"/>
              <a:gd name="connsiteX969" fmla="*/ 6472036 w 12192000"/>
              <a:gd name="connsiteY969" fmla="*/ 1959003 h 4267200"/>
              <a:gd name="connsiteX970" fmla="*/ 5792897 w 12192000"/>
              <a:gd name="connsiteY970" fmla="*/ 1647747 h 4267200"/>
              <a:gd name="connsiteX971" fmla="*/ 5842751 w 12192000"/>
              <a:gd name="connsiteY971" fmla="*/ 1816112 h 4267200"/>
              <a:gd name="connsiteX972" fmla="*/ 5847424 w 12192000"/>
              <a:gd name="connsiteY972" fmla="*/ 1815776 h 4267200"/>
              <a:gd name="connsiteX973" fmla="*/ 6399821 w 12192000"/>
              <a:gd name="connsiteY973" fmla="*/ 2344799 h 4267200"/>
              <a:gd name="connsiteX974" fmla="*/ 6323232 w 12192000"/>
              <a:gd name="connsiteY974" fmla="*/ 2389634 h 4267200"/>
              <a:gd name="connsiteX975" fmla="*/ 5942958 w 12192000"/>
              <a:gd name="connsiteY975" fmla="*/ 2077708 h 4267200"/>
              <a:gd name="connsiteX976" fmla="*/ 5921559 w 12192000"/>
              <a:gd name="connsiteY976" fmla="*/ 2378596 h 4267200"/>
              <a:gd name="connsiteX977" fmla="*/ 5817651 w 12192000"/>
              <a:gd name="connsiteY977" fmla="*/ 3023919 h 4267200"/>
              <a:gd name="connsiteX978" fmla="*/ 5729634 w 12192000"/>
              <a:gd name="connsiteY978" fmla="*/ 3051849 h 4267200"/>
              <a:gd name="connsiteX979" fmla="*/ 5611018 w 12192000"/>
              <a:gd name="connsiteY979" fmla="*/ 2316769 h 4267200"/>
              <a:gd name="connsiteX980" fmla="*/ 5687608 w 12192000"/>
              <a:gd name="connsiteY980" fmla="*/ 2039972 h 4267200"/>
              <a:gd name="connsiteX981" fmla="*/ 5657554 w 12192000"/>
              <a:gd name="connsiteY981" fmla="*/ 1576445 h 4267200"/>
              <a:gd name="connsiteX982" fmla="*/ 5150475 w 12192000"/>
              <a:gd name="connsiteY982" fmla="*/ 1274012 h 4267200"/>
              <a:gd name="connsiteX983" fmla="*/ 5349142 w 12192000"/>
              <a:gd name="connsiteY983" fmla="*/ 2204405 h 4267200"/>
              <a:gd name="connsiteX984" fmla="*/ 5262214 w 12192000"/>
              <a:gd name="connsiteY984" fmla="*/ 2233836 h 4267200"/>
              <a:gd name="connsiteX985" fmla="*/ 4981539 w 12192000"/>
              <a:gd name="connsiteY985" fmla="*/ 1542201 h 4267200"/>
              <a:gd name="connsiteX986" fmla="*/ 4958461 w 12192000"/>
              <a:gd name="connsiteY986" fmla="*/ 1136957 h 4267200"/>
              <a:gd name="connsiteX987" fmla="*/ 4655015 w 12192000"/>
              <a:gd name="connsiteY987" fmla="*/ 891426 h 4267200"/>
              <a:gd name="connsiteX988" fmla="*/ 4348002 w 12192000"/>
              <a:gd name="connsiteY988" fmla="*/ 2205895 h 4267200"/>
              <a:gd name="connsiteX989" fmla="*/ 4262250 w 12192000"/>
              <a:gd name="connsiteY989" fmla="*/ 2219972 h 4267200"/>
              <a:gd name="connsiteX990" fmla="*/ 4550611 w 12192000"/>
              <a:gd name="connsiteY990" fmla="*/ 817540 h 4267200"/>
              <a:gd name="connsiteX991" fmla="*/ 4564418 w 12192000"/>
              <a:gd name="connsiteY991" fmla="*/ 808293 h 4267200"/>
              <a:gd name="connsiteX992" fmla="*/ 4266388 w 12192000"/>
              <a:gd name="connsiteY992" fmla="*/ 500083 h 4267200"/>
              <a:gd name="connsiteX993" fmla="*/ 4032842 w 12192000"/>
              <a:gd name="connsiteY993" fmla="*/ 211809 h 4267200"/>
              <a:gd name="connsiteX994" fmla="*/ 3721337 w 12192000"/>
              <a:gd name="connsiteY994" fmla="*/ 0 h 4267200"/>
              <a:gd name="connsiteX995" fmla="*/ 3797544 w 12192000"/>
              <a:gd name="connsiteY995" fmla="*/ 0 h 4267200"/>
              <a:gd name="connsiteX996" fmla="*/ 3775734 w 12192000"/>
              <a:gd name="connsiteY996" fmla="*/ 95131 h 4267200"/>
              <a:gd name="connsiteX997" fmla="*/ 3724807 w 12192000"/>
              <a:gd name="connsiteY997" fmla="*/ 272257 h 4267200"/>
              <a:gd name="connsiteX998" fmla="*/ 3726844 w 12192000"/>
              <a:gd name="connsiteY998" fmla="*/ 282988 h 4267200"/>
              <a:gd name="connsiteX999" fmla="*/ 3742664 w 12192000"/>
              <a:gd name="connsiteY999" fmla="*/ 279918 h 4267200"/>
              <a:gd name="connsiteX1000" fmla="*/ 4103910 w 12192000"/>
              <a:gd name="connsiteY1000" fmla="*/ 1161917 h 4267200"/>
              <a:gd name="connsiteX1001" fmla="*/ 4020269 w 12192000"/>
              <a:gd name="connsiteY1001" fmla="*/ 1200406 h 4267200"/>
              <a:gd name="connsiteX1002" fmla="*/ 3674882 w 12192000"/>
              <a:gd name="connsiteY1002" fmla="*/ 488524 h 4267200"/>
              <a:gd name="connsiteX1003" fmla="*/ 3132682 w 12192000"/>
              <a:gd name="connsiteY1003" fmla="*/ 1072284 h 4267200"/>
              <a:gd name="connsiteX1004" fmla="*/ 2716346 w 12192000"/>
              <a:gd name="connsiteY1004" fmla="*/ 1276376 h 4267200"/>
              <a:gd name="connsiteX1005" fmla="*/ 2716772 w 12192000"/>
              <a:gd name="connsiteY1005" fmla="*/ 1255462 h 4267200"/>
              <a:gd name="connsiteX1006" fmla="*/ 3471096 w 12192000"/>
              <a:gd name="connsiteY1006" fmla="*/ 437072 h 4267200"/>
              <a:gd name="connsiteX1007" fmla="*/ 3639057 w 12192000"/>
              <a:gd name="connsiteY1007" fmla="*/ 286334 h 4267200"/>
              <a:gd name="connsiteX1008" fmla="*/ 3640309 w 12192000"/>
              <a:gd name="connsiteY1008" fmla="*/ 284664 h 4267200"/>
              <a:gd name="connsiteX1009" fmla="*/ 3646022 w 12192000"/>
              <a:gd name="connsiteY1009" fmla="*/ 276711 h 4267200"/>
              <a:gd name="connsiteX1010" fmla="*/ 3707943 w 12192000"/>
              <a:gd name="connsiteY1010" fmla="*/ 65958 h 4267200"/>
              <a:gd name="connsiteX1011" fmla="*/ 2867960 w 12192000"/>
              <a:gd name="connsiteY1011" fmla="*/ 0 h 4267200"/>
              <a:gd name="connsiteX1012" fmla="*/ 2926351 w 12192000"/>
              <a:gd name="connsiteY1012" fmla="*/ 0 h 4267200"/>
              <a:gd name="connsiteX1013" fmla="*/ 2902823 w 12192000"/>
              <a:gd name="connsiteY1013" fmla="*/ 262929 h 4267200"/>
              <a:gd name="connsiteX1014" fmla="*/ 2940663 w 12192000"/>
              <a:gd name="connsiteY1014" fmla="*/ 140884 h 4267200"/>
              <a:gd name="connsiteX1015" fmla="*/ 2947039 w 12192000"/>
              <a:gd name="connsiteY1015" fmla="*/ 122524 h 4267200"/>
              <a:gd name="connsiteX1016" fmla="*/ 2984316 w 12192000"/>
              <a:gd name="connsiteY1016" fmla="*/ 0 h 4267200"/>
              <a:gd name="connsiteX1017" fmla="*/ 3016114 w 12192000"/>
              <a:gd name="connsiteY1017" fmla="*/ 0 h 4267200"/>
              <a:gd name="connsiteX1018" fmla="*/ 2979949 w 12192000"/>
              <a:gd name="connsiteY1018" fmla="*/ 119274 h 4267200"/>
              <a:gd name="connsiteX1019" fmla="*/ 3023879 w 12192000"/>
              <a:gd name="connsiteY1019" fmla="*/ 0 h 4267200"/>
              <a:gd name="connsiteX1020" fmla="*/ 3105400 w 12192000"/>
              <a:gd name="connsiteY1020" fmla="*/ 0 h 4267200"/>
              <a:gd name="connsiteX1021" fmla="*/ 3094669 w 12192000"/>
              <a:gd name="connsiteY1021" fmla="*/ 30308 h 4267200"/>
              <a:gd name="connsiteX1022" fmla="*/ 2901945 w 12192000"/>
              <a:gd name="connsiteY1022" fmla="*/ 466538 h 4267200"/>
              <a:gd name="connsiteX1023" fmla="*/ 2815209 w 12192000"/>
              <a:gd name="connsiteY1023" fmla="*/ 497361 h 4267200"/>
              <a:gd name="connsiteX1024" fmla="*/ 2844845 w 12192000"/>
              <a:gd name="connsiteY1024" fmla="*/ 127638 h 4267200"/>
              <a:gd name="connsiteX1025" fmla="*/ 1057230 w 12192000"/>
              <a:gd name="connsiteY1025" fmla="*/ 0 h 4267200"/>
              <a:gd name="connsiteX1026" fmla="*/ 1111003 w 12192000"/>
              <a:gd name="connsiteY1026" fmla="*/ 0 h 4267200"/>
              <a:gd name="connsiteX1027" fmla="*/ 1125553 w 12192000"/>
              <a:gd name="connsiteY1027" fmla="*/ 52588 h 4267200"/>
              <a:gd name="connsiteX1028" fmla="*/ 1304276 w 12192000"/>
              <a:gd name="connsiteY1028" fmla="*/ 476275 h 4267200"/>
              <a:gd name="connsiteX1029" fmla="*/ 1492066 w 12192000"/>
              <a:gd name="connsiteY1029" fmla="*/ 886333 h 4267200"/>
              <a:gd name="connsiteX1030" fmla="*/ 1423698 w 12192000"/>
              <a:gd name="connsiteY1030" fmla="*/ 710817 h 4267200"/>
              <a:gd name="connsiteX1031" fmla="*/ 1357609 w 12192000"/>
              <a:gd name="connsiteY1031" fmla="*/ 532892 h 4267200"/>
              <a:gd name="connsiteX1032" fmla="*/ 1309550 w 12192000"/>
              <a:gd name="connsiteY1032" fmla="*/ 374031 h 4267200"/>
              <a:gd name="connsiteX1033" fmla="*/ 1193673 w 12192000"/>
              <a:gd name="connsiteY1033" fmla="*/ 49533 h 4267200"/>
              <a:gd name="connsiteX1034" fmla="*/ 1164391 w 12192000"/>
              <a:gd name="connsiteY1034" fmla="*/ 0 h 4267200"/>
              <a:gd name="connsiteX1035" fmla="*/ 1200666 w 12192000"/>
              <a:gd name="connsiteY1035" fmla="*/ 0 h 4267200"/>
              <a:gd name="connsiteX1036" fmla="*/ 1223408 w 12192000"/>
              <a:gd name="connsiteY1036" fmla="*/ 38996 h 4267200"/>
              <a:gd name="connsiteX1037" fmla="*/ 1339635 w 12192000"/>
              <a:gd name="connsiteY1037" fmla="*/ 365517 h 4267200"/>
              <a:gd name="connsiteX1038" fmla="*/ 1387469 w 12192000"/>
              <a:gd name="connsiteY1038" fmla="*/ 523079 h 4267200"/>
              <a:gd name="connsiteX1039" fmla="*/ 1452685 w 12192000"/>
              <a:gd name="connsiteY1039" fmla="*/ 699806 h 4267200"/>
              <a:gd name="connsiteX1040" fmla="*/ 1492092 w 12192000"/>
              <a:gd name="connsiteY1040" fmla="*/ 800424 h 4267200"/>
              <a:gd name="connsiteX1041" fmla="*/ 1455302 w 12192000"/>
              <a:gd name="connsiteY1041" fmla="*/ 632913 h 4267200"/>
              <a:gd name="connsiteX1042" fmla="*/ 1222336 w 12192000"/>
              <a:gd name="connsiteY1042" fmla="*/ 9480 h 4267200"/>
              <a:gd name="connsiteX1043" fmla="*/ 1214634 w 12192000"/>
              <a:gd name="connsiteY1043" fmla="*/ 0 h 4267200"/>
              <a:gd name="connsiteX1044" fmla="*/ 1289827 w 12192000"/>
              <a:gd name="connsiteY1044" fmla="*/ 0 h 4267200"/>
              <a:gd name="connsiteX1045" fmla="*/ 1321076 w 12192000"/>
              <a:gd name="connsiteY1045" fmla="*/ 59722 h 4267200"/>
              <a:gd name="connsiteX1046" fmla="*/ 1512579 w 12192000"/>
              <a:gd name="connsiteY1046" fmla="*/ 626441 h 4267200"/>
              <a:gd name="connsiteX1047" fmla="*/ 1506076 w 12192000"/>
              <a:gd name="connsiteY1047" fmla="*/ 1089289 h 4267200"/>
              <a:gd name="connsiteX1048" fmla="*/ 1486346 w 12192000"/>
              <a:gd name="connsiteY1048" fmla="*/ 1079919 h 4267200"/>
              <a:gd name="connsiteX1049" fmla="*/ 1070511 w 12192000"/>
              <a:gd name="connsiteY1049" fmla="*/ 48609 h 4267200"/>
              <a:gd name="connsiteX1050" fmla="*/ 43151 w 12192000"/>
              <a:gd name="connsiteY1050" fmla="*/ 0 h 4267200"/>
              <a:gd name="connsiteX1051" fmla="*/ 95283 w 12192000"/>
              <a:gd name="connsiteY1051" fmla="*/ 0 h 4267200"/>
              <a:gd name="connsiteX1052" fmla="*/ 300708 w 12192000"/>
              <a:gd name="connsiteY1052" fmla="*/ 154571 h 4267200"/>
              <a:gd name="connsiteX1053" fmla="*/ 530414 w 12192000"/>
              <a:gd name="connsiteY1053" fmla="*/ 354673 h 4267200"/>
              <a:gd name="connsiteX1054" fmla="*/ 333785 w 12192000"/>
              <a:gd name="connsiteY1054" fmla="*/ 161564 h 4267200"/>
              <a:gd name="connsiteX1055" fmla="*/ 147005 w 12192000"/>
              <a:gd name="connsiteY1055" fmla="*/ 0 h 4267200"/>
              <a:gd name="connsiteX1056" fmla="*/ 272509 w 12192000"/>
              <a:gd name="connsiteY1056" fmla="*/ 0 h 4267200"/>
              <a:gd name="connsiteX1057" fmla="*/ 326276 w 12192000"/>
              <a:gd name="connsiteY1057" fmla="*/ 45847 h 4267200"/>
              <a:gd name="connsiteX1058" fmla="*/ 823759 w 12192000"/>
              <a:gd name="connsiteY1058" fmla="*/ 574145 h 4267200"/>
              <a:gd name="connsiteX1059" fmla="*/ 811254 w 12192000"/>
              <a:gd name="connsiteY1059" fmla="*/ 665546 h 4267200"/>
              <a:gd name="connsiteX1060" fmla="*/ 154042 w 12192000"/>
              <a:gd name="connsiteY1060" fmla="*/ 261522 h 4267200"/>
              <a:gd name="connsiteX1061" fmla="*/ 13550 w 12192000"/>
              <a:gd name="connsiteY1061" fmla="*/ 158423 h 4267200"/>
              <a:gd name="connsiteX1062" fmla="*/ 0 w 12192000"/>
              <a:gd name="connsiteY1062" fmla="*/ 146618 h 4267200"/>
              <a:gd name="connsiteX1063" fmla="*/ 0 w 12192000"/>
              <a:gd name="connsiteY1063" fmla="*/ 59161 h 4267200"/>
              <a:gd name="connsiteX1064" fmla="*/ 45427 w 12192000"/>
              <a:gd name="connsiteY1064" fmla="*/ 101078 h 4267200"/>
              <a:gd name="connsiteX1065" fmla="*/ 630103 w 12192000"/>
              <a:gd name="connsiteY1065" fmla="*/ 485885 h 4267200"/>
              <a:gd name="connsiteX1066" fmla="*/ 532040 w 12192000"/>
              <a:gd name="connsiteY1066" fmla="*/ 399359 h 4267200"/>
              <a:gd name="connsiteX1067" fmla="*/ 517618 w 12192000"/>
              <a:gd name="connsiteY1067" fmla="*/ 385726 h 4267200"/>
              <a:gd name="connsiteX1068" fmla="*/ 285074 w 12192000"/>
              <a:gd name="connsiteY1068" fmla="*/ 182755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Lst>
            <a:rect l="l" t="t" r="r" b="b"/>
            <a:pathLst>
              <a:path w="12192000" h="4267200">
                <a:moveTo>
                  <a:pt x="2537169" y="4125568"/>
                </a:moveTo>
                <a:cubicBezTo>
                  <a:pt x="2788218" y="4126068"/>
                  <a:pt x="3025872" y="4161336"/>
                  <a:pt x="3246267" y="4262961"/>
                </a:cubicBezTo>
                <a:lnTo>
                  <a:pt x="3253970" y="4267200"/>
                </a:lnTo>
                <a:lnTo>
                  <a:pt x="3071791" y="4267200"/>
                </a:lnTo>
                <a:lnTo>
                  <a:pt x="2975095" y="4243356"/>
                </a:lnTo>
                <a:cubicBezTo>
                  <a:pt x="2862058" y="4220032"/>
                  <a:pt x="2745568" y="4209031"/>
                  <a:pt x="2626982" y="4206450"/>
                </a:cubicBezTo>
                <a:cubicBezTo>
                  <a:pt x="2581807" y="4205467"/>
                  <a:pt x="2536327" y="4205706"/>
                  <a:pt x="2490617" y="4206951"/>
                </a:cubicBezTo>
                <a:cubicBezTo>
                  <a:pt x="2601507" y="4219748"/>
                  <a:pt x="2711611" y="4236309"/>
                  <a:pt x="2819869" y="4252936"/>
                </a:cubicBezTo>
                <a:lnTo>
                  <a:pt x="2900997" y="4267200"/>
                </a:lnTo>
                <a:lnTo>
                  <a:pt x="2705858" y="4267200"/>
                </a:lnTo>
                <a:lnTo>
                  <a:pt x="2561467" y="4246270"/>
                </a:lnTo>
                <a:cubicBezTo>
                  <a:pt x="2476258" y="4235123"/>
                  <a:pt x="2390533" y="4225627"/>
                  <a:pt x="2305292" y="4219492"/>
                </a:cubicBezTo>
                <a:lnTo>
                  <a:pt x="2409349" y="4267200"/>
                </a:lnTo>
                <a:lnTo>
                  <a:pt x="2266705" y="4267200"/>
                </a:lnTo>
                <a:lnTo>
                  <a:pt x="2183576" y="4227150"/>
                </a:lnTo>
                <a:cubicBezTo>
                  <a:pt x="2170260" y="4220226"/>
                  <a:pt x="2115765" y="4150220"/>
                  <a:pt x="2151029" y="4146947"/>
                </a:cubicBezTo>
                <a:cubicBezTo>
                  <a:pt x="2282770" y="4133761"/>
                  <a:pt x="2411644" y="4125319"/>
                  <a:pt x="2537169" y="4125568"/>
                </a:cubicBezTo>
                <a:close/>
                <a:moveTo>
                  <a:pt x="9258094" y="3958602"/>
                </a:moveTo>
                <a:cubicBezTo>
                  <a:pt x="9013678" y="4006086"/>
                  <a:pt x="8768731" y="4060051"/>
                  <a:pt x="8526712" y="4119804"/>
                </a:cubicBezTo>
                <a:cubicBezTo>
                  <a:pt x="8781748" y="4123003"/>
                  <a:pt x="9026494" y="4069940"/>
                  <a:pt x="9258094" y="395860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635889" y="3709494"/>
                </a:moveTo>
                <a:lnTo>
                  <a:pt x="1634800" y="3731111"/>
                </a:lnTo>
                <a:cubicBezTo>
                  <a:pt x="1634800" y="3731111"/>
                  <a:pt x="1635342" y="3716795"/>
                  <a:pt x="1635889" y="3709494"/>
                </a:cubicBezTo>
                <a:close/>
                <a:moveTo>
                  <a:pt x="3174829" y="3620110"/>
                </a:moveTo>
                <a:cubicBezTo>
                  <a:pt x="3177710" y="3619202"/>
                  <a:pt x="3182308" y="3620648"/>
                  <a:pt x="3189263" y="3625726"/>
                </a:cubicBezTo>
                <a:cubicBezTo>
                  <a:pt x="3348177" y="3744655"/>
                  <a:pt x="3463235" y="3908187"/>
                  <a:pt x="3560912" y="4079863"/>
                </a:cubicBezTo>
                <a:cubicBezTo>
                  <a:pt x="3582321" y="4117314"/>
                  <a:pt x="3599153" y="4153173"/>
                  <a:pt x="3611854" y="4188366"/>
                </a:cubicBezTo>
                <a:lnTo>
                  <a:pt x="3631583" y="4267200"/>
                </a:lnTo>
                <a:lnTo>
                  <a:pt x="3575699" y="4267200"/>
                </a:lnTo>
                <a:lnTo>
                  <a:pt x="3575567" y="4263588"/>
                </a:lnTo>
                <a:cubicBezTo>
                  <a:pt x="3563792" y="4170010"/>
                  <a:pt x="3527316" y="4081090"/>
                  <a:pt x="3467355" y="3988130"/>
                </a:cubicBezTo>
                <a:cubicBezTo>
                  <a:pt x="3420192" y="3915029"/>
                  <a:pt x="3371016" y="3849934"/>
                  <a:pt x="3310753" y="3787140"/>
                </a:cubicBezTo>
                <a:cubicBezTo>
                  <a:pt x="3303466" y="3779509"/>
                  <a:pt x="3297626" y="3773227"/>
                  <a:pt x="3291335" y="3767420"/>
                </a:cubicBezTo>
                <a:cubicBezTo>
                  <a:pt x="3324815" y="3824296"/>
                  <a:pt x="3358740" y="3880691"/>
                  <a:pt x="3390805" y="3937163"/>
                </a:cubicBezTo>
                <a:cubicBezTo>
                  <a:pt x="3450145" y="4040978"/>
                  <a:pt x="3506325" y="4144397"/>
                  <a:pt x="3545740" y="4251102"/>
                </a:cubicBezTo>
                <a:lnTo>
                  <a:pt x="3550709" y="4267200"/>
                </a:lnTo>
                <a:lnTo>
                  <a:pt x="3513586" y="4267200"/>
                </a:lnTo>
                <a:lnTo>
                  <a:pt x="3470728" y="4152456"/>
                </a:lnTo>
                <a:cubicBezTo>
                  <a:pt x="3439124" y="4085665"/>
                  <a:pt x="3402484" y="4019598"/>
                  <a:pt x="3364433" y="3953121"/>
                </a:cubicBezTo>
                <a:lnTo>
                  <a:pt x="3316479" y="3872136"/>
                </a:lnTo>
                <a:lnTo>
                  <a:pt x="3504482" y="4267200"/>
                </a:lnTo>
                <a:lnTo>
                  <a:pt x="3467547" y="4267200"/>
                </a:lnTo>
                <a:lnTo>
                  <a:pt x="3177952" y="3657386"/>
                </a:lnTo>
                <a:cubicBezTo>
                  <a:pt x="3172991" y="3646754"/>
                  <a:pt x="3166185" y="3622836"/>
                  <a:pt x="3174829" y="3620110"/>
                </a:cubicBezTo>
                <a:close/>
                <a:moveTo>
                  <a:pt x="11279315" y="3618448"/>
                </a:moveTo>
                <a:cubicBezTo>
                  <a:pt x="11299830" y="3614620"/>
                  <a:pt x="11318737" y="3618623"/>
                  <a:pt x="11317765" y="3638405"/>
                </a:cubicBezTo>
                <a:cubicBezTo>
                  <a:pt x="11309587" y="3820966"/>
                  <a:pt x="11315203" y="4012597"/>
                  <a:pt x="11304886" y="4200582"/>
                </a:cubicBezTo>
                <a:lnTo>
                  <a:pt x="11298904" y="4267200"/>
                </a:lnTo>
                <a:lnTo>
                  <a:pt x="11213088" y="4267200"/>
                </a:lnTo>
                <a:lnTo>
                  <a:pt x="11219157" y="4210725"/>
                </a:lnTo>
                <a:cubicBezTo>
                  <a:pt x="11223807" y="4119600"/>
                  <a:pt x="11224640" y="4027718"/>
                  <a:pt x="11225213" y="3936722"/>
                </a:cubicBezTo>
                <a:cubicBezTo>
                  <a:pt x="11207028" y="4022695"/>
                  <a:pt x="11194593" y="4110355"/>
                  <a:pt x="11182914" y="4196771"/>
                </a:cubicBezTo>
                <a:lnTo>
                  <a:pt x="11172266" y="4267200"/>
                </a:lnTo>
                <a:lnTo>
                  <a:pt x="11140975" y="4267200"/>
                </a:lnTo>
                <a:lnTo>
                  <a:pt x="11152239" y="4192628"/>
                </a:lnTo>
                <a:cubicBezTo>
                  <a:pt x="11165272" y="4096160"/>
                  <a:pt x="11178361" y="3997344"/>
                  <a:pt x="11201005" y="3900089"/>
                </a:cubicBezTo>
                <a:cubicBezTo>
                  <a:pt x="11166930" y="3979173"/>
                  <a:pt x="11134730" y="4058831"/>
                  <a:pt x="11105754" y="4139192"/>
                </a:cubicBezTo>
                <a:lnTo>
                  <a:pt x="11065821" y="4267200"/>
                </a:lnTo>
                <a:lnTo>
                  <a:pt x="10978133" y="4267200"/>
                </a:lnTo>
                <a:lnTo>
                  <a:pt x="11088889" y="3963916"/>
                </a:lnTo>
                <a:cubicBezTo>
                  <a:pt x="11133459" y="3856779"/>
                  <a:pt x="11181967" y="3750740"/>
                  <a:pt x="11231212" y="3645474"/>
                </a:cubicBezTo>
                <a:cubicBezTo>
                  <a:pt x="11236675" y="3633934"/>
                  <a:pt x="11258799" y="3622276"/>
                  <a:pt x="11279315" y="3618448"/>
                </a:cubicBezTo>
                <a:close/>
                <a:moveTo>
                  <a:pt x="10296877" y="3526602"/>
                </a:moveTo>
                <a:cubicBezTo>
                  <a:pt x="10305089" y="3527517"/>
                  <a:pt x="10311503" y="3531079"/>
                  <a:pt x="10314210" y="3538353"/>
                </a:cubicBezTo>
                <a:cubicBezTo>
                  <a:pt x="10361472" y="3659113"/>
                  <a:pt x="10407318" y="3780392"/>
                  <a:pt x="10450858" y="3902477"/>
                </a:cubicBezTo>
                <a:lnTo>
                  <a:pt x="10572255" y="4267200"/>
                </a:lnTo>
                <a:lnTo>
                  <a:pt x="10477642" y="4267200"/>
                </a:lnTo>
                <a:lnTo>
                  <a:pt x="10436479" y="4144570"/>
                </a:lnTo>
                <a:cubicBezTo>
                  <a:pt x="10386976" y="3995354"/>
                  <a:pt x="10333255" y="3848072"/>
                  <a:pt x="10277529" y="3701307"/>
                </a:cubicBezTo>
                <a:cubicBezTo>
                  <a:pt x="10277467" y="3703640"/>
                  <a:pt x="10276853" y="3706334"/>
                  <a:pt x="10276797" y="3708672"/>
                </a:cubicBezTo>
                <a:cubicBezTo>
                  <a:pt x="10284209" y="3854149"/>
                  <a:pt x="10331835" y="3999199"/>
                  <a:pt x="10385906" y="4147031"/>
                </a:cubicBezTo>
                <a:lnTo>
                  <a:pt x="10431445" y="4267200"/>
                </a:lnTo>
                <a:lnTo>
                  <a:pt x="10398237" y="4267200"/>
                </a:lnTo>
                <a:lnTo>
                  <a:pt x="10356661" y="4157302"/>
                </a:lnTo>
                <a:cubicBezTo>
                  <a:pt x="10321871" y="4061517"/>
                  <a:pt x="10289232" y="3966669"/>
                  <a:pt x="10268559" y="3871054"/>
                </a:cubicBezTo>
                <a:cubicBezTo>
                  <a:pt x="10272790" y="3985997"/>
                  <a:pt x="10299544" y="4094770"/>
                  <a:pt x="10340065" y="4201637"/>
                </a:cubicBezTo>
                <a:lnTo>
                  <a:pt x="10368861" y="4267200"/>
                </a:lnTo>
                <a:lnTo>
                  <a:pt x="10267862" y="4267200"/>
                </a:lnTo>
                <a:lnTo>
                  <a:pt x="10236210" y="4185635"/>
                </a:lnTo>
                <a:cubicBezTo>
                  <a:pt x="10169925" y="3991261"/>
                  <a:pt x="10150284" y="3789583"/>
                  <a:pt x="10225980" y="3561061"/>
                </a:cubicBezTo>
                <a:cubicBezTo>
                  <a:pt x="10231424" y="3544935"/>
                  <a:pt x="10272241" y="3523857"/>
                  <a:pt x="10296877" y="3526602"/>
                </a:cubicBezTo>
                <a:close/>
                <a:moveTo>
                  <a:pt x="3429186" y="3458784"/>
                </a:moveTo>
                <a:cubicBezTo>
                  <a:pt x="3434043" y="3458424"/>
                  <a:pt x="3439865" y="3459167"/>
                  <a:pt x="3446761" y="3461278"/>
                </a:cubicBezTo>
                <a:cubicBezTo>
                  <a:pt x="3801752" y="3568638"/>
                  <a:pt x="4119982" y="3746863"/>
                  <a:pt x="4419733" y="3963555"/>
                </a:cubicBezTo>
                <a:cubicBezTo>
                  <a:pt x="4508451" y="4027538"/>
                  <a:pt x="4593765" y="4093753"/>
                  <a:pt x="4659448" y="4172746"/>
                </a:cubicBezTo>
                <a:lnTo>
                  <a:pt x="4719140" y="4267200"/>
                </a:lnTo>
                <a:lnTo>
                  <a:pt x="4641222" y="4267200"/>
                </a:lnTo>
                <a:lnTo>
                  <a:pt x="4599968" y="4207074"/>
                </a:lnTo>
                <a:cubicBezTo>
                  <a:pt x="4478590" y="4057581"/>
                  <a:pt x="4278987" y="3946713"/>
                  <a:pt x="4136093" y="3858466"/>
                </a:cubicBezTo>
                <a:cubicBezTo>
                  <a:pt x="3985171" y="3764831"/>
                  <a:pt x="3831168" y="3687155"/>
                  <a:pt x="3670252" y="3622798"/>
                </a:cubicBez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48555" y="4189447"/>
                  <a:pt x="4498141" y="4221114"/>
                  <a:pt x="4546299" y="4254934"/>
                </a:cubicBezTo>
                <a:lnTo>
                  <a:pt x="4561743" y="4267200"/>
                </a:lnTo>
                <a:lnTo>
                  <a:pt x="4509274" y="4267200"/>
                </a:lnTo>
                <a:lnTo>
                  <a:pt x="4383389" y="4184369"/>
                </a:ln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ubicBezTo>
                  <a:pt x="3768399" y="3765347"/>
                  <a:pt x="3873410" y="3884450"/>
                  <a:pt x="3989938" y="3991685"/>
                </a:cubicBezTo>
                <a:cubicBezTo>
                  <a:pt x="4106468" y="4098916"/>
                  <a:pt x="4234512" y="4194281"/>
                  <a:pt x="4393907" y="4261258"/>
                </a:cubicBezTo>
                <a:lnTo>
                  <a:pt x="4408201" y="4267200"/>
                </a:lnTo>
                <a:lnTo>
                  <a:pt x="4250346" y="4267200"/>
                </a:lnTo>
                <a:lnTo>
                  <a:pt x="4245269" y="4265040"/>
                </a:lnTo>
                <a:cubicBezTo>
                  <a:pt x="4167858" y="4230709"/>
                  <a:pt x="4095232" y="4193560"/>
                  <a:pt x="4036318" y="4147013"/>
                </a:cubicBezTo>
                <a:cubicBezTo>
                  <a:pt x="3810777" y="3969273"/>
                  <a:pt x="3654591" y="3720297"/>
                  <a:pt x="3432098" y="3537312"/>
                </a:cubicBezTo>
                <a:cubicBezTo>
                  <a:pt x="3408505" y="3517876"/>
                  <a:pt x="3395188" y="3461306"/>
                  <a:pt x="3429186" y="3458784"/>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591522" y="3395900"/>
                  <a:pt x="5656650" y="3795361"/>
                  <a:pt x="5567647" y="4190286"/>
                </a:cubicBezTo>
                <a:lnTo>
                  <a:pt x="5545854" y="4267200"/>
                </a:lnTo>
                <a:lnTo>
                  <a:pt x="5391871" y="4267200"/>
                </a:lnTo>
                <a:lnTo>
                  <a:pt x="5318171" y="4175818"/>
                </a:lnTo>
                <a:cubicBezTo>
                  <a:pt x="5204859" y="4048423"/>
                  <a:pt x="5075331" y="3936412"/>
                  <a:pt x="4943646" y="3822916"/>
                </a:cubicBezTo>
                <a:cubicBezTo>
                  <a:pt x="4828850" y="3724110"/>
                  <a:pt x="4714058" y="3625311"/>
                  <a:pt x="4594837" y="3532274"/>
                </a:cubicBezTo>
                <a:cubicBezTo>
                  <a:pt x="4562450" y="3507077"/>
                  <a:pt x="4474786" y="3410282"/>
                  <a:pt x="4441737" y="3399734"/>
                </a:cubicBez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55961" y="4107518"/>
                  <a:pt x="5200834" y="4148352"/>
                  <a:pt x="5246890" y="4187633"/>
                </a:cubicBezTo>
                <a:lnTo>
                  <a:pt x="5347266" y="4267200"/>
                </a:lnTo>
                <a:lnTo>
                  <a:pt x="5164092" y="4267200"/>
                </a:lnTo>
                <a:lnTo>
                  <a:pt x="5108945" y="4232176"/>
                </a:lnTo>
                <a:cubicBezTo>
                  <a:pt x="4772838" y="3999708"/>
                  <a:pt x="4490756" y="358196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lnTo>
                  <a:pt x="10028060" y="4267200"/>
                </a:lnTo>
                <a:lnTo>
                  <a:pt x="9651813" y="4267200"/>
                </a:lnTo>
                <a:lnTo>
                  <a:pt x="9814527" y="4248048"/>
                </a:lnTo>
                <a:cubicBezTo>
                  <a:pt x="9748431" y="4225943"/>
                  <a:pt x="9681848" y="4217991"/>
                  <a:pt x="9615182" y="4220499"/>
                </a:cubicBezTo>
                <a:cubicBezTo>
                  <a:pt x="9565183" y="4222381"/>
                  <a:pt x="9515136" y="4230147"/>
                  <a:pt x="9465210" y="4242240"/>
                </a:cubicBezTo>
                <a:lnTo>
                  <a:pt x="9387108" y="4267200"/>
                </a:lnTo>
                <a:lnTo>
                  <a:pt x="9268441" y="4267200"/>
                </a:lnTo>
                <a:lnTo>
                  <a:pt x="9307676" y="4251276"/>
                </a:lnTo>
                <a:cubicBezTo>
                  <a:pt x="9459842" y="4196603"/>
                  <a:pt x="9613869" y="4164948"/>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473491" y="3921431"/>
                  <a:pt x="1402113" y="4025542"/>
                  <a:pt x="1325720" y="4125411"/>
                </a:cubicBezTo>
                <a:lnTo>
                  <a:pt x="1206279" y="4267200"/>
                </a:lnTo>
                <a:lnTo>
                  <a:pt x="1115040" y="4267200"/>
                </a:lnTo>
                <a:lnTo>
                  <a:pt x="1258195" y="4099624"/>
                </a:lnTo>
                <a:cubicBezTo>
                  <a:pt x="1315987" y="4027073"/>
                  <a:pt x="1371166" y="3952247"/>
                  <a:pt x="1423113" y="3874565"/>
                </a:cubicBezTo>
                <a:lnTo>
                  <a:pt x="1260565" y="4031982"/>
                </a:lnTo>
                <a:cubicBezTo>
                  <a:pt x="1197929" y="4092559"/>
                  <a:pt x="1134310" y="4154329"/>
                  <a:pt x="1073327" y="4218727"/>
                </a:cubicBezTo>
                <a:lnTo>
                  <a:pt x="1032294" y="4267200"/>
                </a:lnTo>
                <a:lnTo>
                  <a:pt x="993830" y="4267200"/>
                </a:lnTo>
                <a:lnTo>
                  <a:pt x="1051860" y="4198693"/>
                </a:lnTo>
                <a:cubicBezTo>
                  <a:pt x="1113440" y="4133732"/>
                  <a:pt x="1177549" y="4071540"/>
                  <a:pt x="1240607" y="4010401"/>
                </a:cubicBezTo>
                <a:lnTo>
                  <a:pt x="1310106" y="3943217"/>
                </a:lnTo>
                <a:cubicBezTo>
                  <a:pt x="1174685" y="4033303"/>
                  <a:pt x="1054913" y="4139624"/>
                  <a:pt x="952103" y="4265972"/>
                </a:cubicBezTo>
                <a:lnTo>
                  <a:pt x="951207" y="4267200"/>
                </a:lnTo>
                <a:lnTo>
                  <a:pt x="862760" y="4267200"/>
                </a:lnTo>
                <a:lnTo>
                  <a:pt x="909145" y="4199225"/>
                </a:lnTo>
                <a:cubicBezTo>
                  <a:pt x="998789" y="4086824"/>
                  <a:pt x="1101084" y="3991246"/>
                  <a:pt x="1214067" y="3908561"/>
                </a:cubicBezTo>
                <a:cubicBezTo>
                  <a:pt x="1023317" y="3973399"/>
                  <a:pt x="824392" y="4020568"/>
                  <a:pt x="640967" y="4105601"/>
                </a:cubicBezTo>
                <a:cubicBezTo>
                  <a:pt x="549674" y="4147907"/>
                  <a:pt x="460581" y="4194508"/>
                  <a:pt x="372807" y="4243651"/>
                </a:cubicBezTo>
                <a:lnTo>
                  <a:pt x="332830" y="4267200"/>
                </a:lnTo>
                <a:lnTo>
                  <a:pt x="168301" y="4267200"/>
                </a:lnTo>
                <a:lnTo>
                  <a:pt x="278002" y="4201399"/>
                </a:lnTo>
                <a:cubicBezTo>
                  <a:pt x="359885" y="4153808"/>
                  <a:pt x="442683" y="4107866"/>
                  <a:pt x="527241" y="4065078"/>
                </a:cubicBezTo>
                <a:cubicBezTo>
                  <a:pt x="838255" y="3908281"/>
                  <a:pt x="1212318" y="3863093"/>
                  <a:pt x="1510397" y="3684705"/>
                </a:cubicBezTo>
                <a:cubicBezTo>
                  <a:pt x="1390337" y="3729510"/>
                  <a:pt x="1267181" y="3766747"/>
                  <a:pt x="1146550" y="3802012"/>
                </a:cubicBezTo>
                <a:cubicBezTo>
                  <a:pt x="997862" y="3845736"/>
                  <a:pt x="843568" y="3890871"/>
                  <a:pt x="698834" y="3952272"/>
                </a:cubicBezTo>
                <a:cubicBezTo>
                  <a:pt x="519814" y="4027898"/>
                  <a:pt x="352828" y="4127506"/>
                  <a:pt x="192528" y="4236299"/>
                </a:cubicBezTo>
                <a:lnTo>
                  <a:pt x="148586" y="4267200"/>
                </a:lnTo>
                <a:lnTo>
                  <a:pt x="98116" y="4267200"/>
                </a:lnTo>
                <a:lnTo>
                  <a:pt x="169669" y="4216852"/>
                </a:lnTo>
                <a:cubicBezTo>
                  <a:pt x="333361" y="4105506"/>
                  <a:pt x="504130" y="4002947"/>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ubicBezTo>
                  <a:pt x="1247578" y="3654578"/>
                  <a:pt x="1180153" y="3656293"/>
                  <a:pt x="1109304" y="3669030"/>
                </a:cubicBezTo>
                <a:cubicBezTo>
                  <a:pt x="794692" y="3725281"/>
                  <a:pt x="516258" y="3901624"/>
                  <a:pt x="258951" y="4111994"/>
                </a:cubicBezTo>
                <a:lnTo>
                  <a:pt x="80807" y="4267200"/>
                </a:lnTo>
                <a:lnTo>
                  <a:pt x="0" y="4267200"/>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8"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cubicBezTo>
                  <a:pt x="5227195" y="227945"/>
                  <a:pt x="5244285" y="227765"/>
                  <a:pt x="5261015" y="227087"/>
                </a:cubicBez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7" name="Rectangle 16">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201"/>
            <a:ext cx="11277600" cy="5943598"/>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D2A628D7-55F2-51F5-7DDD-9212213CEE68}"/>
              </a:ext>
            </a:extLst>
          </p:cNvPr>
          <p:cNvSpPr>
            <a:spLocks noGrp="1"/>
          </p:cNvSpPr>
          <p:nvPr>
            <p:ph type="title"/>
          </p:nvPr>
        </p:nvSpPr>
        <p:spPr>
          <a:xfrm>
            <a:off x="1143000" y="990599"/>
            <a:ext cx="9906000" cy="685800"/>
          </a:xfrm>
        </p:spPr>
        <p:txBody>
          <a:bodyPr anchor="t">
            <a:normAutofit/>
          </a:bodyPr>
          <a:lstStyle/>
          <a:p>
            <a:r>
              <a:rPr lang="en-US" sz="2200"/>
              <a:t>Problem 2: Properly Reflecting differences in Scores Assigned by Different Evaluators</a:t>
            </a:r>
          </a:p>
        </p:txBody>
      </p:sp>
      <p:graphicFrame>
        <p:nvGraphicFramePr>
          <p:cNvPr id="5" name="Content Placeholder 2">
            <a:extLst>
              <a:ext uri="{FF2B5EF4-FFF2-40B4-BE49-F238E27FC236}">
                <a16:creationId xmlns:a16="http://schemas.microsoft.com/office/drawing/2014/main" id="{6A4A6851-FD89-C572-3A4E-65FD5A185462}"/>
              </a:ext>
            </a:extLst>
          </p:cNvPr>
          <p:cNvGraphicFramePr>
            <a:graphicFrameLocks noGrp="1"/>
          </p:cNvGraphicFramePr>
          <p:nvPr>
            <p:ph idx="1"/>
            <p:extLst>
              <p:ext uri="{D42A27DB-BD31-4B8C-83A1-F6EECF244321}">
                <p14:modId xmlns:p14="http://schemas.microsoft.com/office/powerpoint/2010/main" val="1470372640"/>
              </p:ext>
            </p:extLst>
          </p:nvPr>
        </p:nvGraphicFramePr>
        <p:xfrm>
          <a:off x="685800" y="2137228"/>
          <a:ext cx="10820400" cy="373379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74565611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B95533DB-52F8-603B-AE4C-B75984A66454}"/>
              </a:ext>
            </a:extLst>
          </p:cNvPr>
          <p:cNvSpPr>
            <a:spLocks noGrp="1"/>
          </p:cNvSpPr>
          <p:nvPr>
            <p:ph type="title"/>
          </p:nvPr>
        </p:nvSpPr>
        <p:spPr>
          <a:xfrm>
            <a:off x="1143000" y="1676400"/>
            <a:ext cx="3810000" cy="3505200"/>
          </a:xfrm>
        </p:spPr>
        <p:txBody>
          <a:bodyPr anchor="t">
            <a:normAutofit/>
          </a:bodyPr>
          <a:lstStyle/>
          <a:p>
            <a:r>
              <a:rPr lang="en-US" sz="4000"/>
              <a:t>Problem 3: Alignment with Legal Thresholds</a:t>
            </a:r>
          </a:p>
        </p:txBody>
      </p:sp>
      <p:sp>
        <p:nvSpPr>
          <p:cNvPr id="3" name="Content Placeholder 2">
            <a:extLst>
              <a:ext uri="{FF2B5EF4-FFF2-40B4-BE49-F238E27FC236}">
                <a16:creationId xmlns:a16="http://schemas.microsoft.com/office/drawing/2014/main" id="{FC1AB9C3-2E77-6E06-13C7-A8DF52F82FD7}"/>
              </a:ext>
            </a:extLst>
          </p:cNvPr>
          <p:cNvSpPr>
            <a:spLocks noGrp="1"/>
          </p:cNvSpPr>
          <p:nvPr>
            <p:ph idx="1"/>
          </p:nvPr>
        </p:nvSpPr>
        <p:spPr>
          <a:xfrm>
            <a:off x="5181604" y="1676400"/>
            <a:ext cx="5638796" cy="3505200"/>
          </a:xfrm>
        </p:spPr>
        <p:txBody>
          <a:bodyPr>
            <a:normAutofit/>
          </a:bodyPr>
          <a:lstStyle/>
          <a:p>
            <a:r>
              <a:rPr lang="en-US" sz="2400">
                <a:solidFill>
                  <a:schemeClr val="tx1">
                    <a:alpha val="55000"/>
                  </a:schemeClr>
                </a:solidFill>
              </a:rPr>
              <a:t>Sometimes forensic evaluators have to carry out assessments that speak to some legally defined risk threshold, such as more likely than not</a:t>
            </a:r>
          </a:p>
          <a:p>
            <a:r>
              <a:rPr lang="en-US" sz="2400">
                <a:solidFill>
                  <a:schemeClr val="tx1">
                    <a:alpha val="55000"/>
                  </a:schemeClr>
                </a:solidFill>
              </a:rPr>
              <a:t>The imprecise nature of the risk levels means that the risk estimates associated with them may not align with the legal threshold</a:t>
            </a:r>
          </a:p>
        </p:txBody>
      </p:sp>
    </p:spTree>
    <p:extLst>
      <p:ext uri="{BB962C8B-B14F-4D97-AF65-F5344CB8AC3E}">
        <p14:creationId xmlns:p14="http://schemas.microsoft.com/office/powerpoint/2010/main" val="90109682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C601D262-1964-904B-E125-D1771478BF43}"/>
              </a:ext>
            </a:extLst>
          </p:cNvPr>
          <p:cNvSpPr>
            <a:spLocks noGrp="1"/>
          </p:cNvSpPr>
          <p:nvPr>
            <p:ph type="title"/>
          </p:nvPr>
        </p:nvSpPr>
        <p:spPr>
          <a:xfrm>
            <a:off x="1143000" y="1676400"/>
            <a:ext cx="2504090" cy="3505200"/>
          </a:xfrm>
        </p:spPr>
        <p:txBody>
          <a:bodyPr anchor="t">
            <a:normAutofit/>
          </a:bodyPr>
          <a:lstStyle/>
          <a:p>
            <a:r>
              <a:rPr lang="en-US" sz="3200" dirty="0"/>
              <a:t>Problem 5: Heterogeneity of Risk within a Risk Level</a:t>
            </a:r>
          </a:p>
        </p:txBody>
      </p:sp>
      <p:sp>
        <p:nvSpPr>
          <p:cNvPr id="3" name="Content Placeholder 2">
            <a:extLst>
              <a:ext uri="{FF2B5EF4-FFF2-40B4-BE49-F238E27FC236}">
                <a16:creationId xmlns:a16="http://schemas.microsoft.com/office/drawing/2014/main" id="{DF8F7F05-7BC4-F314-6DA9-61745FF4AAAB}"/>
              </a:ext>
            </a:extLst>
          </p:cNvPr>
          <p:cNvSpPr>
            <a:spLocks noGrp="1"/>
          </p:cNvSpPr>
          <p:nvPr>
            <p:ph idx="1"/>
          </p:nvPr>
        </p:nvSpPr>
        <p:spPr>
          <a:xfrm>
            <a:off x="3867807" y="1676400"/>
            <a:ext cx="7304690" cy="3505200"/>
          </a:xfrm>
        </p:spPr>
        <p:txBody>
          <a:bodyPr>
            <a:normAutofit fontScale="92500" lnSpcReduction="20000"/>
          </a:bodyPr>
          <a:lstStyle/>
          <a:p>
            <a:r>
              <a:rPr lang="en-US" sz="2200" dirty="0">
                <a:solidFill>
                  <a:schemeClr val="tx1">
                    <a:alpha val="55000"/>
                  </a:schemeClr>
                </a:solidFill>
              </a:rPr>
              <a:t>Because standardized risk levels are broad, they summarize a range of risk. Individuals close to the category boundary may have a risk which is quite different from the overall risk estimate for the category</a:t>
            </a:r>
          </a:p>
          <a:p>
            <a:r>
              <a:rPr lang="en-US" sz="2200" dirty="0">
                <a:solidFill>
                  <a:schemeClr val="tx1">
                    <a:alpha val="55000"/>
                  </a:schemeClr>
                </a:solidFill>
              </a:rPr>
              <a:t>As a consequence, just because the risk level associated with the risk level meets some legally defined threshold, that does not mean that everyone assigned to that risk level meets the legally defined threshold</a:t>
            </a:r>
          </a:p>
          <a:p>
            <a:r>
              <a:rPr lang="en-US" sz="2200" dirty="0">
                <a:solidFill>
                  <a:schemeClr val="tx1">
                    <a:alpha val="55000"/>
                  </a:schemeClr>
                </a:solidFill>
              </a:rPr>
              <a:t>The average sexual recidivism rate for the category would be expected to accurately represent the risk of individuals in the middle of the risk level; however, it would over-estimate the risk for those at the bottom of the risk level while underestimating risk for those at the top.</a:t>
            </a:r>
          </a:p>
          <a:p>
            <a:endParaRPr lang="en-US" sz="1500" dirty="0">
              <a:solidFill>
                <a:schemeClr val="tx1">
                  <a:alpha val="55000"/>
                </a:schemeClr>
              </a:solidFill>
            </a:endParaRPr>
          </a:p>
        </p:txBody>
      </p:sp>
    </p:spTree>
    <p:extLst>
      <p:ext uri="{BB962C8B-B14F-4D97-AF65-F5344CB8AC3E}">
        <p14:creationId xmlns:p14="http://schemas.microsoft.com/office/powerpoint/2010/main" val="411904446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713AE29E-57E6-091A-A21E-6F6D320BA7F9}"/>
              </a:ext>
            </a:extLst>
          </p:cNvPr>
          <p:cNvSpPr>
            <a:spLocks noGrp="1"/>
          </p:cNvSpPr>
          <p:nvPr>
            <p:ph type="title"/>
          </p:nvPr>
        </p:nvSpPr>
        <p:spPr>
          <a:xfrm>
            <a:off x="1143000" y="1676400"/>
            <a:ext cx="3810000" cy="3505200"/>
          </a:xfrm>
        </p:spPr>
        <p:txBody>
          <a:bodyPr anchor="t">
            <a:normAutofit/>
          </a:bodyPr>
          <a:lstStyle/>
          <a:p>
            <a:r>
              <a:rPr lang="en-US" sz="4000"/>
              <a:t>Project</a:t>
            </a:r>
          </a:p>
        </p:txBody>
      </p:sp>
      <p:sp>
        <p:nvSpPr>
          <p:cNvPr id="3" name="Content Placeholder 2">
            <a:extLst>
              <a:ext uri="{FF2B5EF4-FFF2-40B4-BE49-F238E27FC236}">
                <a16:creationId xmlns:a16="http://schemas.microsoft.com/office/drawing/2014/main" id="{FFE2EA11-3A46-9B9E-3BEB-19B275C85A23}"/>
              </a:ext>
            </a:extLst>
          </p:cNvPr>
          <p:cNvSpPr>
            <a:spLocks noGrp="1"/>
          </p:cNvSpPr>
          <p:nvPr>
            <p:ph idx="1"/>
          </p:nvPr>
        </p:nvSpPr>
        <p:spPr>
          <a:xfrm>
            <a:off x="5181604" y="1676400"/>
            <a:ext cx="5638796" cy="3505200"/>
          </a:xfrm>
        </p:spPr>
        <p:txBody>
          <a:bodyPr>
            <a:normAutofit/>
          </a:bodyPr>
          <a:lstStyle/>
          <a:p>
            <a:r>
              <a:rPr lang="en-US" sz="2400">
                <a:solidFill>
                  <a:schemeClr val="tx1">
                    <a:alpha val="55000"/>
                  </a:schemeClr>
                </a:solidFill>
              </a:rPr>
              <a:t>To overcome these problems by developing more precise risk estimates based on a logistic regression equation</a:t>
            </a:r>
          </a:p>
          <a:p>
            <a:r>
              <a:rPr lang="en-US" sz="2400">
                <a:solidFill>
                  <a:schemeClr val="tx1">
                    <a:alpha val="55000"/>
                  </a:schemeClr>
                </a:solidFill>
              </a:rPr>
              <a:t>To provide a user-friendly implementation of the logistic regression equation</a:t>
            </a:r>
          </a:p>
        </p:txBody>
      </p:sp>
    </p:spTree>
    <p:extLst>
      <p:ext uri="{BB962C8B-B14F-4D97-AF65-F5344CB8AC3E}">
        <p14:creationId xmlns:p14="http://schemas.microsoft.com/office/powerpoint/2010/main" val="106242323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2B23F9F2-E5E4-BD62-CF60-6A9FBBCE1AE0}"/>
              </a:ext>
            </a:extLst>
          </p:cNvPr>
          <p:cNvSpPr>
            <a:spLocks noGrp="1"/>
          </p:cNvSpPr>
          <p:nvPr>
            <p:ph type="title"/>
          </p:nvPr>
        </p:nvSpPr>
        <p:spPr>
          <a:xfrm>
            <a:off x="685800" y="1676400"/>
            <a:ext cx="3810000" cy="3505200"/>
          </a:xfrm>
        </p:spPr>
        <p:txBody>
          <a:bodyPr anchor="t">
            <a:normAutofit/>
          </a:bodyPr>
          <a:lstStyle/>
          <a:p>
            <a:r>
              <a:rPr lang="en-US" sz="4000"/>
              <a:t>Why didn’t we do this already?</a:t>
            </a:r>
          </a:p>
        </p:txBody>
      </p:sp>
      <p:sp>
        <p:nvSpPr>
          <p:cNvPr id="3" name="Content Placeholder 2">
            <a:extLst>
              <a:ext uri="{FF2B5EF4-FFF2-40B4-BE49-F238E27FC236}">
                <a16:creationId xmlns:a16="http://schemas.microsoft.com/office/drawing/2014/main" id="{21ECEE30-D332-1880-715D-5EB194D5272F}"/>
              </a:ext>
            </a:extLst>
          </p:cNvPr>
          <p:cNvSpPr>
            <a:spLocks noGrp="1"/>
          </p:cNvSpPr>
          <p:nvPr>
            <p:ph idx="1"/>
          </p:nvPr>
        </p:nvSpPr>
        <p:spPr>
          <a:xfrm>
            <a:off x="4724404" y="1676400"/>
            <a:ext cx="5638796" cy="3505200"/>
          </a:xfrm>
        </p:spPr>
        <p:txBody>
          <a:bodyPr>
            <a:normAutofit/>
          </a:bodyPr>
          <a:lstStyle/>
          <a:p>
            <a:r>
              <a:rPr lang="en-US" sz="2400">
                <a:solidFill>
                  <a:schemeClr val="tx1">
                    <a:alpha val="55000"/>
                  </a:schemeClr>
                </a:solidFill>
              </a:rPr>
              <a:t>Karl Hanson was concerned that they did not have sufficient data to support reliable recidivism estimates based on individual scores</a:t>
            </a:r>
          </a:p>
          <a:p>
            <a:r>
              <a:rPr lang="en-US" sz="2400">
                <a:solidFill>
                  <a:schemeClr val="tx1">
                    <a:alpha val="55000"/>
                  </a:schemeClr>
                </a:solidFill>
              </a:rPr>
              <a:t>Karl Hanson is more concerned with using STABLE as part of triaging large DOC populations, a task for which standardized risk levels are better designed</a:t>
            </a:r>
          </a:p>
        </p:txBody>
      </p:sp>
    </p:spTree>
    <p:extLst>
      <p:ext uri="{BB962C8B-B14F-4D97-AF65-F5344CB8AC3E}">
        <p14:creationId xmlns:p14="http://schemas.microsoft.com/office/powerpoint/2010/main" val="372266901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9471711F-92AC-C3B8-4E33-A5C055FDA3E3}"/>
              </a:ext>
            </a:extLst>
          </p:cNvPr>
          <p:cNvPicPr>
            <a:picLocks noChangeAspect="1"/>
          </p:cNvPicPr>
          <p:nvPr/>
        </p:nvPicPr>
        <p:blipFill rotWithShape="1">
          <a:blip r:embed="rId2">
            <a:duotone>
              <a:schemeClr val="bg2">
                <a:shade val="45000"/>
                <a:satMod val="135000"/>
              </a:schemeClr>
              <a:prstClr val="white"/>
            </a:duotone>
          </a:blip>
          <a:srcRect t="8525" r="9091" b="14866"/>
          <a:stretch/>
        </p:blipFill>
        <p:spPr>
          <a:xfrm>
            <a:off x="20" y="10"/>
            <a:ext cx="12191980" cy="6857990"/>
          </a:xfrm>
          <a:prstGeom prst="rect">
            <a:avLst/>
          </a:prstGeom>
        </p:spPr>
      </p:pic>
      <p:sp>
        <p:nvSpPr>
          <p:cNvPr id="15" name="Rectangle 14">
            <a:extLst>
              <a:ext uri="{FF2B5EF4-FFF2-40B4-BE49-F238E27FC236}">
                <a16:creationId xmlns:a16="http://schemas.microsoft.com/office/drawing/2014/main" id="{B50AB553-2A96-4A92-96F2-93548E09695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gradFill>
            <a:gsLst>
              <a:gs pos="10000">
                <a:schemeClr val="bg2">
                  <a:alpha val="68000"/>
                </a:schemeClr>
              </a:gs>
              <a:gs pos="85000">
                <a:schemeClr val="bg2">
                  <a:alpha val="97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8CE7B8A7-A792-5E86-FFF6-E2009467778B}"/>
              </a:ext>
            </a:extLst>
          </p:cNvPr>
          <p:cNvSpPr>
            <a:spLocks noGrp="1"/>
          </p:cNvSpPr>
          <p:nvPr>
            <p:ph type="title"/>
          </p:nvPr>
        </p:nvSpPr>
        <p:spPr>
          <a:xfrm>
            <a:off x="838200" y="365125"/>
            <a:ext cx="10515600" cy="1325563"/>
          </a:xfrm>
        </p:spPr>
        <p:txBody>
          <a:bodyPr>
            <a:normAutofit/>
          </a:bodyPr>
          <a:lstStyle/>
          <a:p>
            <a:r>
              <a:rPr lang="en-US" dirty="0"/>
              <a:t>Opportunity</a:t>
            </a:r>
          </a:p>
        </p:txBody>
      </p:sp>
      <p:graphicFrame>
        <p:nvGraphicFramePr>
          <p:cNvPr id="5" name="Content Placeholder 2">
            <a:extLst>
              <a:ext uri="{FF2B5EF4-FFF2-40B4-BE49-F238E27FC236}">
                <a16:creationId xmlns:a16="http://schemas.microsoft.com/office/drawing/2014/main" id="{3F8364FF-8F95-3285-A240-5FBF8B782474}"/>
              </a:ext>
            </a:extLst>
          </p:cNvPr>
          <p:cNvGraphicFramePr>
            <a:graphicFrameLocks noGrp="1"/>
          </p:cNvGraphicFramePr>
          <p:nvPr>
            <p:ph idx="1"/>
            <p:extLst>
              <p:ext uri="{D42A27DB-BD31-4B8C-83A1-F6EECF244321}">
                <p14:modId xmlns:p14="http://schemas.microsoft.com/office/powerpoint/2010/main" val="876936660"/>
              </p:ext>
            </p:extLst>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55491287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6BC753-0F2B-CCB7-AE10-3EA9403D2A48}"/>
              </a:ext>
            </a:extLst>
          </p:cNvPr>
          <p:cNvSpPr>
            <a:spLocks noGrp="1"/>
          </p:cNvSpPr>
          <p:nvPr>
            <p:ph type="title"/>
          </p:nvPr>
        </p:nvSpPr>
        <p:spPr/>
        <p:txBody>
          <a:bodyPr anchor="b">
            <a:normAutofit/>
          </a:bodyPr>
          <a:lstStyle/>
          <a:p>
            <a:pPr algn="ctr"/>
            <a:r>
              <a:rPr lang="en-US" sz="3600"/>
              <a:t>Form of the Logistic Regression Equation</a:t>
            </a:r>
          </a:p>
        </p:txBody>
      </p:sp>
      <p:pic>
        <p:nvPicPr>
          <p:cNvPr id="4" name="Content Placeholder 3">
            <a:extLst>
              <a:ext uri="{FF2B5EF4-FFF2-40B4-BE49-F238E27FC236}">
                <a16:creationId xmlns:a16="http://schemas.microsoft.com/office/drawing/2014/main" id="{57150B86-7C5F-662F-4412-A1322EDD1F1D}"/>
              </a:ext>
            </a:extLst>
          </p:cNvPr>
          <p:cNvPicPr>
            <a:picLocks noChangeAspect="1"/>
          </p:cNvPicPr>
          <p:nvPr/>
        </p:nvPicPr>
        <p:blipFill>
          <a:blip r:embed="rId2"/>
          <a:stretch>
            <a:fillRect/>
          </a:stretch>
        </p:blipFill>
        <p:spPr>
          <a:xfrm>
            <a:off x="1562100" y="1926264"/>
            <a:ext cx="9291637" cy="1236036"/>
          </a:xfrm>
          <a:prstGeom prst="rect">
            <a:avLst/>
          </a:prstGeom>
        </p:spPr>
      </p:pic>
    </p:spTree>
    <p:extLst>
      <p:ext uri="{BB962C8B-B14F-4D97-AF65-F5344CB8AC3E}">
        <p14:creationId xmlns:p14="http://schemas.microsoft.com/office/powerpoint/2010/main" val="135378543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FFC139-9A70-3515-B1F0-F7FF67751006}"/>
              </a:ext>
            </a:extLst>
          </p:cNvPr>
          <p:cNvSpPr>
            <a:spLocks noGrp="1"/>
          </p:cNvSpPr>
          <p:nvPr>
            <p:ph type="title"/>
          </p:nvPr>
        </p:nvSpPr>
        <p:spPr/>
        <p:txBody>
          <a:bodyPr/>
          <a:lstStyle/>
          <a:p>
            <a:r>
              <a:rPr lang="en-US" dirty="0"/>
              <a:t>You need Estimates of all three b Coefficients</a:t>
            </a:r>
          </a:p>
        </p:txBody>
      </p:sp>
      <p:sp>
        <p:nvSpPr>
          <p:cNvPr id="3" name="Content Placeholder 2">
            <a:extLst>
              <a:ext uri="{FF2B5EF4-FFF2-40B4-BE49-F238E27FC236}">
                <a16:creationId xmlns:a16="http://schemas.microsoft.com/office/drawing/2014/main" id="{93FD0808-4626-F520-7E8F-BB9953B975EC}"/>
              </a:ext>
            </a:extLst>
          </p:cNvPr>
          <p:cNvSpPr>
            <a:spLocks noGrp="1"/>
          </p:cNvSpPr>
          <p:nvPr>
            <p:ph idx="1"/>
          </p:nvPr>
        </p:nvSpPr>
        <p:spPr/>
        <p:txBody>
          <a:bodyPr/>
          <a:lstStyle/>
          <a:p>
            <a:r>
              <a:rPr lang="en-US" dirty="0"/>
              <a:t>B</a:t>
            </a:r>
            <a:r>
              <a:rPr lang="en-US" baseline="-25000" dirty="0"/>
              <a:t>0</a:t>
            </a:r>
          </a:p>
          <a:p>
            <a:pPr lvl="1"/>
            <a:r>
              <a:rPr lang="en-US" dirty="0"/>
              <a:t>To carry the base rate</a:t>
            </a:r>
          </a:p>
          <a:p>
            <a:r>
              <a:rPr lang="en-US" dirty="0"/>
              <a:t>B</a:t>
            </a:r>
            <a:r>
              <a:rPr lang="en-US" baseline="-25000" dirty="0"/>
              <a:t>1</a:t>
            </a:r>
          </a:p>
          <a:p>
            <a:pPr lvl="1"/>
            <a:r>
              <a:rPr lang="en-US" dirty="0"/>
              <a:t>To carry the incremental effect of Static-99R over STABLE</a:t>
            </a:r>
          </a:p>
          <a:p>
            <a:r>
              <a:rPr lang="en-US" dirty="0"/>
              <a:t>B</a:t>
            </a:r>
            <a:r>
              <a:rPr lang="en-US" baseline="-25000" dirty="0"/>
              <a:t>2</a:t>
            </a:r>
          </a:p>
          <a:p>
            <a:pPr lvl="1"/>
            <a:r>
              <a:rPr lang="en-US" dirty="0"/>
              <a:t>To carry </a:t>
            </a:r>
            <a:r>
              <a:rPr lang="en-US"/>
              <a:t>the incremental </a:t>
            </a:r>
            <a:r>
              <a:rPr lang="en-US" dirty="0"/>
              <a:t>effect of STABLE over Static-99R</a:t>
            </a:r>
          </a:p>
          <a:p>
            <a:endParaRPr lang="en-US" dirty="0"/>
          </a:p>
          <a:p>
            <a:endParaRPr lang="en-US" dirty="0"/>
          </a:p>
        </p:txBody>
      </p:sp>
    </p:spTree>
    <p:extLst>
      <p:ext uri="{BB962C8B-B14F-4D97-AF65-F5344CB8AC3E}">
        <p14:creationId xmlns:p14="http://schemas.microsoft.com/office/powerpoint/2010/main" val="185595462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AE23DEE1-15A4-5F97-18D9-0D6C41DA71EF}"/>
              </a:ext>
            </a:extLst>
          </p:cNvPr>
          <p:cNvSpPr>
            <a:spLocks noGrp="1"/>
          </p:cNvSpPr>
          <p:nvPr>
            <p:ph type="title"/>
          </p:nvPr>
        </p:nvSpPr>
        <p:spPr>
          <a:xfrm>
            <a:off x="1143000" y="1676400"/>
            <a:ext cx="3810000" cy="3505200"/>
          </a:xfrm>
        </p:spPr>
        <p:txBody>
          <a:bodyPr anchor="t">
            <a:normAutofit/>
          </a:bodyPr>
          <a:lstStyle/>
          <a:p>
            <a:r>
              <a:rPr lang="en-US" sz="4000"/>
              <a:t>Brankley et al provided the Incremental Bs</a:t>
            </a:r>
          </a:p>
        </p:txBody>
      </p:sp>
      <p:sp>
        <p:nvSpPr>
          <p:cNvPr id="3" name="Content Placeholder 2">
            <a:extLst>
              <a:ext uri="{FF2B5EF4-FFF2-40B4-BE49-F238E27FC236}">
                <a16:creationId xmlns:a16="http://schemas.microsoft.com/office/drawing/2014/main" id="{609BAB47-1907-5976-9EC2-35BC3B62077F}"/>
              </a:ext>
            </a:extLst>
          </p:cNvPr>
          <p:cNvSpPr>
            <a:spLocks noGrp="1"/>
          </p:cNvSpPr>
          <p:nvPr>
            <p:ph idx="1"/>
          </p:nvPr>
        </p:nvSpPr>
        <p:spPr>
          <a:xfrm>
            <a:off x="5181604" y="1676400"/>
            <a:ext cx="5638796" cy="3505200"/>
          </a:xfrm>
        </p:spPr>
        <p:txBody>
          <a:bodyPr>
            <a:normAutofit/>
          </a:bodyPr>
          <a:lstStyle/>
          <a:p>
            <a:r>
              <a:rPr lang="en-US" sz="2200">
                <a:solidFill>
                  <a:schemeClr val="tx1">
                    <a:alpha val="55000"/>
                  </a:schemeClr>
                </a:solidFill>
              </a:rPr>
              <a:t>A limitation is that these were incremental Bs from Cox Regression which relates to a Hazard Ratio rather than from Logistic Regression which relates to an Odds Ratio</a:t>
            </a:r>
          </a:p>
          <a:p>
            <a:r>
              <a:rPr lang="en-US" sz="2200">
                <a:solidFill>
                  <a:schemeClr val="tx1">
                    <a:alpha val="55000"/>
                  </a:schemeClr>
                </a:solidFill>
              </a:rPr>
              <a:t>However, these are known to be largely equivalent when the base rate is low as it is for sexual recidivism, so it was reasonable to use these Bs for our logistic regression equation </a:t>
            </a:r>
          </a:p>
        </p:txBody>
      </p:sp>
    </p:spTree>
    <p:extLst>
      <p:ext uri="{BB962C8B-B14F-4D97-AF65-F5344CB8AC3E}">
        <p14:creationId xmlns:p14="http://schemas.microsoft.com/office/powerpoint/2010/main" val="186311329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A6450C13-97CE-0719-54E5-2E679D6DB560}"/>
              </a:ext>
            </a:extLst>
          </p:cNvPr>
          <p:cNvSpPr>
            <a:spLocks noGrp="1"/>
          </p:cNvSpPr>
          <p:nvPr>
            <p:ph type="title"/>
          </p:nvPr>
        </p:nvSpPr>
        <p:spPr/>
        <p:txBody>
          <a:bodyPr/>
          <a:lstStyle/>
          <a:p>
            <a:r>
              <a:rPr lang="en-US" dirty="0"/>
              <a:t>This gave us</a:t>
            </a:r>
          </a:p>
        </p:txBody>
      </p:sp>
      <p:pic>
        <p:nvPicPr>
          <p:cNvPr id="5" name="Picture 4">
            <a:extLst>
              <a:ext uri="{FF2B5EF4-FFF2-40B4-BE49-F238E27FC236}">
                <a16:creationId xmlns:a16="http://schemas.microsoft.com/office/drawing/2014/main" id="{5E0F75E2-401F-0F5C-DB26-9F3A0BFF3C6D}"/>
              </a:ext>
            </a:extLst>
          </p:cNvPr>
          <p:cNvPicPr>
            <a:picLocks noChangeAspect="1"/>
          </p:cNvPicPr>
          <p:nvPr/>
        </p:nvPicPr>
        <p:blipFill>
          <a:blip r:embed="rId2"/>
          <a:stretch>
            <a:fillRect/>
          </a:stretch>
        </p:blipFill>
        <p:spPr>
          <a:xfrm>
            <a:off x="2362200" y="3067050"/>
            <a:ext cx="8705850" cy="1885950"/>
          </a:xfrm>
          <a:prstGeom prst="rect">
            <a:avLst/>
          </a:prstGeom>
        </p:spPr>
      </p:pic>
    </p:spTree>
    <p:extLst>
      <p:ext uri="{BB962C8B-B14F-4D97-AF65-F5344CB8AC3E}">
        <p14:creationId xmlns:p14="http://schemas.microsoft.com/office/powerpoint/2010/main" val="158095800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6E61B563-A4B2-5783-81AF-A2A053D7476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5352229"/>
            <a:ext cx="12192000" cy="1519356"/>
            <a:chOff x="0" y="-29768"/>
            <a:chExt cx="12202174" cy="1519356"/>
          </a:xfrm>
        </p:grpSpPr>
        <p:sp>
          <p:nvSpPr>
            <p:cNvPr id="11" name="Rectangle 10">
              <a:extLst>
                <a:ext uri="{FF2B5EF4-FFF2-40B4-BE49-F238E27FC236}">
                  <a16:creationId xmlns:a16="http://schemas.microsoft.com/office/drawing/2014/main" id="{40633BBC-8C60-7DC4-F0CC-CE322510963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a:off x="5341412" y="-5371175"/>
              <a:ext cx="1519350" cy="12202174"/>
            </a:xfrm>
            <a:prstGeom prst="rect">
              <a:avLst/>
            </a:prstGeom>
            <a:gradFill>
              <a:gsLst>
                <a:gs pos="0">
                  <a:schemeClr val="accent5"/>
                </a:gs>
                <a:gs pos="100000">
                  <a:schemeClr val="accent2"/>
                </a:gs>
              </a:gsLst>
              <a:lin ang="10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CCC98078-F2A2-725C-ED61-320B63B695D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a:off x="9289101" y="-1429602"/>
              <a:ext cx="1507122" cy="4319024"/>
            </a:xfrm>
            <a:prstGeom prst="rect">
              <a:avLst/>
            </a:prstGeom>
            <a:gradFill>
              <a:gsLst>
                <a:gs pos="59000">
                  <a:schemeClr val="accent5">
                    <a:lumMod val="60000"/>
                    <a:lumOff val="40000"/>
                    <a:alpha val="0"/>
                  </a:schemeClr>
                </a:gs>
                <a:gs pos="100000">
                  <a:schemeClr val="accent5">
                    <a:lumMod val="60000"/>
                    <a:lumOff val="40000"/>
                  </a:schemeClr>
                </a:gs>
              </a:gsLst>
              <a:lin ang="1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21CD4C03-24F0-57A9-530E-8F2ABABDC55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a:off x="2880884" y="-2910652"/>
              <a:ext cx="1519356" cy="7281123"/>
            </a:xfrm>
            <a:prstGeom prst="rect">
              <a:avLst/>
            </a:prstGeom>
            <a:gradFill>
              <a:gsLst>
                <a:gs pos="29000">
                  <a:schemeClr val="accent5">
                    <a:lumMod val="60000"/>
                    <a:lumOff val="40000"/>
                    <a:alpha val="0"/>
                  </a:schemeClr>
                </a:gs>
                <a:gs pos="100000">
                  <a:schemeClr val="accent5">
                    <a:lumMod val="75000"/>
                    <a:alpha val="70000"/>
                  </a:schemeClr>
                </a:gs>
              </a:gsLst>
              <a:lin ang="10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Title 2">
            <a:extLst>
              <a:ext uri="{FF2B5EF4-FFF2-40B4-BE49-F238E27FC236}">
                <a16:creationId xmlns:a16="http://schemas.microsoft.com/office/drawing/2014/main" id="{59BF331A-9B33-CDEB-AC85-DBCEF9306B4D}"/>
              </a:ext>
            </a:extLst>
          </p:cNvPr>
          <p:cNvSpPr>
            <a:spLocks noGrp="1"/>
          </p:cNvSpPr>
          <p:nvPr>
            <p:ph type="title"/>
          </p:nvPr>
        </p:nvSpPr>
        <p:spPr>
          <a:xfrm>
            <a:off x="838200" y="5609902"/>
            <a:ext cx="6924026" cy="913975"/>
          </a:xfrm>
        </p:spPr>
        <p:txBody>
          <a:bodyPr vert="horz" lIns="91440" tIns="45720" rIns="91440" bIns="45720" rtlCol="0" anchor="ctr">
            <a:normAutofit/>
          </a:bodyPr>
          <a:lstStyle/>
          <a:p>
            <a:r>
              <a:rPr lang="en-US" sz="3200">
                <a:solidFill>
                  <a:srgbClr val="FFFFFF"/>
                </a:solidFill>
              </a:rPr>
              <a:t>Where to get the base rate?</a:t>
            </a:r>
          </a:p>
        </p:txBody>
      </p:sp>
      <p:pic>
        <p:nvPicPr>
          <p:cNvPr id="6" name="Picture 5" descr="A brown bulldog on the street">
            <a:extLst>
              <a:ext uri="{FF2B5EF4-FFF2-40B4-BE49-F238E27FC236}">
                <a16:creationId xmlns:a16="http://schemas.microsoft.com/office/drawing/2014/main" id="{F1708EA9-C3C7-7DF5-16FD-603D64E88DDA}"/>
              </a:ext>
            </a:extLst>
          </p:cNvPr>
          <p:cNvPicPr>
            <a:picLocks noChangeAspect="1"/>
          </p:cNvPicPr>
          <p:nvPr/>
        </p:nvPicPr>
        <p:blipFill rotWithShape="1">
          <a:blip r:embed="rId2"/>
          <a:srcRect t="7308" b="26925"/>
          <a:stretch/>
        </p:blipFill>
        <p:spPr>
          <a:xfrm>
            <a:off x="1" y="10"/>
            <a:ext cx="12191998" cy="5352218"/>
          </a:xfrm>
          <a:prstGeom prst="rect">
            <a:avLst/>
          </a:prstGeom>
        </p:spPr>
      </p:pic>
    </p:spTree>
    <p:extLst>
      <p:ext uri="{BB962C8B-B14F-4D97-AF65-F5344CB8AC3E}">
        <p14:creationId xmlns:p14="http://schemas.microsoft.com/office/powerpoint/2010/main" val="225736242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41F23EB4-1E85-511D-9325-917336F617E9}"/>
              </a:ext>
            </a:extLst>
          </p:cNvPr>
          <p:cNvSpPr>
            <a:spLocks noGrp="1"/>
          </p:cNvSpPr>
          <p:nvPr>
            <p:ph type="title"/>
          </p:nvPr>
        </p:nvSpPr>
        <p:spPr>
          <a:xfrm>
            <a:off x="1143000" y="1676400"/>
            <a:ext cx="3810000" cy="3505200"/>
          </a:xfrm>
        </p:spPr>
        <p:txBody>
          <a:bodyPr anchor="t">
            <a:normAutofit/>
          </a:bodyPr>
          <a:lstStyle/>
          <a:p>
            <a:r>
              <a:rPr lang="en-US" sz="4000" dirty="0"/>
              <a:t>Base Rates Estimates differ in Quality</a:t>
            </a:r>
          </a:p>
        </p:txBody>
      </p:sp>
      <p:sp>
        <p:nvSpPr>
          <p:cNvPr id="3" name="Content Placeholder 2">
            <a:extLst>
              <a:ext uri="{FF2B5EF4-FFF2-40B4-BE49-F238E27FC236}">
                <a16:creationId xmlns:a16="http://schemas.microsoft.com/office/drawing/2014/main" id="{895B9867-A490-71C5-6155-BD8DD62403F2}"/>
              </a:ext>
            </a:extLst>
          </p:cNvPr>
          <p:cNvSpPr>
            <a:spLocks noGrp="1"/>
          </p:cNvSpPr>
          <p:nvPr>
            <p:ph idx="1"/>
          </p:nvPr>
        </p:nvSpPr>
        <p:spPr>
          <a:xfrm>
            <a:off x="5181604" y="1676400"/>
            <a:ext cx="5638796" cy="3505200"/>
          </a:xfrm>
        </p:spPr>
        <p:txBody>
          <a:bodyPr>
            <a:normAutofit/>
          </a:bodyPr>
          <a:lstStyle/>
          <a:p>
            <a:r>
              <a:rPr lang="en-US" sz="1700">
                <a:solidFill>
                  <a:schemeClr val="tx1">
                    <a:alpha val="55000"/>
                  </a:schemeClr>
                </a:solidFill>
              </a:rPr>
              <a:t>How representative was the sample?</a:t>
            </a:r>
          </a:p>
          <a:p>
            <a:r>
              <a:rPr lang="en-US" sz="1700">
                <a:solidFill>
                  <a:schemeClr val="tx1">
                    <a:alpha val="55000"/>
                  </a:schemeClr>
                </a:solidFill>
              </a:rPr>
              <a:t>How well was recidivism measured?</a:t>
            </a:r>
          </a:p>
          <a:p>
            <a:pPr lvl="1"/>
            <a:r>
              <a:rPr lang="en-US" sz="1700">
                <a:solidFill>
                  <a:schemeClr val="tx1">
                    <a:alpha val="55000"/>
                  </a:schemeClr>
                </a:solidFill>
              </a:rPr>
              <a:t>National vs. Local Sample?</a:t>
            </a:r>
          </a:p>
          <a:p>
            <a:pPr lvl="1"/>
            <a:r>
              <a:rPr lang="en-US" sz="1700">
                <a:solidFill>
                  <a:schemeClr val="tx1">
                    <a:alpha val="55000"/>
                  </a:schemeClr>
                </a:solidFill>
              </a:rPr>
              <a:t>Violent Offenses examined for concealed sex offenses?</a:t>
            </a:r>
          </a:p>
          <a:p>
            <a:pPr lvl="1"/>
            <a:r>
              <a:rPr lang="en-US" sz="1700">
                <a:solidFill>
                  <a:schemeClr val="tx1">
                    <a:alpha val="55000"/>
                  </a:schemeClr>
                </a:solidFill>
              </a:rPr>
              <a:t>Breaches examined for concealed sex offenses</a:t>
            </a:r>
          </a:p>
          <a:p>
            <a:pPr lvl="1"/>
            <a:r>
              <a:rPr lang="en-US" sz="1700">
                <a:solidFill>
                  <a:schemeClr val="tx1">
                    <a:alpha val="55000"/>
                  </a:schemeClr>
                </a:solidFill>
              </a:rPr>
              <a:t>Charges vs Just Convictions vs. Re-imprisonment?</a:t>
            </a:r>
          </a:p>
          <a:p>
            <a:pPr lvl="1"/>
            <a:r>
              <a:rPr lang="en-US" sz="1700">
                <a:solidFill>
                  <a:schemeClr val="tx1">
                    <a:alpha val="55000"/>
                  </a:schemeClr>
                </a:solidFill>
              </a:rPr>
              <a:t>Official records supplemented by Internet searches?</a:t>
            </a:r>
          </a:p>
          <a:p>
            <a:r>
              <a:rPr lang="en-US" sz="1700">
                <a:solidFill>
                  <a:schemeClr val="tx1">
                    <a:alpha val="55000"/>
                  </a:schemeClr>
                </a:solidFill>
              </a:rPr>
              <a:t>Sample size? </a:t>
            </a:r>
          </a:p>
        </p:txBody>
      </p:sp>
    </p:spTree>
    <p:extLst>
      <p:ext uri="{BB962C8B-B14F-4D97-AF65-F5344CB8AC3E}">
        <p14:creationId xmlns:p14="http://schemas.microsoft.com/office/powerpoint/2010/main" val="422589741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DE26FD32-940E-50E8-DEDC-13F774E7BA10}"/>
              </a:ext>
            </a:extLst>
          </p:cNvPr>
          <p:cNvSpPr>
            <a:spLocks noGrp="1"/>
          </p:cNvSpPr>
          <p:nvPr>
            <p:ph type="title"/>
          </p:nvPr>
        </p:nvSpPr>
        <p:spPr>
          <a:xfrm>
            <a:off x="1143000" y="1676400"/>
            <a:ext cx="3810000" cy="3505200"/>
          </a:xfrm>
        </p:spPr>
        <p:txBody>
          <a:bodyPr anchor="t">
            <a:normAutofit/>
          </a:bodyPr>
          <a:lstStyle/>
          <a:p>
            <a:r>
              <a:rPr lang="en-US" sz="4000"/>
              <a:t>We chose to use the DSP sample</a:t>
            </a:r>
          </a:p>
        </p:txBody>
      </p:sp>
      <p:sp>
        <p:nvSpPr>
          <p:cNvPr id="3" name="Content Placeholder 2">
            <a:extLst>
              <a:ext uri="{FF2B5EF4-FFF2-40B4-BE49-F238E27FC236}">
                <a16:creationId xmlns:a16="http://schemas.microsoft.com/office/drawing/2014/main" id="{4D87675C-3DF1-4042-DF7B-D337217EA8DB}"/>
              </a:ext>
            </a:extLst>
          </p:cNvPr>
          <p:cNvSpPr>
            <a:spLocks noGrp="1"/>
          </p:cNvSpPr>
          <p:nvPr>
            <p:ph idx="1"/>
          </p:nvPr>
        </p:nvSpPr>
        <p:spPr>
          <a:xfrm>
            <a:off x="5181604" y="1676400"/>
            <a:ext cx="5638796" cy="3505200"/>
          </a:xfrm>
        </p:spPr>
        <p:txBody>
          <a:bodyPr>
            <a:normAutofit/>
          </a:bodyPr>
          <a:lstStyle/>
          <a:p>
            <a:r>
              <a:rPr lang="en-US" sz="1700" dirty="0">
                <a:solidFill>
                  <a:schemeClr val="tx1">
                    <a:alpha val="55000"/>
                  </a:schemeClr>
                </a:solidFill>
              </a:rPr>
              <a:t>Partly for continuity with earlier STABLE work</a:t>
            </a:r>
          </a:p>
          <a:p>
            <a:r>
              <a:rPr lang="en-US" sz="1700" dirty="0">
                <a:solidFill>
                  <a:schemeClr val="tx1">
                    <a:alpha val="55000"/>
                  </a:schemeClr>
                </a:solidFill>
              </a:rPr>
              <a:t>But also because it was a national sample and sexual recidivism was exceptionally well measured</a:t>
            </a:r>
          </a:p>
          <a:p>
            <a:r>
              <a:rPr lang="en-US" sz="1700" dirty="0">
                <a:solidFill>
                  <a:schemeClr val="tx1">
                    <a:alpha val="55000"/>
                  </a:schemeClr>
                </a:solidFill>
              </a:rPr>
              <a:t>Limitation is the sample size (N=611)</a:t>
            </a:r>
          </a:p>
          <a:p>
            <a:endParaRPr lang="en-US" sz="1700" dirty="0">
              <a:solidFill>
                <a:schemeClr val="tx1">
                  <a:alpha val="55000"/>
                </a:schemeClr>
              </a:solidFill>
            </a:endParaRPr>
          </a:p>
          <a:p>
            <a:r>
              <a:rPr lang="en-US" sz="1700" dirty="0">
                <a:solidFill>
                  <a:schemeClr val="tx1">
                    <a:alpha val="55000"/>
                  </a:schemeClr>
                </a:solidFill>
              </a:rPr>
              <a:t>We only used Sexual Recidivism as the outcome variable as this included all cases where the </a:t>
            </a:r>
            <a:r>
              <a:rPr lang="en-US" sz="1700" dirty="0" err="1">
                <a:solidFill>
                  <a:schemeClr val="tx1">
                    <a:alpha val="55000"/>
                  </a:schemeClr>
                </a:solidFill>
              </a:rPr>
              <a:t>reoffense</a:t>
            </a:r>
            <a:r>
              <a:rPr lang="en-US" sz="1700" dirty="0">
                <a:solidFill>
                  <a:schemeClr val="tx1">
                    <a:alpha val="55000"/>
                  </a:schemeClr>
                </a:solidFill>
              </a:rPr>
              <a:t> was known to be sexual</a:t>
            </a:r>
          </a:p>
          <a:p>
            <a:r>
              <a:rPr lang="en-US" sz="1700" dirty="0">
                <a:solidFill>
                  <a:schemeClr val="tx1">
                    <a:alpha val="55000"/>
                  </a:schemeClr>
                </a:solidFill>
              </a:rPr>
              <a:t>Sexual (including breaches) has sometimes been misused in an SVP context. This adds in breaches due to violations that were not actual offenses. </a:t>
            </a:r>
          </a:p>
          <a:p>
            <a:pPr lvl="1"/>
            <a:endParaRPr lang="en-US" sz="1700" dirty="0">
              <a:solidFill>
                <a:schemeClr val="tx1">
                  <a:alpha val="55000"/>
                </a:schemeClr>
              </a:solidFill>
            </a:endParaRPr>
          </a:p>
        </p:txBody>
      </p:sp>
    </p:spTree>
    <p:extLst>
      <p:ext uri="{BB962C8B-B14F-4D97-AF65-F5344CB8AC3E}">
        <p14:creationId xmlns:p14="http://schemas.microsoft.com/office/powerpoint/2010/main" val="314845021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047FC2-FD7E-1D33-6BDA-C1FFF441820D}"/>
              </a:ext>
            </a:extLst>
          </p:cNvPr>
          <p:cNvSpPr>
            <a:spLocks noGrp="1"/>
          </p:cNvSpPr>
          <p:nvPr>
            <p:ph type="title"/>
          </p:nvPr>
        </p:nvSpPr>
        <p:spPr/>
        <p:txBody>
          <a:bodyPr/>
          <a:lstStyle/>
          <a:p>
            <a:r>
              <a:rPr lang="en-US" dirty="0"/>
              <a:t>Full Logistic Regression Equation</a:t>
            </a:r>
          </a:p>
        </p:txBody>
      </p:sp>
      <p:pic>
        <p:nvPicPr>
          <p:cNvPr id="3" name="Picture 2">
            <a:extLst>
              <a:ext uri="{FF2B5EF4-FFF2-40B4-BE49-F238E27FC236}">
                <a16:creationId xmlns:a16="http://schemas.microsoft.com/office/drawing/2014/main" id="{F34440B8-1E18-7468-0168-C7EBE72C803A}"/>
              </a:ext>
            </a:extLst>
          </p:cNvPr>
          <p:cNvPicPr>
            <a:picLocks noChangeAspect="1"/>
          </p:cNvPicPr>
          <p:nvPr/>
        </p:nvPicPr>
        <p:blipFill>
          <a:blip r:embed="rId2"/>
          <a:stretch>
            <a:fillRect/>
          </a:stretch>
        </p:blipFill>
        <p:spPr>
          <a:xfrm>
            <a:off x="838200" y="2236787"/>
            <a:ext cx="10515600" cy="1744663"/>
          </a:xfrm>
          <a:prstGeom prst="rect">
            <a:avLst/>
          </a:prstGeom>
        </p:spPr>
      </p:pic>
    </p:spTree>
    <p:extLst>
      <p:ext uri="{BB962C8B-B14F-4D97-AF65-F5344CB8AC3E}">
        <p14:creationId xmlns:p14="http://schemas.microsoft.com/office/powerpoint/2010/main" val="78231575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6E9DD4D-EC43-0FC3-76F0-B077FCEF14E3}"/>
              </a:ext>
            </a:extLst>
          </p:cNvPr>
          <p:cNvPicPr>
            <a:picLocks noChangeAspect="1"/>
          </p:cNvPicPr>
          <p:nvPr/>
        </p:nvPicPr>
        <p:blipFill rotWithShape="1">
          <a:blip r:embed="rId2">
            <a:duotone>
              <a:schemeClr val="bg2">
                <a:shade val="45000"/>
                <a:satMod val="135000"/>
              </a:schemeClr>
              <a:prstClr val="white"/>
            </a:duotone>
          </a:blip>
          <a:srcRect t="15730"/>
          <a:stretch/>
        </p:blipFill>
        <p:spPr>
          <a:xfrm>
            <a:off x="20" y="10"/>
            <a:ext cx="12191980" cy="6857990"/>
          </a:xfrm>
          <a:prstGeom prst="rect">
            <a:avLst/>
          </a:prstGeom>
        </p:spPr>
      </p:pic>
      <p:sp>
        <p:nvSpPr>
          <p:cNvPr id="11" name="Rectangle 10">
            <a:extLst>
              <a:ext uri="{FF2B5EF4-FFF2-40B4-BE49-F238E27FC236}">
                <a16:creationId xmlns:a16="http://schemas.microsoft.com/office/drawing/2014/main" id="{B50AB553-2A96-4A92-96F2-93548E09695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gradFill>
            <a:gsLst>
              <a:gs pos="10000">
                <a:schemeClr val="bg2">
                  <a:alpha val="68000"/>
                </a:schemeClr>
              </a:gs>
              <a:gs pos="85000">
                <a:schemeClr val="bg2">
                  <a:alpha val="97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le 2">
            <a:extLst>
              <a:ext uri="{FF2B5EF4-FFF2-40B4-BE49-F238E27FC236}">
                <a16:creationId xmlns:a16="http://schemas.microsoft.com/office/drawing/2014/main" id="{56F872C9-1C09-FBC9-D98A-D3D52CCA5688}"/>
              </a:ext>
            </a:extLst>
          </p:cNvPr>
          <p:cNvSpPr>
            <a:spLocks noGrp="1"/>
          </p:cNvSpPr>
          <p:nvPr>
            <p:ph type="title"/>
          </p:nvPr>
        </p:nvSpPr>
        <p:spPr>
          <a:xfrm>
            <a:off x="838200" y="365125"/>
            <a:ext cx="10515600" cy="1325563"/>
          </a:xfrm>
        </p:spPr>
        <p:txBody>
          <a:bodyPr>
            <a:normAutofit/>
          </a:bodyPr>
          <a:lstStyle/>
          <a:p>
            <a:r>
              <a:rPr lang="en-US" dirty="0"/>
              <a:t>Margin of Error</a:t>
            </a:r>
          </a:p>
        </p:txBody>
      </p:sp>
      <p:graphicFrame>
        <p:nvGraphicFramePr>
          <p:cNvPr id="6" name="Content Placeholder 3">
            <a:extLst>
              <a:ext uri="{FF2B5EF4-FFF2-40B4-BE49-F238E27FC236}">
                <a16:creationId xmlns:a16="http://schemas.microsoft.com/office/drawing/2014/main" id="{A622378B-A939-5512-4408-6959D561BCC4}"/>
              </a:ext>
            </a:extLst>
          </p:cNvPr>
          <p:cNvGraphicFramePr>
            <a:graphicFrameLocks noGrp="1"/>
          </p:cNvGraphicFramePr>
          <p:nvPr>
            <p:ph idx="1"/>
            <p:extLst>
              <p:ext uri="{D42A27DB-BD31-4B8C-83A1-F6EECF244321}">
                <p14:modId xmlns:p14="http://schemas.microsoft.com/office/powerpoint/2010/main" val="1049249305"/>
              </p:ext>
            </p:extLst>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96103498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1BB0657A-1C35-539A-DDC7-08F574EC2327}"/>
              </a:ext>
            </a:extLst>
          </p:cNvPr>
          <p:cNvPicPr>
            <a:picLocks noChangeAspect="1"/>
          </p:cNvPicPr>
          <p:nvPr/>
        </p:nvPicPr>
        <p:blipFill rotWithShape="1">
          <a:blip r:embed="rId2">
            <a:duotone>
              <a:schemeClr val="bg2">
                <a:shade val="45000"/>
                <a:satMod val="135000"/>
              </a:schemeClr>
              <a:prstClr val="white"/>
            </a:duotone>
          </a:blip>
          <a:srcRect t="15537" b="2046"/>
          <a:stretch/>
        </p:blipFill>
        <p:spPr>
          <a:xfrm>
            <a:off x="20" y="10"/>
            <a:ext cx="12191980" cy="6857990"/>
          </a:xfrm>
          <a:prstGeom prst="rect">
            <a:avLst/>
          </a:prstGeom>
        </p:spPr>
      </p:pic>
      <p:sp>
        <p:nvSpPr>
          <p:cNvPr id="18" name="Rectangle 17">
            <a:extLst>
              <a:ext uri="{FF2B5EF4-FFF2-40B4-BE49-F238E27FC236}">
                <a16:creationId xmlns:a16="http://schemas.microsoft.com/office/drawing/2014/main" id="{B50AB553-2A96-4A92-96F2-93548E09695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gradFill>
            <a:gsLst>
              <a:gs pos="10000">
                <a:schemeClr val="bg2">
                  <a:alpha val="68000"/>
                </a:schemeClr>
              </a:gs>
              <a:gs pos="85000">
                <a:schemeClr val="bg2">
                  <a:alpha val="97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04799CC1-9397-C831-72BA-6376B00A0591}"/>
              </a:ext>
            </a:extLst>
          </p:cNvPr>
          <p:cNvSpPr>
            <a:spLocks noGrp="1"/>
          </p:cNvSpPr>
          <p:nvPr>
            <p:ph type="title"/>
          </p:nvPr>
        </p:nvSpPr>
        <p:spPr>
          <a:xfrm>
            <a:off x="838200" y="365125"/>
            <a:ext cx="10515600" cy="1325563"/>
          </a:xfrm>
        </p:spPr>
        <p:txBody>
          <a:bodyPr>
            <a:normAutofit/>
          </a:bodyPr>
          <a:lstStyle/>
          <a:p>
            <a:r>
              <a:rPr lang="en-US"/>
              <a:t>Limitations of the Margins of Error</a:t>
            </a:r>
            <a:endParaRPr lang="en-US" dirty="0"/>
          </a:p>
        </p:txBody>
      </p:sp>
      <p:graphicFrame>
        <p:nvGraphicFramePr>
          <p:cNvPr id="5" name="Content Placeholder 2">
            <a:extLst>
              <a:ext uri="{FF2B5EF4-FFF2-40B4-BE49-F238E27FC236}">
                <a16:creationId xmlns:a16="http://schemas.microsoft.com/office/drawing/2014/main" id="{79DA8B14-32BB-BF43-3825-A64DC7153342}"/>
              </a:ext>
            </a:extLst>
          </p:cNvPr>
          <p:cNvGraphicFramePr>
            <a:graphicFrameLocks noGrp="1"/>
          </p:cNvGraphicFramePr>
          <p:nvPr>
            <p:ph idx="1"/>
            <p:extLst>
              <p:ext uri="{D42A27DB-BD31-4B8C-83A1-F6EECF244321}">
                <p14:modId xmlns:p14="http://schemas.microsoft.com/office/powerpoint/2010/main" val="653787826"/>
              </p:ext>
            </p:extLst>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32277879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C8DD50A6-55FA-8902-41CF-F28096B3BA3B}"/>
              </a:ext>
            </a:extLst>
          </p:cNvPr>
          <p:cNvSpPr>
            <a:spLocks noGrp="1"/>
          </p:cNvSpPr>
          <p:nvPr>
            <p:ph type="title"/>
          </p:nvPr>
        </p:nvSpPr>
        <p:spPr>
          <a:xfrm>
            <a:off x="1143000" y="1676400"/>
            <a:ext cx="2251841" cy="3505200"/>
          </a:xfrm>
        </p:spPr>
        <p:txBody>
          <a:bodyPr anchor="t">
            <a:normAutofit/>
          </a:bodyPr>
          <a:lstStyle/>
          <a:p>
            <a:r>
              <a:rPr lang="en-US" sz="3200" dirty="0"/>
              <a:t>For Comparison</a:t>
            </a:r>
          </a:p>
        </p:txBody>
      </p:sp>
      <p:sp>
        <p:nvSpPr>
          <p:cNvPr id="3" name="Content Placeholder 2">
            <a:extLst>
              <a:ext uri="{FF2B5EF4-FFF2-40B4-BE49-F238E27FC236}">
                <a16:creationId xmlns:a16="http://schemas.microsoft.com/office/drawing/2014/main" id="{805A96D4-5225-11C2-0813-5CC8A7BF927B}"/>
              </a:ext>
            </a:extLst>
          </p:cNvPr>
          <p:cNvSpPr>
            <a:spLocks noGrp="1"/>
          </p:cNvSpPr>
          <p:nvPr>
            <p:ph idx="1"/>
          </p:nvPr>
        </p:nvSpPr>
        <p:spPr>
          <a:xfrm>
            <a:off x="3852041" y="1676400"/>
            <a:ext cx="6968359" cy="3505200"/>
          </a:xfrm>
        </p:spPr>
        <p:txBody>
          <a:bodyPr>
            <a:noAutofit/>
          </a:bodyPr>
          <a:lstStyle/>
          <a:p>
            <a:r>
              <a:rPr lang="en-US" sz="2000" dirty="0">
                <a:solidFill>
                  <a:schemeClr val="tx1">
                    <a:alpha val="55000"/>
                  </a:schemeClr>
                </a:solidFill>
              </a:rPr>
              <a:t>The VRS-SO base rate is estimated from four samples (two treatment and two HRHN) </a:t>
            </a:r>
          </a:p>
          <a:p>
            <a:pPr lvl="1"/>
            <a:r>
              <a:rPr lang="en-US" sz="2000" dirty="0">
                <a:solidFill>
                  <a:schemeClr val="tx1">
                    <a:alpha val="55000"/>
                  </a:schemeClr>
                </a:solidFill>
              </a:rPr>
              <a:t>A traditional standard error and confidence intervals are calculated but they does not take into account systematic variation in the base rate</a:t>
            </a:r>
          </a:p>
          <a:p>
            <a:pPr lvl="1"/>
            <a:r>
              <a:rPr lang="en-US" sz="2000" dirty="0">
                <a:solidFill>
                  <a:schemeClr val="tx1">
                    <a:alpha val="55000"/>
                  </a:schemeClr>
                </a:solidFill>
              </a:rPr>
              <a:t>We don’t know how representative the base rates in the two treatment sample were of those found in other treatment samples or two HRHN samples were of the base rates found in other HRHN samples</a:t>
            </a:r>
          </a:p>
          <a:p>
            <a:pPr lvl="1"/>
            <a:r>
              <a:rPr lang="en-US" sz="2000" dirty="0">
                <a:solidFill>
                  <a:schemeClr val="tx1">
                    <a:alpha val="55000"/>
                  </a:schemeClr>
                </a:solidFill>
              </a:rPr>
              <a:t>We do know there was still significant variation in sample base rates after taking into account all VRS-SO variables</a:t>
            </a:r>
          </a:p>
        </p:txBody>
      </p:sp>
    </p:spTree>
    <p:extLst>
      <p:ext uri="{BB962C8B-B14F-4D97-AF65-F5344CB8AC3E}">
        <p14:creationId xmlns:p14="http://schemas.microsoft.com/office/powerpoint/2010/main" val="56686220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BACC6370-2D7E-4714-9D71-7542949D7D5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F68B3F68-107C-434F-AA38-110D5EA91B8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2" y="0"/>
            <a:ext cx="12191998" cy="1575955"/>
          </a:xfrm>
          <a:prstGeom prst="rect">
            <a:avLst/>
          </a:prstGeom>
          <a:gradFill>
            <a:gsLst>
              <a:gs pos="0">
                <a:srgbClr val="000000">
                  <a:alpha val="96000"/>
                </a:srgbClr>
              </a:gs>
              <a:gs pos="100000">
                <a:schemeClr val="accent1">
                  <a:lumMod val="75000"/>
                </a:scheme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AAD0DBB9-1A4B-4391-81D4-CB19F9AB91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8857" y="0"/>
            <a:ext cx="4063143" cy="1576412"/>
          </a:xfrm>
          <a:prstGeom prst="rect">
            <a:avLst/>
          </a:prstGeom>
          <a:gradFill>
            <a:gsLst>
              <a:gs pos="19000">
                <a:schemeClr val="accent1">
                  <a:lumMod val="50000"/>
                  <a:alpha val="68000"/>
                </a:schemeClr>
              </a:gs>
              <a:gs pos="100000">
                <a:schemeClr val="accent1">
                  <a:alpha val="79000"/>
                </a:schemeClr>
              </a:gs>
            </a:gsLst>
            <a:lin ang="19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063BBA22-50EA-4C4D-BE05-F1CE4E63AA5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5307777" y="-5307778"/>
            <a:ext cx="1576446" cy="12192002"/>
          </a:xfrm>
          <a:prstGeom prst="rect">
            <a:avLst/>
          </a:prstGeom>
          <a:gradFill>
            <a:gsLst>
              <a:gs pos="23000">
                <a:schemeClr val="accent1">
                  <a:alpha val="0"/>
                </a:schemeClr>
              </a:gs>
              <a:gs pos="99000">
                <a:srgbClr val="000000">
                  <a:alpha val="74000"/>
                </a:srgbClr>
              </a:gs>
            </a:gsLst>
            <a:lin ang="20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749398E9-C799-D9AC-483D-2DFD7639198F}"/>
              </a:ext>
            </a:extLst>
          </p:cNvPr>
          <p:cNvSpPr>
            <a:spLocks noGrp="1"/>
          </p:cNvSpPr>
          <p:nvPr>
            <p:ph type="title"/>
          </p:nvPr>
        </p:nvSpPr>
        <p:spPr>
          <a:xfrm>
            <a:off x="1371597" y="348865"/>
            <a:ext cx="10044023" cy="877729"/>
          </a:xfrm>
        </p:spPr>
        <p:txBody>
          <a:bodyPr anchor="ctr">
            <a:normAutofit/>
          </a:bodyPr>
          <a:lstStyle/>
          <a:p>
            <a:r>
              <a:rPr lang="en-US" sz="4000" dirty="0">
                <a:solidFill>
                  <a:srgbClr val="FFFFFF"/>
                </a:solidFill>
              </a:rPr>
              <a:t>Results at Static-99R = 6</a:t>
            </a:r>
          </a:p>
        </p:txBody>
      </p:sp>
      <p:graphicFrame>
        <p:nvGraphicFramePr>
          <p:cNvPr id="4" name="Content Placeholder 3">
            <a:extLst>
              <a:ext uri="{FF2B5EF4-FFF2-40B4-BE49-F238E27FC236}">
                <a16:creationId xmlns:a16="http://schemas.microsoft.com/office/drawing/2014/main" id="{1751B905-5C60-35AE-5EFC-C5F8F92C33A5}"/>
              </a:ext>
            </a:extLst>
          </p:cNvPr>
          <p:cNvGraphicFramePr>
            <a:graphicFrameLocks noGrp="1"/>
          </p:cNvGraphicFramePr>
          <p:nvPr>
            <p:ph idx="1"/>
            <p:extLst>
              <p:ext uri="{D42A27DB-BD31-4B8C-83A1-F6EECF244321}">
                <p14:modId xmlns:p14="http://schemas.microsoft.com/office/powerpoint/2010/main" val="1980218843"/>
              </p:ext>
            </p:extLst>
          </p:nvPr>
        </p:nvGraphicFramePr>
        <p:xfrm>
          <a:off x="933305" y="2112579"/>
          <a:ext cx="10349333" cy="4192812"/>
        </p:xfrm>
        <a:graphic>
          <a:graphicData uri="http://schemas.openxmlformats.org/drawingml/2006/table">
            <a:tbl>
              <a:tblPr firstRow="1" firstCol="1" bandRow="1">
                <a:tableStyleId>{5C22544A-7EE6-4342-B048-85BDC9FD1C3A}</a:tableStyleId>
              </a:tblPr>
              <a:tblGrid>
                <a:gridCol w="3597881">
                  <a:extLst>
                    <a:ext uri="{9D8B030D-6E8A-4147-A177-3AD203B41FA5}">
                      <a16:colId xmlns:a16="http://schemas.microsoft.com/office/drawing/2014/main" val="4262549461"/>
                    </a:ext>
                  </a:extLst>
                </a:gridCol>
                <a:gridCol w="3597881">
                  <a:extLst>
                    <a:ext uri="{9D8B030D-6E8A-4147-A177-3AD203B41FA5}">
                      <a16:colId xmlns:a16="http://schemas.microsoft.com/office/drawing/2014/main" val="1411273466"/>
                    </a:ext>
                  </a:extLst>
                </a:gridCol>
                <a:gridCol w="3153571">
                  <a:extLst>
                    <a:ext uri="{9D8B030D-6E8A-4147-A177-3AD203B41FA5}">
                      <a16:colId xmlns:a16="http://schemas.microsoft.com/office/drawing/2014/main" val="922020208"/>
                    </a:ext>
                  </a:extLst>
                </a:gridCol>
              </a:tblGrid>
              <a:tr h="691492">
                <a:tc rowSpan="2">
                  <a:txBody>
                    <a:bodyPr/>
                    <a:lstStyle/>
                    <a:p>
                      <a:pPr marL="0" marR="0" algn="ctr">
                        <a:lnSpc>
                          <a:spcPct val="150000"/>
                        </a:lnSpc>
                        <a:spcBef>
                          <a:spcPts val="0"/>
                        </a:spcBef>
                        <a:spcAft>
                          <a:spcPts val="0"/>
                        </a:spcAft>
                      </a:pPr>
                      <a:r>
                        <a:rPr lang="en-US" sz="1500">
                          <a:effectLst/>
                        </a:rPr>
                        <a:t>STABLE-2007 Score</a:t>
                      </a:r>
                    </a:p>
                    <a:p>
                      <a:pPr marL="0" marR="0" algn="ctr">
                        <a:lnSpc>
                          <a:spcPct val="150000"/>
                        </a:lnSpc>
                        <a:spcBef>
                          <a:spcPts val="0"/>
                        </a:spcBef>
                        <a:spcAft>
                          <a:spcPts val="0"/>
                        </a:spcAft>
                      </a:pPr>
                      <a:r>
                        <a:rPr lang="en-US" sz="1500">
                          <a:effectLst/>
                        </a:rPr>
                        <a:t> </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gridSpan="2">
                  <a:txBody>
                    <a:bodyPr/>
                    <a:lstStyle/>
                    <a:p>
                      <a:pPr marL="0" marR="0" algn="ctr">
                        <a:lnSpc>
                          <a:spcPct val="150000"/>
                        </a:lnSpc>
                        <a:spcBef>
                          <a:spcPts val="0"/>
                        </a:spcBef>
                        <a:spcAft>
                          <a:spcPts val="0"/>
                        </a:spcAft>
                      </a:pPr>
                      <a:r>
                        <a:rPr lang="en-US" sz="1500">
                          <a:effectLst/>
                        </a:rPr>
                        <a:t>Five-Year Sexual Recidivism Rate</a:t>
                      </a:r>
                    </a:p>
                    <a:p>
                      <a:pPr marL="0" marR="0" algn="ctr">
                        <a:lnSpc>
                          <a:spcPct val="150000"/>
                        </a:lnSpc>
                        <a:spcBef>
                          <a:spcPts val="0"/>
                        </a:spcBef>
                        <a:spcAft>
                          <a:spcPts val="0"/>
                        </a:spcAft>
                      </a:pPr>
                      <a:r>
                        <a:rPr lang="en-US" sz="1500">
                          <a:effectLst/>
                        </a:rPr>
                        <a:t>associated with Static-99R =6</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hMerge="1">
                  <a:txBody>
                    <a:bodyPr/>
                    <a:lstStyle/>
                    <a:p>
                      <a:endParaRPr lang="en-US"/>
                    </a:p>
                  </a:txBody>
                  <a:tcPr/>
                </a:tc>
                <a:extLst>
                  <a:ext uri="{0D108BD9-81ED-4DB2-BD59-A6C34878D82A}">
                    <a16:rowId xmlns:a16="http://schemas.microsoft.com/office/drawing/2014/main" val="3321345161"/>
                  </a:ext>
                </a:extLst>
              </a:tr>
              <a:tr h="350132">
                <a:tc vMerge="1">
                  <a:txBody>
                    <a:bodyPr/>
                    <a:lstStyle/>
                    <a:p>
                      <a:endParaRPr lang="en-US"/>
                    </a:p>
                  </a:txBody>
                  <a:tcPr/>
                </a:tc>
                <a:tc>
                  <a:txBody>
                    <a:bodyPr/>
                    <a:lstStyle/>
                    <a:p>
                      <a:pPr marL="0" marR="0" algn="ctr">
                        <a:lnSpc>
                          <a:spcPct val="150000"/>
                        </a:lnSpc>
                        <a:spcBef>
                          <a:spcPts val="0"/>
                        </a:spcBef>
                        <a:spcAft>
                          <a:spcPts val="0"/>
                        </a:spcAft>
                      </a:pPr>
                      <a:r>
                        <a:rPr lang="en-US" sz="1500">
                          <a:effectLst/>
                        </a:rPr>
                        <a:t>From Logistic Regression</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From Existing Workbook</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3988250325"/>
                  </a:ext>
                </a:extLst>
              </a:tr>
              <a:tr h="350132">
                <a:tc>
                  <a:txBody>
                    <a:bodyPr/>
                    <a:lstStyle/>
                    <a:p>
                      <a:pPr marL="0" marR="0" algn="ctr">
                        <a:lnSpc>
                          <a:spcPct val="150000"/>
                        </a:lnSpc>
                        <a:spcBef>
                          <a:spcPts val="0"/>
                        </a:spcBef>
                        <a:spcAft>
                          <a:spcPts val="0"/>
                        </a:spcAft>
                      </a:pPr>
                      <a:r>
                        <a:rPr lang="en-US" sz="1500">
                          <a:effectLst/>
                        </a:rPr>
                        <a:t>2</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12.0% (10.6 - 13.6%)</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7.5%</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4195104974"/>
                  </a:ext>
                </a:extLst>
              </a:tr>
              <a:tr h="350132">
                <a:tc>
                  <a:txBody>
                    <a:bodyPr/>
                    <a:lstStyle/>
                    <a:p>
                      <a:pPr marL="0" marR="0" algn="ctr">
                        <a:lnSpc>
                          <a:spcPct val="150000"/>
                        </a:lnSpc>
                        <a:spcBef>
                          <a:spcPts val="0"/>
                        </a:spcBef>
                        <a:spcAft>
                          <a:spcPts val="0"/>
                        </a:spcAft>
                      </a:pPr>
                      <a:r>
                        <a:rPr lang="en-US" sz="1500">
                          <a:effectLst/>
                        </a:rPr>
                        <a:t>4</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13.5% (12.6 - 14.5%)</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13.6%</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3150745335"/>
                  </a:ext>
                </a:extLst>
              </a:tr>
              <a:tr h="350132">
                <a:tc>
                  <a:txBody>
                    <a:bodyPr/>
                    <a:lstStyle/>
                    <a:p>
                      <a:pPr marL="0" marR="0" algn="ctr">
                        <a:lnSpc>
                          <a:spcPct val="150000"/>
                        </a:lnSpc>
                        <a:spcBef>
                          <a:spcPts val="0"/>
                        </a:spcBef>
                        <a:spcAft>
                          <a:spcPts val="0"/>
                        </a:spcAft>
                      </a:pPr>
                      <a:r>
                        <a:rPr lang="en-US" sz="1500">
                          <a:effectLst/>
                        </a:rPr>
                        <a:t>6</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15.2% (14.8 - 15.6%)</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13.6%</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1644967850"/>
                  </a:ext>
                </a:extLst>
              </a:tr>
              <a:tr h="350132">
                <a:tc>
                  <a:txBody>
                    <a:bodyPr/>
                    <a:lstStyle/>
                    <a:p>
                      <a:pPr marL="0" marR="0" algn="ctr">
                        <a:lnSpc>
                          <a:spcPct val="150000"/>
                        </a:lnSpc>
                        <a:spcBef>
                          <a:spcPts val="0"/>
                        </a:spcBef>
                        <a:spcAft>
                          <a:spcPts val="0"/>
                        </a:spcAft>
                      </a:pPr>
                      <a:r>
                        <a:rPr lang="en-US" sz="1500">
                          <a:effectLst/>
                        </a:rPr>
                        <a:t>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17.0% (16.6 - 17.4%)</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26.8%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2848569351"/>
                  </a:ext>
                </a:extLst>
              </a:tr>
              <a:tr h="350132">
                <a:tc>
                  <a:txBody>
                    <a:bodyPr/>
                    <a:lstStyle/>
                    <a:p>
                      <a:pPr marL="0" marR="0" algn="ctr">
                        <a:lnSpc>
                          <a:spcPct val="150000"/>
                        </a:lnSpc>
                        <a:spcBef>
                          <a:spcPts val="0"/>
                        </a:spcBef>
                        <a:spcAft>
                          <a:spcPts val="0"/>
                        </a:spcAft>
                      </a:pPr>
                      <a:r>
                        <a:rPr lang="en-US" sz="1500">
                          <a:effectLst/>
                        </a:rPr>
                        <a:t>10</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19.0% (17.8 - 20.3%)</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26.8%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1888414508"/>
                  </a:ext>
                </a:extLst>
              </a:tr>
              <a:tr h="350132">
                <a:tc>
                  <a:txBody>
                    <a:bodyPr/>
                    <a:lstStyle/>
                    <a:p>
                      <a:pPr marL="0" marR="0" algn="ctr">
                        <a:lnSpc>
                          <a:spcPct val="150000"/>
                        </a:lnSpc>
                        <a:spcBef>
                          <a:spcPts val="0"/>
                        </a:spcBef>
                        <a:spcAft>
                          <a:spcPts val="0"/>
                        </a:spcAft>
                      </a:pPr>
                      <a:r>
                        <a:rPr lang="en-US" sz="1500">
                          <a:effectLst/>
                        </a:rPr>
                        <a:t>12</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21.2% (18.9 - 23.6%)</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26.8%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4217762039"/>
                  </a:ext>
                </a:extLst>
              </a:tr>
              <a:tr h="350132">
                <a:tc>
                  <a:txBody>
                    <a:bodyPr/>
                    <a:lstStyle/>
                    <a:p>
                      <a:pPr marL="0" marR="0" algn="ctr">
                        <a:lnSpc>
                          <a:spcPct val="150000"/>
                        </a:lnSpc>
                        <a:spcBef>
                          <a:spcPts val="0"/>
                        </a:spcBef>
                        <a:spcAft>
                          <a:spcPts val="0"/>
                        </a:spcAft>
                      </a:pPr>
                      <a:r>
                        <a:rPr lang="en-US" sz="1500">
                          <a:effectLst/>
                        </a:rPr>
                        <a:t>14</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23.5% (20.2 - 27.3%)</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26.8%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1010713098"/>
                  </a:ext>
                </a:extLst>
              </a:tr>
              <a:tr h="350132">
                <a:tc>
                  <a:txBody>
                    <a:bodyPr/>
                    <a:lstStyle/>
                    <a:p>
                      <a:pPr marL="0" marR="0" algn="ctr">
                        <a:lnSpc>
                          <a:spcPct val="150000"/>
                        </a:lnSpc>
                        <a:spcBef>
                          <a:spcPts val="0"/>
                        </a:spcBef>
                        <a:spcAft>
                          <a:spcPts val="0"/>
                        </a:spcAft>
                      </a:pPr>
                      <a:r>
                        <a:rPr lang="en-US" sz="1500">
                          <a:effectLst/>
                        </a:rPr>
                        <a:t>16</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26.1% (21.5 - 31.2%)</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26.8%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824282753"/>
                  </a:ext>
                </a:extLst>
              </a:tr>
              <a:tr h="350132">
                <a:tc>
                  <a:txBody>
                    <a:bodyPr/>
                    <a:lstStyle/>
                    <a:p>
                      <a:pPr marL="0" marR="0" algn="ctr">
                        <a:lnSpc>
                          <a:spcPct val="150000"/>
                        </a:lnSpc>
                        <a:spcBef>
                          <a:spcPts val="0"/>
                        </a:spcBef>
                        <a:spcAft>
                          <a:spcPts val="0"/>
                        </a:spcAft>
                      </a:pPr>
                      <a:r>
                        <a:rPr lang="en-US" sz="1500">
                          <a:effectLst/>
                        </a:rPr>
                        <a:t>18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28.8% (22.9% - 35.5%)</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dirty="0">
                          <a:effectLst/>
                        </a:rPr>
                        <a:t>26.8%</a:t>
                      </a:r>
                      <a:endParaRPr lang="en-US" sz="1500" dirty="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618008765"/>
                  </a:ext>
                </a:extLst>
              </a:tr>
            </a:tbl>
          </a:graphicData>
        </a:graphic>
      </p:graphicFrame>
    </p:spTree>
    <p:extLst>
      <p:ext uri="{BB962C8B-B14F-4D97-AF65-F5344CB8AC3E}">
        <p14:creationId xmlns:p14="http://schemas.microsoft.com/office/powerpoint/2010/main" val="145632454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BACC6370-2D7E-4714-9D71-7542949D7D5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F68B3F68-107C-434F-AA38-110D5EA91B8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2" y="0"/>
            <a:ext cx="12191998" cy="1575955"/>
          </a:xfrm>
          <a:prstGeom prst="rect">
            <a:avLst/>
          </a:prstGeom>
          <a:gradFill>
            <a:gsLst>
              <a:gs pos="0">
                <a:srgbClr val="000000">
                  <a:alpha val="96000"/>
                </a:srgbClr>
              </a:gs>
              <a:gs pos="100000">
                <a:schemeClr val="accent1">
                  <a:lumMod val="75000"/>
                </a:scheme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AAD0DBB9-1A4B-4391-81D4-CB19F9AB91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8857" y="0"/>
            <a:ext cx="4063143" cy="1576412"/>
          </a:xfrm>
          <a:prstGeom prst="rect">
            <a:avLst/>
          </a:prstGeom>
          <a:gradFill>
            <a:gsLst>
              <a:gs pos="19000">
                <a:schemeClr val="accent1">
                  <a:lumMod val="50000"/>
                  <a:alpha val="68000"/>
                </a:schemeClr>
              </a:gs>
              <a:gs pos="100000">
                <a:schemeClr val="accent1">
                  <a:alpha val="79000"/>
                </a:schemeClr>
              </a:gs>
            </a:gsLst>
            <a:lin ang="19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063BBA22-50EA-4C4D-BE05-F1CE4E63AA5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5307777" y="-5307778"/>
            <a:ext cx="1576446" cy="12192002"/>
          </a:xfrm>
          <a:prstGeom prst="rect">
            <a:avLst/>
          </a:prstGeom>
          <a:gradFill>
            <a:gsLst>
              <a:gs pos="23000">
                <a:schemeClr val="accent1">
                  <a:alpha val="0"/>
                </a:schemeClr>
              </a:gs>
              <a:gs pos="99000">
                <a:srgbClr val="000000">
                  <a:alpha val="74000"/>
                </a:srgbClr>
              </a:gs>
            </a:gsLst>
            <a:lin ang="20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2195BEC7-E044-BBBE-0716-B14368409CAC}"/>
              </a:ext>
            </a:extLst>
          </p:cNvPr>
          <p:cNvSpPr>
            <a:spLocks noGrp="1"/>
          </p:cNvSpPr>
          <p:nvPr>
            <p:ph type="title"/>
          </p:nvPr>
        </p:nvSpPr>
        <p:spPr>
          <a:xfrm>
            <a:off x="1371597" y="348865"/>
            <a:ext cx="10044023" cy="877729"/>
          </a:xfrm>
        </p:spPr>
        <p:txBody>
          <a:bodyPr anchor="ctr">
            <a:normAutofit/>
          </a:bodyPr>
          <a:lstStyle/>
          <a:p>
            <a:r>
              <a:rPr lang="en-US" sz="4000" dirty="0">
                <a:solidFill>
                  <a:srgbClr val="FFFFFF"/>
                </a:solidFill>
              </a:rPr>
              <a:t>Results at Static-99R = 8</a:t>
            </a:r>
          </a:p>
        </p:txBody>
      </p:sp>
      <p:graphicFrame>
        <p:nvGraphicFramePr>
          <p:cNvPr id="4" name="Content Placeholder 3">
            <a:extLst>
              <a:ext uri="{FF2B5EF4-FFF2-40B4-BE49-F238E27FC236}">
                <a16:creationId xmlns:a16="http://schemas.microsoft.com/office/drawing/2014/main" id="{C466B143-B098-A919-814E-28D6D35066A2}"/>
              </a:ext>
            </a:extLst>
          </p:cNvPr>
          <p:cNvGraphicFramePr>
            <a:graphicFrameLocks noGrp="1"/>
          </p:cNvGraphicFramePr>
          <p:nvPr>
            <p:ph idx="1"/>
            <p:extLst>
              <p:ext uri="{D42A27DB-BD31-4B8C-83A1-F6EECF244321}">
                <p14:modId xmlns:p14="http://schemas.microsoft.com/office/powerpoint/2010/main" val="499028968"/>
              </p:ext>
            </p:extLst>
          </p:nvPr>
        </p:nvGraphicFramePr>
        <p:xfrm>
          <a:off x="933305" y="2112579"/>
          <a:ext cx="10349333" cy="4192812"/>
        </p:xfrm>
        <a:graphic>
          <a:graphicData uri="http://schemas.openxmlformats.org/drawingml/2006/table">
            <a:tbl>
              <a:tblPr firstRow="1" firstCol="1" bandRow="1">
                <a:tableStyleId>{5C22544A-7EE6-4342-B048-85BDC9FD1C3A}</a:tableStyleId>
              </a:tblPr>
              <a:tblGrid>
                <a:gridCol w="3597881">
                  <a:extLst>
                    <a:ext uri="{9D8B030D-6E8A-4147-A177-3AD203B41FA5}">
                      <a16:colId xmlns:a16="http://schemas.microsoft.com/office/drawing/2014/main" val="201646217"/>
                    </a:ext>
                  </a:extLst>
                </a:gridCol>
                <a:gridCol w="3597881">
                  <a:extLst>
                    <a:ext uri="{9D8B030D-6E8A-4147-A177-3AD203B41FA5}">
                      <a16:colId xmlns:a16="http://schemas.microsoft.com/office/drawing/2014/main" val="2575095318"/>
                    </a:ext>
                  </a:extLst>
                </a:gridCol>
                <a:gridCol w="3153571">
                  <a:extLst>
                    <a:ext uri="{9D8B030D-6E8A-4147-A177-3AD203B41FA5}">
                      <a16:colId xmlns:a16="http://schemas.microsoft.com/office/drawing/2014/main" val="2744794532"/>
                    </a:ext>
                  </a:extLst>
                </a:gridCol>
              </a:tblGrid>
              <a:tr h="691492">
                <a:tc rowSpan="2">
                  <a:txBody>
                    <a:bodyPr/>
                    <a:lstStyle/>
                    <a:p>
                      <a:pPr marL="0" marR="0" algn="ctr">
                        <a:lnSpc>
                          <a:spcPct val="150000"/>
                        </a:lnSpc>
                        <a:spcBef>
                          <a:spcPts val="0"/>
                        </a:spcBef>
                        <a:spcAft>
                          <a:spcPts val="0"/>
                        </a:spcAft>
                      </a:pPr>
                      <a:r>
                        <a:rPr lang="en-US" sz="1500">
                          <a:effectLst/>
                        </a:rPr>
                        <a:t>STABLE-2007 Score</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gridSpan="2">
                  <a:txBody>
                    <a:bodyPr/>
                    <a:lstStyle/>
                    <a:p>
                      <a:pPr marL="0" marR="0" algn="ctr">
                        <a:lnSpc>
                          <a:spcPct val="150000"/>
                        </a:lnSpc>
                        <a:spcBef>
                          <a:spcPts val="0"/>
                        </a:spcBef>
                        <a:spcAft>
                          <a:spcPts val="0"/>
                        </a:spcAft>
                      </a:pPr>
                      <a:r>
                        <a:rPr lang="en-US" sz="1500">
                          <a:effectLst/>
                        </a:rPr>
                        <a:t>Five-Year Sexual Recidivism Rate</a:t>
                      </a:r>
                    </a:p>
                    <a:p>
                      <a:pPr marL="0" marR="0" algn="ctr">
                        <a:lnSpc>
                          <a:spcPct val="150000"/>
                        </a:lnSpc>
                        <a:spcBef>
                          <a:spcPts val="0"/>
                        </a:spcBef>
                        <a:spcAft>
                          <a:spcPts val="0"/>
                        </a:spcAft>
                      </a:pPr>
                      <a:r>
                        <a:rPr lang="en-US" sz="1500">
                          <a:effectLst/>
                        </a:rPr>
                        <a:t>associated with Static-99R =8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hMerge="1">
                  <a:txBody>
                    <a:bodyPr/>
                    <a:lstStyle/>
                    <a:p>
                      <a:endParaRPr lang="en-US"/>
                    </a:p>
                  </a:txBody>
                  <a:tcPr/>
                </a:tc>
                <a:extLst>
                  <a:ext uri="{0D108BD9-81ED-4DB2-BD59-A6C34878D82A}">
                    <a16:rowId xmlns:a16="http://schemas.microsoft.com/office/drawing/2014/main" val="2203181431"/>
                  </a:ext>
                </a:extLst>
              </a:tr>
              <a:tr h="350132">
                <a:tc vMerge="1">
                  <a:txBody>
                    <a:bodyPr/>
                    <a:lstStyle/>
                    <a:p>
                      <a:endParaRPr lang="en-US"/>
                    </a:p>
                  </a:txBody>
                  <a:tcPr/>
                </a:tc>
                <a:tc>
                  <a:txBody>
                    <a:bodyPr/>
                    <a:lstStyle/>
                    <a:p>
                      <a:pPr marL="0" marR="0" algn="ctr">
                        <a:lnSpc>
                          <a:spcPct val="150000"/>
                        </a:lnSpc>
                        <a:spcBef>
                          <a:spcPts val="0"/>
                        </a:spcBef>
                        <a:spcAft>
                          <a:spcPts val="0"/>
                        </a:spcAft>
                      </a:pPr>
                      <a:r>
                        <a:rPr lang="en-US" sz="1500">
                          <a:effectLst/>
                        </a:rPr>
                        <a:t>From Logistic Regression</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From Existing Workbook</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2750117149"/>
                  </a:ext>
                </a:extLst>
              </a:tr>
              <a:tr h="350132">
                <a:tc>
                  <a:txBody>
                    <a:bodyPr/>
                    <a:lstStyle/>
                    <a:p>
                      <a:pPr marL="0" marR="0" algn="ctr">
                        <a:lnSpc>
                          <a:spcPct val="150000"/>
                        </a:lnSpc>
                        <a:spcBef>
                          <a:spcPts val="0"/>
                        </a:spcBef>
                        <a:spcAft>
                          <a:spcPts val="0"/>
                        </a:spcAft>
                      </a:pPr>
                      <a:r>
                        <a:rPr lang="en-US" sz="1500">
                          <a:effectLst/>
                        </a:rPr>
                        <a:t>2</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17.4% (15.4 – 19.5%)</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13.6%</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914534897"/>
                  </a:ext>
                </a:extLst>
              </a:tr>
              <a:tr h="350132">
                <a:tc>
                  <a:txBody>
                    <a:bodyPr/>
                    <a:lstStyle/>
                    <a:p>
                      <a:pPr marL="0" marR="0" algn="ctr">
                        <a:lnSpc>
                          <a:spcPct val="150000"/>
                        </a:lnSpc>
                        <a:spcBef>
                          <a:spcPts val="0"/>
                        </a:spcBef>
                        <a:spcAft>
                          <a:spcPts val="0"/>
                        </a:spcAft>
                      </a:pPr>
                      <a:r>
                        <a:rPr lang="en-US" sz="1500">
                          <a:effectLst/>
                        </a:rPr>
                        <a:t>4</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19.4% (18.1 – 20.7%)</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13.6%</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2295076329"/>
                  </a:ext>
                </a:extLst>
              </a:tr>
              <a:tr h="350132">
                <a:tc>
                  <a:txBody>
                    <a:bodyPr/>
                    <a:lstStyle/>
                    <a:p>
                      <a:pPr marL="0" marR="0" algn="ctr">
                        <a:lnSpc>
                          <a:spcPct val="150000"/>
                        </a:lnSpc>
                        <a:spcBef>
                          <a:spcPts val="0"/>
                        </a:spcBef>
                        <a:spcAft>
                          <a:spcPts val="0"/>
                        </a:spcAft>
                      </a:pPr>
                      <a:r>
                        <a:rPr lang="en-US" sz="1500">
                          <a:effectLst/>
                        </a:rPr>
                        <a:t>6</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21.6% (22.1 – 22.1%)</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13.6%</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2404282296"/>
                  </a:ext>
                </a:extLst>
              </a:tr>
              <a:tr h="350132">
                <a:tc>
                  <a:txBody>
                    <a:bodyPr/>
                    <a:lstStyle/>
                    <a:p>
                      <a:pPr marL="0" marR="0" algn="ctr">
                        <a:lnSpc>
                          <a:spcPct val="150000"/>
                        </a:lnSpc>
                        <a:spcBef>
                          <a:spcPts val="0"/>
                        </a:spcBef>
                        <a:spcAft>
                          <a:spcPts val="0"/>
                        </a:spcAft>
                      </a:pPr>
                      <a:r>
                        <a:rPr lang="en-US" sz="1500">
                          <a:effectLst/>
                        </a:rPr>
                        <a:t>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24.0% (23.5 – 24.5%)</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26.8%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2020352754"/>
                  </a:ext>
                </a:extLst>
              </a:tr>
              <a:tr h="350132">
                <a:tc>
                  <a:txBody>
                    <a:bodyPr/>
                    <a:lstStyle/>
                    <a:p>
                      <a:pPr marL="0" marR="0" algn="ctr">
                        <a:lnSpc>
                          <a:spcPct val="150000"/>
                        </a:lnSpc>
                        <a:spcBef>
                          <a:spcPts val="0"/>
                        </a:spcBef>
                        <a:spcAft>
                          <a:spcPts val="0"/>
                        </a:spcAft>
                      </a:pPr>
                      <a:r>
                        <a:rPr lang="en-US" sz="1500">
                          <a:effectLst/>
                        </a:rPr>
                        <a:t>10</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26.5% (24.9 – 28.2)</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26.8%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3248026713"/>
                  </a:ext>
                </a:extLst>
              </a:tr>
              <a:tr h="350132">
                <a:tc>
                  <a:txBody>
                    <a:bodyPr/>
                    <a:lstStyle/>
                    <a:p>
                      <a:pPr marL="0" marR="0" algn="ctr">
                        <a:lnSpc>
                          <a:spcPct val="150000"/>
                        </a:lnSpc>
                        <a:spcBef>
                          <a:spcPts val="0"/>
                        </a:spcBef>
                        <a:spcAft>
                          <a:spcPts val="0"/>
                        </a:spcAft>
                      </a:pPr>
                      <a:r>
                        <a:rPr lang="en-US" sz="1500">
                          <a:effectLst/>
                        </a:rPr>
                        <a:t>12</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29.2% (26.4 – 32.2)</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26.8%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2514122383"/>
                  </a:ext>
                </a:extLst>
              </a:tr>
              <a:tr h="350132">
                <a:tc>
                  <a:txBody>
                    <a:bodyPr/>
                    <a:lstStyle/>
                    <a:p>
                      <a:pPr marL="0" marR="0" algn="ctr">
                        <a:lnSpc>
                          <a:spcPct val="150000"/>
                        </a:lnSpc>
                        <a:spcBef>
                          <a:spcPts val="0"/>
                        </a:spcBef>
                        <a:spcAft>
                          <a:spcPts val="0"/>
                        </a:spcAft>
                      </a:pPr>
                      <a:r>
                        <a:rPr lang="en-US" sz="1500">
                          <a:effectLst/>
                        </a:rPr>
                        <a:t>14</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32.1% (28.0 – 36.5%)</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26.8%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872436145"/>
                  </a:ext>
                </a:extLst>
              </a:tr>
              <a:tr h="350132">
                <a:tc>
                  <a:txBody>
                    <a:bodyPr/>
                    <a:lstStyle/>
                    <a:p>
                      <a:pPr marL="0" marR="0" algn="ctr">
                        <a:lnSpc>
                          <a:spcPct val="150000"/>
                        </a:lnSpc>
                        <a:spcBef>
                          <a:spcPts val="0"/>
                        </a:spcBef>
                        <a:spcAft>
                          <a:spcPts val="0"/>
                        </a:spcAft>
                      </a:pPr>
                      <a:r>
                        <a:rPr lang="en-US" sz="1500">
                          <a:effectLst/>
                        </a:rPr>
                        <a:t>16</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35.1% (29.6 – 41.1%)</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26.8%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3131507438"/>
                  </a:ext>
                </a:extLst>
              </a:tr>
              <a:tr h="350132">
                <a:tc>
                  <a:txBody>
                    <a:bodyPr/>
                    <a:lstStyle/>
                    <a:p>
                      <a:pPr marL="0" marR="0" algn="ctr">
                        <a:lnSpc>
                          <a:spcPct val="150000"/>
                        </a:lnSpc>
                        <a:spcBef>
                          <a:spcPts val="0"/>
                        </a:spcBef>
                        <a:spcAft>
                          <a:spcPts val="0"/>
                        </a:spcAft>
                      </a:pPr>
                      <a:r>
                        <a:rPr lang="en-US" sz="1500">
                          <a:effectLst/>
                        </a:rPr>
                        <a:t>18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a:effectLst/>
                        </a:rPr>
                        <a:t>38.3% (31.3 – 45.8%)</a:t>
                      </a:r>
                      <a:endParaRPr lang="en-US" sz="150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tc>
                  <a:txBody>
                    <a:bodyPr/>
                    <a:lstStyle/>
                    <a:p>
                      <a:pPr marL="0" marR="0" algn="ctr">
                        <a:lnSpc>
                          <a:spcPct val="150000"/>
                        </a:lnSpc>
                        <a:spcBef>
                          <a:spcPts val="0"/>
                        </a:spcBef>
                        <a:spcAft>
                          <a:spcPts val="0"/>
                        </a:spcAft>
                      </a:pPr>
                      <a:r>
                        <a:rPr lang="en-US" sz="1500" dirty="0">
                          <a:effectLst/>
                        </a:rPr>
                        <a:t>26.8%</a:t>
                      </a:r>
                      <a:endParaRPr lang="en-US" sz="1500" dirty="0">
                        <a:effectLst/>
                        <a:latin typeface="Calibri" panose="020F0502020204030204" pitchFamily="34" charset="0"/>
                        <a:ea typeface="Calibri" panose="020F0502020204030204" pitchFamily="34" charset="0"/>
                        <a:cs typeface="Times New Roman" panose="02020603050405020304" pitchFamily="18" charset="0"/>
                      </a:endParaRPr>
                    </a:p>
                  </a:txBody>
                  <a:tcPr marL="85340" marR="85340" marT="0" marB="0"/>
                </a:tc>
                <a:extLst>
                  <a:ext uri="{0D108BD9-81ED-4DB2-BD59-A6C34878D82A}">
                    <a16:rowId xmlns:a16="http://schemas.microsoft.com/office/drawing/2014/main" val="1908820470"/>
                  </a:ext>
                </a:extLst>
              </a:tr>
            </a:tbl>
          </a:graphicData>
        </a:graphic>
      </p:graphicFrame>
    </p:spTree>
    <p:extLst>
      <p:ext uri="{BB962C8B-B14F-4D97-AF65-F5344CB8AC3E}">
        <p14:creationId xmlns:p14="http://schemas.microsoft.com/office/powerpoint/2010/main" val="393362886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F0A3C3-6BFB-BF74-82F7-8734D3EC19BA}"/>
              </a:ext>
            </a:extLst>
          </p:cNvPr>
          <p:cNvSpPr>
            <a:spLocks noGrp="1"/>
          </p:cNvSpPr>
          <p:nvPr>
            <p:ph type="title"/>
          </p:nvPr>
        </p:nvSpPr>
        <p:spPr/>
        <p:txBody>
          <a:bodyPr/>
          <a:lstStyle/>
          <a:p>
            <a:r>
              <a:rPr lang="en-US" dirty="0"/>
              <a:t>Comparison to HRHN Norms: 5-Year Sexual Recidivism</a:t>
            </a:r>
          </a:p>
        </p:txBody>
      </p:sp>
      <p:graphicFrame>
        <p:nvGraphicFramePr>
          <p:cNvPr id="4" name="Content Placeholder 3">
            <a:extLst>
              <a:ext uri="{FF2B5EF4-FFF2-40B4-BE49-F238E27FC236}">
                <a16:creationId xmlns:a16="http://schemas.microsoft.com/office/drawing/2014/main" id="{EB88EA20-1D09-E31A-2907-63BDC49C839E}"/>
              </a:ext>
            </a:extLst>
          </p:cNvPr>
          <p:cNvGraphicFramePr>
            <a:graphicFrameLocks noGrp="1"/>
          </p:cNvGraphicFramePr>
          <p:nvPr>
            <p:ph idx="1"/>
            <p:extLst>
              <p:ext uri="{D42A27DB-BD31-4B8C-83A1-F6EECF244321}">
                <p14:modId xmlns:p14="http://schemas.microsoft.com/office/powerpoint/2010/main" val="2628980189"/>
              </p:ext>
            </p:extLst>
          </p:nvPr>
        </p:nvGraphicFramePr>
        <p:xfrm>
          <a:off x="838200" y="1825625"/>
          <a:ext cx="10515600" cy="2225040"/>
        </p:xfrm>
        <a:graphic>
          <a:graphicData uri="http://schemas.openxmlformats.org/drawingml/2006/table">
            <a:tbl>
              <a:tblPr firstRow="1" bandRow="1">
                <a:tableStyleId>{5C22544A-7EE6-4342-B048-85BDC9FD1C3A}</a:tableStyleId>
              </a:tblPr>
              <a:tblGrid>
                <a:gridCol w="2628900">
                  <a:extLst>
                    <a:ext uri="{9D8B030D-6E8A-4147-A177-3AD203B41FA5}">
                      <a16:colId xmlns:a16="http://schemas.microsoft.com/office/drawing/2014/main" val="4107962906"/>
                    </a:ext>
                  </a:extLst>
                </a:gridCol>
                <a:gridCol w="2628900">
                  <a:extLst>
                    <a:ext uri="{9D8B030D-6E8A-4147-A177-3AD203B41FA5}">
                      <a16:colId xmlns:a16="http://schemas.microsoft.com/office/drawing/2014/main" val="3236972417"/>
                    </a:ext>
                  </a:extLst>
                </a:gridCol>
                <a:gridCol w="2628900">
                  <a:extLst>
                    <a:ext uri="{9D8B030D-6E8A-4147-A177-3AD203B41FA5}">
                      <a16:colId xmlns:a16="http://schemas.microsoft.com/office/drawing/2014/main" val="1554696739"/>
                    </a:ext>
                  </a:extLst>
                </a:gridCol>
                <a:gridCol w="2628900">
                  <a:extLst>
                    <a:ext uri="{9D8B030D-6E8A-4147-A177-3AD203B41FA5}">
                      <a16:colId xmlns:a16="http://schemas.microsoft.com/office/drawing/2014/main" val="2480008570"/>
                    </a:ext>
                  </a:extLst>
                </a:gridCol>
              </a:tblGrid>
              <a:tr h="370840">
                <a:tc>
                  <a:txBody>
                    <a:bodyPr/>
                    <a:lstStyle/>
                    <a:p>
                      <a:r>
                        <a:rPr lang="en-US" dirty="0"/>
                        <a:t>Static-99R Score</a:t>
                      </a:r>
                    </a:p>
                  </a:txBody>
                  <a:tcPr/>
                </a:tc>
                <a:tc>
                  <a:txBody>
                    <a:bodyPr/>
                    <a:lstStyle/>
                    <a:p>
                      <a:r>
                        <a:rPr lang="en-US" dirty="0"/>
                        <a:t>STABLE =14</a:t>
                      </a:r>
                    </a:p>
                  </a:txBody>
                  <a:tcPr/>
                </a:tc>
                <a:tc>
                  <a:txBody>
                    <a:bodyPr/>
                    <a:lstStyle/>
                    <a:p>
                      <a:r>
                        <a:rPr lang="en-US" dirty="0"/>
                        <a:t>STABLE =15</a:t>
                      </a:r>
                    </a:p>
                  </a:txBody>
                  <a:tcPr/>
                </a:tc>
                <a:tc>
                  <a:txBody>
                    <a:bodyPr/>
                    <a:lstStyle/>
                    <a:p>
                      <a:r>
                        <a:rPr lang="en-US" dirty="0"/>
                        <a:t>HRHN</a:t>
                      </a:r>
                    </a:p>
                  </a:txBody>
                  <a:tcPr/>
                </a:tc>
                <a:extLst>
                  <a:ext uri="{0D108BD9-81ED-4DB2-BD59-A6C34878D82A}">
                    <a16:rowId xmlns:a16="http://schemas.microsoft.com/office/drawing/2014/main" val="1667243588"/>
                  </a:ext>
                </a:extLst>
              </a:tr>
              <a:tr h="370840">
                <a:tc>
                  <a:txBody>
                    <a:bodyPr/>
                    <a:lstStyle/>
                    <a:p>
                      <a:r>
                        <a:rPr lang="en-US" dirty="0"/>
                        <a:t>4</a:t>
                      </a:r>
                    </a:p>
                  </a:txBody>
                  <a:tcPr/>
                </a:tc>
                <a:tc>
                  <a:txBody>
                    <a:bodyPr/>
                    <a:lstStyle/>
                    <a:p>
                      <a:r>
                        <a:rPr lang="en-US" dirty="0"/>
                        <a:t>16.7%</a:t>
                      </a:r>
                    </a:p>
                  </a:txBody>
                  <a:tcPr/>
                </a:tc>
                <a:tc>
                  <a:txBody>
                    <a:bodyPr/>
                    <a:lstStyle/>
                    <a:p>
                      <a:r>
                        <a:rPr lang="en-US" dirty="0"/>
                        <a:t>17.6%</a:t>
                      </a:r>
                    </a:p>
                  </a:txBody>
                  <a:tcPr/>
                </a:tc>
                <a:tc>
                  <a:txBody>
                    <a:bodyPr/>
                    <a:lstStyle/>
                    <a:p>
                      <a:r>
                        <a:rPr lang="en-US" dirty="0"/>
                        <a:t>17.3%</a:t>
                      </a:r>
                    </a:p>
                  </a:txBody>
                  <a:tcPr/>
                </a:tc>
                <a:extLst>
                  <a:ext uri="{0D108BD9-81ED-4DB2-BD59-A6C34878D82A}">
                    <a16:rowId xmlns:a16="http://schemas.microsoft.com/office/drawing/2014/main" val="590456331"/>
                  </a:ext>
                </a:extLst>
              </a:tr>
              <a:tr h="370840">
                <a:tc>
                  <a:txBody>
                    <a:bodyPr/>
                    <a:lstStyle/>
                    <a:p>
                      <a:r>
                        <a:rPr lang="en-US" dirty="0"/>
                        <a:t>5</a:t>
                      </a:r>
                    </a:p>
                  </a:txBody>
                  <a:tcPr/>
                </a:tc>
                <a:tc>
                  <a:txBody>
                    <a:bodyPr/>
                    <a:lstStyle/>
                    <a:p>
                      <a:r>
                        <a:rPr lang="en-US" dirty="0"/>
                        <a:t>19.9%</a:t>
                      </a:r>
                    </a:p>
                  </a:txBody>
                  <a:tcPr/>
                </a:tc>
                <a:tc>
                  <a:txBody>
                    <a:bodyPr/>
                    <a:lstStyle/>
                    <a:p>
                      <a:r>
                        <a:rPr lang="en-US" dirty="0"/>
                        <a:t>21.0%</a:t>
                      </a:r>
                    </a:p>
                  </a:txBody>
                  <a:tcPr/>
                </a:tc>
                <a:tc>
                  <a:txBody>
                    <a:bodyPr/>
                    <a:lstStyle/>
                    <a:p>
                      <a:r>
                        <a:rPr lang="en-US" dirty="0"/>
                        <a:t>21.2%</a:t>
                      </a:r>
                    </a:p>
                  </a:txBody>
                  <a:tcPr/>
                </a:tc>
                <a:extLst>
                  <a:ext uri="{0D108BD9-81ED-4DB2-BD59-A6C34878D82A}">
                    <a16:rowId xmlns:a16="http://schemas.microsoft.com/office/drawing/2014/main" val="3976184985"/>
                  </a:ext>
                </a:extLst>
              </a:tr>
              <a:tr h="370840">
                <a:tc>
                  <a:txBody>
                    <a:bodyPr/>
                    <a:lstStyle/>
                    <a:p>
                      <a:r>
                        <a:rPr lang="en-US" dirty="0"/>
                        <a:t>6</a:t>
                      </a:r>
                    </a:p>
                  </a:txBody>
                  <a:tcPr/>
                </a:tc>
                <a:tc>
                  <a:txBody>
                    <a:bodyPr/>
                    <a:lstStyle/>
                    <a:p>
                      <a:r>
                        <a:rPr lang="en-US" dirty="0"/>
                        <a:t>23.5%</a:t>
                      </a:r>
                    </a:p>
                  </a:txBody>
                  <a:tcPr/>
                </a:tc>
                <a:tc>
                  <a:txBody>
                    <a:bodyPr/>
                    <a:lstStyle/>
                    <a:p>
                      <a:r>
                        <a:rPr lang="en-US" dirty="0"/>
                        <a:t>24.8%</a:t>
                      </a:r>
                    </a:p>
                  </a:txBody>
                  <a:tcPr/>
                </a:tc>
                <a:tc>
                  <a:txBody>
                    <a:bodyPr/>
                    <a:lstStyle/>
                    <a:p>
                      <a:r>
                        <a:rPr lang="en-US" dirty="0"/>
                        <a:t>25.7%</a:t>
                      </a:r>
                    </a:p>
                  </a:txBody>
                  <a:tcPr/>
                </a:tc>
                <a:extLst>
                  <a:ext uri="{0D108BD9-81ED-4DB2-BD59-A6C34878D82A}">
                    <a16:rowId xmlns:a16="http://schemas.microsoft.com/office/drawing/2014/main" val="3587205303"/>
                  </a:ext>
                </a:extLst>
              </a:tr>
              <a:tr h="370840">
                <a:tc>
                  <a:txBody>
                    <a:bodyPr/>
                    <a:lstStyle/>
                    <a:p>
                      <a:r>
                        <a:rPr lang="en-US" dirty="0"/>
                        <a:t>7</a:t>
                      </a:r>
                    </a:p>
                  </a:txBody>
                  <a:tcPr/>
                </a:tc>
                <a:tc>
                  <a:txBody>
                    <a:bodyPr/>
                    <a:lstStyle/>
                    <a:p>
                      <a:r>
                        <a:rPr lang="en-US" dirty="0"/>
                        <a:t>27.6%</a:t>
                      </a:r>
                    </a:p>
                  </a:txBody>
                  <a:tcPr/>
                </a:tc>
                <a:tc>
                  <a:txBody>
                    <a:bodyPr/>
                    <a:lstStyle/>
                    <a:p>
                      <a:r>
                        <a:rPr lang="en-US" dirty="0"/>
                        <a:t>29.0%</a:t>
                      </a:r>
                    </a:p>
                  </a:txBody>
                  <a:tcPr/>
                </a:tc>
                <a:tc>
                  <a:txBody>
                    <a:bodyPr/>
                    <a:lstStyle/>
                    <a:p>
                      <a:r>
                        <a:rPr lang="en-US" dirty="0"/>
                        <a:t>30.7%</a:t>
                      </a:r>
                    </a:p>
                  </a:txBody>
                  <a:tcPr/>
                </a:tc>
                <a:extLst>
                  <a:ext uri="{0D108BD9-81ED-4DB2-BD59-A6C34878D82A}">
                    <a16:rowId xmlns:a16="http://schemas.microsoft.com/office/drawing/2014/main" val="3168001605"/>
                  </a:ext>
                </a:extLst>
              </a:tr>
              <a:tr h="370840">
                <a:tc>
                  <a:txBody>
                    <a:bodyPr/>
                    <a:lstStyle/>
                    <a:p>
                      <a:r>
                        <a:rPr lang="en-US" dirty="0"/>
                        <a:t>8</a:t>
                      </a:r>
                    </a:p>
                  </a:txBody>
                  <a:tcPr/>
                </a:tc>
                <a:tc>
                  <a:txBody>
                    <a:bodyPr/>
                    <a:lstStyle/>
                    <a:p>
                      <a:r>
                        <a:rPr lang="en-US" dirty="0"/>
                        <a:t>32.1%</a:t>
                      </a:r>
                    </a:p>
                  </a:txBody>
                  <a:tcPr/>
                </a:tc>
                <a:tc>
                  <a:txBody>
                    <a:bodyPr/>
                    <a:lstStyle/>
                    <a:p>
                      <a:r>
                        <a:rPr lang="en-US" dirty="0"/>
                        <a:t>33.6%</a:t>
                      </a:r>
                    </a:p>
                  </a:txBody>
                  <a:tcPr/>
                </a:tc>
                <a:tc>
                  <a:txBody>
                    <a:bodyPr/>
                    <a:lstStyle/>
                    <a:p>
                      <a:r>
                        <a:rPr lang="en-US" dirty="0"/>
                        <a:t>36.3%</a:t>
                      </a:r>
                    </a:p>
                  </a:txBody>
                  <a:tcPr/>
                </a:tc>
                <a:extLst>
                  <a:ext uri="{0D108BD9-81ED-4DB2-BD59-A6C34878D82A}">
                    <a16:rowId xmlns:a16="http://schemas.microsoft.com/office/drawing/2014/main" val="3688469047"/>
                  </a:ext>
                </a:extLst>
              </a:tr>
            </a:tbl>
          </a:graphicData>
        </a:graphic>
      </p:graphicFrame>
    </p:spTree>
    <p:extLst>
      <p:ext uri="{BB962C8B-B14F-4D97-AF65-F5344CB8AC3E}">
        <p14:creationId xmlns:p14="http://schemas.microsoft.com/office/powerpoint/2010/main" val="203761018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3FA69C-0CD1-C8CE-1EA6-703AA6866B91}"/>
              </a:ext>
            </a:extLst>
          </p:cNvPr>
          <p:cNvSpPr>
            <a:spLocks noGrp="1"/>
          </p:cNvSpPr>
          <p:nvPr>
            <p:ph type="title"/>
          </p:nvPr>
        </p:nvSpPr>
        <p:spPr/>
        <p:txBody>
          <a:bodyPr/>
          <a:lstStyle/>
          <a:p>
            <a:endParaRPr lang="en-US"/>
          </a:p>
        </p:txBody>
      </p:sp>
      <p:graphicFrame>
        <p:nvGraphicFramePr>
          <p:cNvPr id="5" name="Content Placeholder 2">
            <a:extLst>
              <a:ext uri="{FF2B5EF4-FFF2-40B4-BE49-F238E27FC236}">
                <a16:creationId xmlns:a16="http://schemas.microsoft.com/office/drawing/2014/main" id="{CA787AF1-ADD9-7071-5F8E-084C42732F0C}"/>
              </a:ext>
            </a:extLst>
          </p:cNvPr>
          <p:cNvGraphicFramePr>
            <a:graphicFrameLocks noGrp="1"/>
          </p:cNvGraphicFramePr>
          <p:nvPr>
            <p:ph idx="1"/>
            <p:extLst>
              <p:ext uri="{D42A27DB-BD31-4B8C-83A1-F6EECF244321}">
                <p14:modId xmlns:p14="http://schemas.microsoft.com/office/powerpoint/2010/main" val="1114635699"/>
              </p:ext>
            </p:extLst>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40313282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 name="Picture 5" descr="A close-up of a screen&#10;&#10;Description automatically generated">
            <a:extLst>
              <a:ext uri="{FF2B5EF4-FFF2-40B4-BE49-F238E27FC236}">
                <a16:creationId xmlns:a16="http://schemas.microsoft.com/office/drawing/2014/main" id="{D6D0A917-C175-C5C1-9F83-1131396C9202}"/>
              </a:ext>
            </a:extLst>
          </p:cNvPr>
          <p:cNvPicPr>
            <a:picLocks noChangeAspect="1"/>
          </p:cNvPicPr>
          <p:nvPr/>
        </p:nvPicPr>
        <p:blipFill rotWithShape="1">
          <a:blip r:embed="rId2">
            <a:duotone>
              <a:schemeClr val="bg2">
                <a:shade val="45000"/>
                <a:satMod val="135000"/>
              </a:schemeClr>
              <a:prstClr val="white"/>
            </a:duotone>
          </a:blip>
          <a:srcRect t="15279" b="451"/>
          <a:stretch/>
        </p:blipFill>
        <p:spPr>
          <a:xfrm>
            <a:off x="20" y="10"/>
            <a:ext cx="12191980" cy="6857990"/>
          </a:xfrm>
          <a:prstGeom prst="rect">
            <a:avLst/>
          </a:prstGeom>
        </p:spPr>
      </p:pic>
      <p:sp>
        <p:nvSpPr>
          <p:cNvPr id="10" name="Rectangle 9">
            <a:extLst>
              <a:ext uri="{FF2B5EF4-FFF2-40B4-BE49-F238E27FC236}">
                <a16:creationId xmlns:a16="http://schemas.microsoft.com/office/drawing/2014/main" id="{B50AB553-2A96-4A92-96F2-93548E09695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gradFill>
            <a:gsLst>
              <a:gs pos="10000">
                <a:schemeClr val="bg2">
                  <a:alpha val="68000"/>
                </a:schemeClr>
              </a:gs>
              <a:gs pos="85000">
                <a:schemeClr val="bg2">
                  <a:alpha val="97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2CF356E-E04E-C33B-57B5-769520EE0915}"/>
              </a:ext>
            </a:extLst>
          </p:cNvPr>
          <p:cNvSpPr>
            <a:spLocks noGrp="1"/>
          </p:cNvSpPr>
          <p:nvPr>
            <p:ph type="title"/>
          </p:nvPr>
        </p:nvSpPr>
        <p:spPr>
          <a:xfrm>
            <a:off x="838200" y="365125"/>
            <a:ext cx="10515600" cy="1325563"/>
          </a:xfrm>
        </p:spPr>
        <p:txBody>
          <a:bodyPr>
            <a:normAutofit/>
          </a:bodyPr>
          <a:lstStyle/>
          <a:p>
            <a:r>
              <a:rPr lang="en-US" dirty="0"/>
              <a:t>Limitation of HRHN Norms</a:t>
            </a:r>
          </a:p>
        </p:txBody>
      </p:sp>
      <p:graphicFrame>
        <p:nvGraphicFramePr>
          <p:cNvPr id="5" name="Content Placeholder 2">
            <a:extLst>
              <a:ext uri="{FF2B5EF4-FFF2-40B4-BE49-F238E27FC236}">
                <a16:creationId xmlns:a16="http://schemas.microsoft.com/office/drawing/2014/main" id="{7B3389E6-2811-AB8B-C275-5C0A5BFEA253}"/>
              </a:ext>
            </a:extLst>
          </p:cNvPr>
          <p:cNvGraphicFramePr>
            <a:graphicFrameLocks noGrp="1"/>
          </p:cNvGraphicFramePr>
          <p:nvPr>
            <p:ph idx="1"/>
            <p:extLst>
              <p:ext uri="{D42A27DB-BD31-4B8C-83A1-F6EECF244321}">
                <p14:modId xmlns:p14="http://schemas.microsoft.com/office/powerpoint/2010/main" val="1810982658"/>
              </p:ext>
            </p:extLst>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95994367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4827714C-FF70-75FD-7C71-350C1220D03F}"/>
              </a:ext>
            </a:extLst>
          </p:cNvPr>
          <p:cNvSpPr>
            <a:spLocks noGrp="1"/>
          </p:cNvSpPr>
          <p:nvPr>
            <p:ph type="title"/>
          </p:nvPr>
        </p:nvSpPr>
        <p:spPr>
          <a:xfrm>
            <a:off x="1143000" y="1676400"/>
            <a:ext cx="3810000" cy="3505200"/>
          </a:xfrm>
        </p:spPr>
        <p:txBody>
          <a:bodyPr anchor="t">
            <a:normAutofit/>
          </a:bodyPr>
          <a:lstStyle/>
          <a:p>
            <a:r>
              <a:rPr lang="en-US" sz="4000"/>
              <a:t>The Calculator and Standardized Risk Levels</a:t>
            </a:r>
          </a:p>
        </p:txBody>
      </p:sp>
      <p:sp>
        <p:nvSpPr>
          <p:cNvPr id="3" name="Content Placeholder 2">
            <a:extLst>
              <a:ext uri="{FF2B5EF4-FFF2-40B4-BE49-F238E27FC236}">
                <a16:creationId xmlns:a16="http://schemas.microsoft.com/office/drawing/2014/main" id="{B1DB505E-99D0-FA18-5551-4645593BB238}"/>
              </a:ext>
            </a:extLst>
          </p:cNvPr>
          <p:cNvSpPr>
            <a:spLocks noGrp="1"/>
          </p:cNvSpPr>
          <p:nvPr>
            <p:ph idx="1"/>
          </p:nvPr>
        </p:nvSpPr>
        <p:spPr>
          <a:xfrm>
            <a:off x="5181604" y="1676400"/>
            <a:ext cx="5638796" cy="3505200"/>
          </a:xfrm>
        </p:spPr>
        <p:txBody>
          <a:bodyPr>
            <a:normAutofit/>
          </a:bodyPr>
          <a:lstStyle/>
          <a:p>
            <a:r>
              <a:rPr lang="en-US" sz="2400">
                <a:solidFill>
                  <a:schemeClr val="tx1">
                    <a:alpha val="55000"/>
                  </a:schemeClr>
                </a:solidFill>
              </a:rPr>
              <a:t>Standardized Risk levels should still be based on the tables in the workbook</a:t>
            </a:r>
          </a:p>
          <a:p>
            <a:pPr lvl="1"/>
            <a:r>
              <a:rPr lang="en-US">
                <a:solidFill>
                  <a:schemeClr val="tx1">
                    <a:alpha val="55000"/>
                  </a:schemeClr>
                </a:solidFill>
              </a:rPr>
              <a:t>They are not solely based on recidivism rates</a:t>
            </a:r>
          </a:p>
        </p:txBody>
      </p:sp>
    </p:spTree>
    <p:extLst>
      <p:ext uri="{BB962C8B-B14F-4D97-AF65-F5344CB8AC3E}">
        <p14:creationId xmlns:p14="http://schemas.microsoft.com/office/powerpoint/2010/main" val="413455703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09588DA8-065E-4F6F-8EFD-43104AB2E0C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0" name="Rectangle 9">
            <a:extLst>
              <a:ext uri="{FF2B5EF4-FFF2-40B4-BE49-F238E27FC236}">
                <a16:creationId xmlns:a16="http://schemas.microsoft.com/office/drawing/2014/main" id="{C4285719-470E-454C-AF62-8323075F1F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CD9FE4EF-C4D8-49A0-B2FF-81D8DB7D8A2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4" y="1410082"/>
            <a:ext cx="6858000" cy="4037836"/>
          </a:xfrm>
          <a:prstGeom prst="rect">
            <a:avLst/>
          </a:prstGeom>
          <a:gradFill>
            <a:gsLst>
              <a:gs pos="8000">
                <a:srgbClr val="000000"/>
              </a:gs>
              <a:gs pos="100000">
                <a:schemeClr val="accent1">
                  <a:lumMod val="75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4300840D-0A0B-4512-BACA-B439D5B9C57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5" y="1420219"/>
            <a:ext cx="6857999" cy="4037839"/>
          </a:xfrm>
          <a:prstGeom prst="rect">
            <a:avLst/>
          </a:prstGeom>
          <a:gradFill>
            <a:gsLst>
              <a:gs pos="0">
                <a:srgbClr val="000000">
                  <a:alpha val="0"/>
                </a:srgbClr>
              </a:gs>
              <a:gs pos="99000">
                <a:schemeClr val="accent1">
                  <a:alpha val="46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D2B78728-A580-49A7-84F9-6EF6F583AD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767923" y="3588085"/>
            <a:ext cx="2501979" cy="4037841"/>
          </a:xfrm>
          <a:prstGeom prst="rect">
            <a:avLst/>
          </a:prstGeom>
          <a:gradFill>
            <a:gsLst>
              <a:gs pos="2000">
                <a:schemeClr val="accent1">
                  <a:alpha val="29000"/>
                </a:schemeClr>
              </a:gs>
              <a:gs pos="100000">
                <a:srgbClr val="000000">
                  <a:alpha val="30000"/>
                </a:srgb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reeform: Shape 17">
            <a:extLst>
              <a:ext uri="{FF2B5EF4-FFF2-40B4-BE49-F238E27FC236}">
                <a16:creationId xmlns:a16="http://schemas.microsoft.com/office/drawing/2014/main" id="{38FAA1A1-D861-433F-88FA-1E9D6FD31D1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20635413">
            <a:off x="-501737" y="969718"/>
            <a:ext cx="3900357" cy="4178958"/>
          </a:xfrm>
          <a:custGeom>
            <a:avLst/>
            <a:gdLst>
              <a:gd name="connsiteX0" fmla="*/ 2432225 w 3900357"/>
              <a:gd name="connsiteY0" fmla="*/ 93939 h 4178958"/>
              <a:gd name="connsiteX1" fmla="*/ 3900357 w 3900357"/>
              <a:gd name="connsiteY1" fmla="*/ 2089479 h 4178958"/>
              <a:gd name="connsiteX2" fmla="*/ 1810878 w 3900357"/>
              <a:gd name="connsiteY2" fmla="*/ 4178958 h 4178958"/>
              <a:gd name="connsiteX3" fmla="*/ 78249 w 3900357"/>
              <a:gd name="connsiteY3" fmla="*/ 3257727 h 4178958"/>
              <a:gd name="connsiteX4" fmla="*/ 0 w 3900357"/>
              <a:gd name="connsiteY4" fmla="*/ 3128923 h 4178958"/>
              <a:gd name="connsiteX5" fmla="*/ 831324 w 3900357"/>
              <a:gd name="connsiteY5" fmla="*/ 244281 h 4178958"/>
              <a:gd name="connsiteX6" fmla="*/ 997559 w 3900357"/>
              <a:gd name="connsiteY6" fmla="*/ 164202 h 4178958"/>
              <a:gd name="connsiteX7" fmla="*/ 1810878 w 3900357"/>
              <a:gd name="connsiteY7" fmla="*/ 0 h 4178958"/>
              <a:gd name="connsiteX8" fmla="*/ 2432225 w 3900357"/>
              <a:gd name="connsiteY8" fmla="*/ 93939 h 417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0357" h="4178958">
                <a:moveTo>
                  <a:pt x="2432225" y="93939"/>
                </a:moveTo>
                <a:cubicBezTo>
                  <a:pt x="3282786" y="358491"/>
                  <a:pt x="3900357" y="1151865"/>
                  <a:pt x="3900357" y="2089479"/>
                </a:cubicBezTo>
                <a:cubicBezTo>
                  <a:pt x="3900357" y="3243466"/>
                  <a:pt x="2964865" y="4178958"/>
                  <a:pt x="1810878" y="4178958"/>
                </a:cubicBezTo>
                <a:cubicBezTo>
                  <a:pt x="1089636" y="4178958"/>
                  <a:pt x="453744" y="3813531"/>
                  <a:pt x="78249" y="3257727"/>
                </a:cubicBezTo>
                <a:lnTo>
                  <a:pt x="0" y="3128923"/>
                </a:lnTo>
                <a:lnTo>
                  <a:pt x="831324" y="244281"/>
                </a:lnTo>
                <a:lnTo>
                  <a:pt x="997559" y="164202"/>
                </a:lnTo>
                <a:cubicBezTo>
                  <a:pt x="1247540" y="58468"/>
                  <a:pt x="1522381" y="0"/>
                  <a:pt x="1810878" y="0"/>
                </a:cubicBezTo>
                <a:cubicBezTo>
                  <a:pt x="2027251" y="0"/>
                  <a:pt x="2235942" y="32888"/>
                  <a:pt x="2432225" y="93939"/>
                </a:cubicBezTo>
                <a:close/>
              </a:path>
            </a:pathLst>
          </a:custGeom>
          <a:gradFill>
            <a:gsLst>
              <a:gs pos="29000">
                <a:srgbClr val="000000">
                  <a:alpha val="0"/>
                </a:srgbClr>
              </a:gs>
              <a:gs pos="100000">
                <a:schemeClr val="accent1">
                  <a:alpha val="43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0" name="Rectangle 19">
            <a:extLst>
              <a:ext uri="{FF2B5EF4-FFF2-40B4-BE49-F238E27FC236}">
                <a16:creationId xmlns:a16="http://schemas.microsoft.com/office/drawing/2014/main" id="{8D71EDA1-87BF-4D5D-AB79-F346FD1927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93" y="1399943"/>
            <a:ext cx="6858003" cy="4037835"/>
          </a:xfrm>
          <a:prstGeom prst="rect">
            <a:avLst/>
          </a:prstGeom>
          <a:gradFill>
            <a:gsLst>
              <a:gs pos="0">
                <a:srgbClr val="000000">
                  <a:alpha val="0"/>
                </a:srgbClr>
              </a:gs>
              <a:gs pos="99000">
                <a:schemeClr val="accent1">
                  <a:lumMod val="60000"/>
                  <a:lumOff val="40000"/>
                  <a:alpha val="11000"/>
                </a:schemeClr>
              </a:gs>
            </a:gsLst>
            <a:lin ang="7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34E9D76-D36C-1FDF-BF61-B27139B46B6D}"/>
              </a:ext>
            </a:extLst>
          </p:cNvPr>
          <p:cNvSpPr>
            <a:spLocks noGrp="1"/>
          </p:cNvSpPr>
          <p:nvPr>
            <p:ph type="title"/>
          </p:nvPr>
        </p:nvSpPr>
        <p:spPr>
          <a:xfrm>
            <a:off x="466722" y="586855"/>
            <a:ext cx="3201366" cy="3387497"/>
          </a:xfrm>
        </p:spPr>
        <p:txBody>
          <a:bodyPr anchor="b">
            <a:normAutofit/>
          </a:bodyPr>
          <a:lstStyle/>
          <a:p>
            <a:pPr algn="r"/>
            <a:r>
              <a:rPr lang="en-US" sz="4000" dirty="0">
                <a:solidFill>
                  <a:srgbClr val="FFFFFF"/>
                </a:solidFill>
              </a:rPr>
              <a:t>Caution for Unusual Score Combinations</a:t>
            </a:r>
          </a:p>
        </p:txBody>
      </p:sp>
      <p:sp>
        <p:nvSpPr>
          <p:cNvPr id="15" name="Content Placeholder 2">
            <a:extLst>
              <a:ext uri="{FF2B5EF4-FFF2-40B4-BE49-F238E27FC236}">
                <a16:creationId xmlns:a16="http://schemas.microsoft.com/office/drawing/2014/main" id="{9627DECC-5FA2-5CBD-6AF3-79FFD58B4B31}"/>
              </a:ext>
            </a:extLst>
          </p:cNvPr>
          <p:cNvSpPr>
            <a:spLocks noGrp="1"/>
          </p:cNvSpPr>
          <p:nvPr>
            <p:ph idx="1"/>
          </p:nvPr>
        </p:nvSpPr>
        <p:spPr>
          <a:xfrm>
            <a:off x="4810259" y="649480"/>
            <a:ext cx="6555347" cy="5546047"/>
          </a:xfrm>
        </p:spPr>
        <p:txBody>
          <a:bodyPr anchor="ctr">
            <a:normAutofit/>
          </a:bodyPr>
          <a:lstStyle/>
          <a:p>
            <a:r>
              <a:rPr lang="en-US" sz="2000" dirty="0"/>
              <a:t>The Calculator seems to work well enough at the higher risk levels that we are concerned with for SVP work but there are some score combinations that we are cautious about</a:t>
            </a:r>
          </a:p>
          <a:p>
            <a:r>
              <a:rPr lang="en-US" sz="2000" dirty="0"/>
              <a:t>In particular we are cautious about score combinations that are rare in the data such as particularly high Static-99R with very low STABLE or very high STABLE with very low Static-99R</a:t>
            </a:r>
          </a:p>
          <a:p>
            <a:r>
              <a:rPr lang="en-US" sz="2000" dirty="0"/>
              <a:t>Consider someone with a Static-99R =8 and a STABLE score of 4 prior to treatment</a:t>
            </a:r>
          </a:p>
          <a:p>
            <a:pPr lvl="1"/>
            <a:r>
              <a:rPr lang="en-US" sz="1600" dirty="0"/>
              <a:t>This is so unlikely that it probably reflects lack of information</a:t>
            </a:r>
          </a:p>
          <a:p>
            <a:r>
              <a:rPr lang="en-US" sz="2000" dirty="0"/>
              <a:t>What about someone with a Static-99R = 8 and a STABLE of 14 pre-treatment but a STABLE of 4 post-treatment</a:t>
            </a:r>
          </a:p>
          <a:p>
            <a:pPr lvl="1"/>
            <a:r>
              <a:rPr lang="en-US" sz="1600" dirty="0"/>
              <a:t>This is more plausible (he made a lot of change in treatment)</a:t>
            </a:r>
          </a:p>
          <a:p>
            <a:pPr lvl="1"/>
            <a:r>
              <a:rPr lang="en-US" sz="1600" dirty="0"/>
              <a:t>But the post-treatment STABLE is based on different kinds of observations than the pre-treatment STABLE</a:t>
            </a:r>
          </a:p>
        </p:txBody>
      </p:sp>
    </p:spTree>
    <p:extLst>
      <p:ext uri="{BB962C8B-B14F-4D97-AF65-F5344CB8AC3E}">
        <p14:creationId xmlns:p14="http://schemas.microsoft.com/office/powerpoint/2010/main" val="160907743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706FB030-32A5-5679-1BB1-4E372A037983}"/>
              </a:ext>
            </a:extLst>
          </p:cNvPr>
          <p:cNvPicPr>
            <a:picLocks noChangeAspect="1"/>
          </p:cNvPicPr>
          <p:nvPr/>
        </p:nvPicPr>
        <p:blipFill>
          <a:blip r:embed="rId2">
            <a:duotone>
              <a:schemeClr val="bg2">
                <a:shade val="45000"/>
                <a:satMod val="135000"/>
              </a:schemeClr>
              <a:prstClr val="white"/>
            </a:duotone>
          </a:blip>
          <a:srcRect t="21329"/>
          <a:stretch>
            <a:fillRect/>
          </a:stretch>
        </p:blipFill>
        <p:spPr>
          <a:xfrm>
            <a:off x="20" y="10"/>
            <a:ext cx="12191980" cy="6857990"/>
          </a:xfrm>
          <a:prstGeom prst="rect">
            <a:avLst/>
          </a:prstGeom>
        </p:spPr>
      </p:pic>
      <p:sp>
        <p:nvSpPr>
          <p:cNvPr id="10" name="Rectangle 9">
            <a:extLst>
              <a:ext uri="{FF2B5EF4-FFF2-40B4-BE49-F238E27FC236}">
                <a16:creationId xmlns:a16="http://schemas.microsoft.com/office/drawing/2014/main" id="{B50AB553-2A96-4A92-96F2-93548E09695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gradFill>
            <a:gsLst>
              <a:gs pos="10000">
                <a:schemeClr val="bg2">
                  <a:alpha val="68000"/>
                </a:schemeClr>
              </a:gs>
              <a:gs pos="85000">
                <a:schemeClr val="bg2">
                  <a:alpha val="97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9CAE3182-0ECD-F788-EB12-FC592254CC44}"/>
              </a:ext>
            </a:extLst>
          </p:cNvPr>
          <p:cNvSpPr>
            <a:spLocks noGrp="1"/>
          </p:cNvSpPr>
          <p:nvPr>
            <p:ph type="title"/>
          </p:nvPr>
        </p:nvSpPr>
        <p:spPr>
          <a:xfrm>
            <a:off x="838200" y="365125"/>
            <a:ext cx="10515600" cy="1325563"/>
          </a:xfrm>
        </p:spPr>
        <p:txBody>
          <a:bodyPr>
            <a:normAutofit/>
          </a:bodyPr>
          <a:lstStyle/>
          <a:p>
            <a:r>
              <a:rPr lang="en-US" dirty="0"/>
              <a:t>Inconvenient Results</a:t>
            </a:r>
          </a:p>
        </p:txBody>
      </p:sp>
      <p:graphicFrame>
        <p:nvGraphicFramePr>
          <p:cNvPr id="5" name="Content Placeholder 2">
            <a:extLst>
              <a:ext uri="{FF2B5EF4-FFF2-40B4-BE49-F238E27FC236}">
                <a16:creationId xmlns:a16="http://schemas.microsoft.com/office/drawing/2014/main" id="{5AEDD788-6384-EB81-744D-FE482F4B482F}"/>
              </a:ext>
            </a:extLst>
          </p:cNvPr>
          <p:cNvGraphicFramePr>
            <a:graphicFrameLocks noGrp="1"/>
          </p:cNvGraphicFramePr>
          <p:nvPr>
            <p:ph idx="1"/>
            <p:extLst>
              <p:ext uri="{D42A27DB-BD31-4B8C-83A1-F6EECF244321}">
                <p14:modId xmlns:p14="http://schemas.microsoft.com/office/powerpoint/2010/main" val="698635322"/>
              </p:ext>
            </p:extLst>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83047488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9228552E-C8B1-4A80-8448-0787CE0FC70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6">
            <a:extLst>
              <a:ext uri="{FF2B5EF4-FFF2-40B4-BE49-F238E27FC236}">
                <a16:creationId xmlns:a16="http://schemas.microsoft.com/office/drawing/2014/main" id="{94CB1768-AC8E-B2FE-D8E3-1D764C25EC34}"/>
              </a:ext>
            </a:extLst>
          </p:cNvPr>
          <p:cNvPicPr>
            <a:picLocks noChangeAspect="1"/>
          </p:cNvPicPr>
          <p:nvPr/>
        </p:nvPicPr>
        <p:blipFill>
          <a:blip r:embed="rId2">
            <a:alphaModFix amt="35000"/>
          </a:blip>
          <a:srcRect t="17582"/>
          <a:stretch>
            <a:fillRect/>
          </a:stretch>
        </p:blipFill>
        <p:spPr>
          <a:xfrm>
            <a:off x="20" y="10"/>
            <a:ext cx="12191980" cy="6857990"/>
          </a:xfrm>
          <a:prstGeom prst="rect">
            <a:avLst/>
          </a:prstGeom>
        </p:spPr>
      </p:pic>
      <p:sp>
        <p:nvSpPr>
          <p:cNvPr id="2" name="Title 1">
            <a:extLst>
              <a:ext uri="{FF2B5EF4-FFF2-40B4-BE49-F238E27FC236}">
                <a16:creationId xmlns:a16="http://schemas.microsoft.com/office/drawing/2014/main" id="{23C6E176-78D6-0C49-6F5F-2EFDBCCB9C4C}"/>
              </a:ext>
            </a:extLst>
          </p:cNvPr>
          <p:cNvSpPr>
            <a:spLocks noGrp="1"/>
          </p:cNvSpPr>
          <p:nvPr>
            <p:ph type="title"/>
          </p:nvPr>
        </p:nvSpPr>
        <p:spPr>
          <a:xfrm>
            <a:off x="838200" y="365125"/>
            <a:ext cx="10515600" cy="1325563"/>
          </a:xfrm>
        </p:spPr>
        <p:txBody>
          <a:bodyPr>
            <a:normAutofit/>
          </a:bodyPr>
          <a:lstStyle/>
          <a:p>
            <a:r>
              <a:rPr lang="en-US">
                <a:solidFill>
                  <a:srgbClr val="FFFFFF"/>
                </a:solidFill>
              </a:rPr>
              <a:t>Response to Challenges #1: Not Replicated</a:t>
            </a:r>
          </a:p>
        </p:txBody>
      </p:sp>
      <p:graphicFrame>
        <p:nvGraphicFramePr>
          <p:cNvPr id="5" name="Content Placeholder 2">
            <a:extLst>
              <a:ext uri="{FF2B5EF4-FFF2-40B4-BE49-F238E27FC236}">
                <a16:creationId xmlns:a16="http://schemas.microsoft.com/office/drawing/2014/main" id="{C2D13738-5DDF-2984-A8E1-F284A7516961}"/>
              </a:ext>
            </a:extLst>
          </p:cNvPr>
          <p:cNvGraphicFramePr>
            <a:graphicFrameLocks noGrp="1"/>
          </p:cNvGraphicFramePr>
          <p:nvPr>
            <p:ph idx="1"/>
            <p:extLst>
              <p:ext uri="{D42A27DB-BD31-4B8C-83A1-F6EECF244321}">
                <p14:modId xmlns:p14="http://schemas.microsoft.com/office/powerpoint/2010/main" val="586513917"/>
              </p:ext>
            </p:extLst>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4236174003"/>
      </p:ext>
    </p:extLst>
  </p:cSld>
  <p:clrMapOvr>
    <a:overrideClrMapping bg1="dk1" tx1="lt1" bg2="dk2" tx2="lt2" accent1="accent1" accent2="accent2" accent3="accent3" accent4="accent4" accent5="accent5" accent6="accent6" hlink="hlink" folHlink="folHlink"/>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BACC6370-2D7E-4714-9D71-7542949D7D5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256B2C21-A230-48C0-8DF1-C46611373C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4" y="1410082"/>
            <a:ext cx="6858000" cy="4037836"/>
          </a:xfrm>
          <a:prstGeom prst="rect">
            <a:avLst/>
          </a:prstGeom>
          <a:gradFill>
            <a:gsLst>
              <a:gs pos="8000">
                <a:srgbClr val="000000"/>
              </a:gs>
              <a:gs pos="100000">
                <a:schemeClr val="accent1">
                  <a:lumMod val="75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3847E18C-932D-4C95-AABA-FEC7C9499A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5" y="1420219"/>
            <a:ext cx="6857999" cy="4037839"/>
          </a:xfrm>
          <a:prstGeom prst="rect">
            <a:avLst/>
          </a:prstGeom>
          <a:gradFill>
            <a:gsLst>
              <a:gs pos="0">
                <a:srgbClr val="000000">
                  <a:alpha val="0"/>
                </a:srgbClr>
              </a:gs>
              <a:gs pos="99000">
                <a:schemeClr val="accent1">
                  <a:alpha val="46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3150CB11-0C61-439E-910F-5787759E72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767923" y="3588085"/>
            <a:ext cx="2501979" cy="4037841"/>
          </a:xfrm>
          <a:prstGeom prst="rect">
            <a:avLst/>
          </a:prstGeom>
          <a:gradFill>
            <a:gsLst>
              <a:gs pos="2000">
                <a:schemeClr val="accent1">
                  <a:alpha val="29000"/>
                </a:schemeClr>
              </a:gs>
              <a:gs pos="100000">
                <a:srgbClr val="000000">
                  <a:alpha val="30000"/>
                </a:srgb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reeform: Shape 16">
            <a:extLst>
              <a:ext uri="{FF2B5EF4-FFF2-40B4-BE49-F238E27FC236}">
                <a16:creationId xmlns:a16="http://schemas.microsoft.com/office/drawing/2014/main" id="{43F8A58B-5155-44CE-A5FF-7647B47D0A7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20635413">
            <a:off x="-501737" y="969718"/>
            <a:ext cx="3900357" cy="4178958"/>
          </a:xfrm>
          <a:custGeom>
            <a:avLst/>
            <a:gdLst>
              <a:gd name="connsiteX0" fmla="*/ 2432225 w 3900357"/>
              <a:gd name="connsiteY0" fmla="*/ 93939 h 4178958"/>
              <a:gd name="connsiteX1" fmla="*/ 3900357 w 3900357"/>
              <a:gd name="connsiteY1" fmla="*/ 2089479 h 4178958"/>
              <a:gd name="connsiteX2" fmla="*/ 1810878 w 3900357"/>
              <a:gd name="connsiteY2" fmla="*/ 4178958 h 4178958"/>
              <a:gd name="connsiteX3" fmla="*/ 78249 w 3900357"/>
              <a:gd name="connsiteY3" fmla="*/ 3257727 h 4178958"/>
              <a:gd name="connsiteX4" fmla="*/ 0 w 3900357"/>
              <a:gd name="connsiteY4" fmla="*/ 3128923 h 4178958"/>
              <a:gd name="connsiteX5" fmla="*/ 831324 w 3900357"/>
              <a:gd name="connsiteY5" fmla="*/ 244281 h 4178958"/>
              <a:gd name="connsiteX6" fmla="*/ 997559 w 3900357"/>
              <a:gd name="connsiteY6" fmla="*/ 164202 h 4178958"/>
              <a:gd name="connsiteX7" fmla="*/ 1810878 w 3900357"/>
              <a:gd name="connsiteY7" fmla="*/ 0 h 4178958"/>
              <a:gd name="connsiteX8" fmla="*/ 2432225 w 3900357"/>
              <a:gd name="connsiteY8" fmla="*/ 93939 h 417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0357" h="4178958">
                <a:moveTo>
                  <a:pt x="2432225" y="93939"/>
                </a:moveTo>
                <a:cubicBezTo>
                  <a:pt x="3282786" y="358491"/>
                  <a:pt x="3900357" y="1151865"/>
                  <a:pt x="3900357" y="2089479"/>
                </a:cubicBezTo>
                <a:cubicBezTo>
                  <a:pt x="3900357" y="3243466"/>
                  <a:pt x="2964865" y="4178958"/>
                  <a:pt x="1810878" y="4178958"/>
                </a:cubicBezTo>
                <a:cubicBezTo>
                  <a:pt x="1089636" y="4178958"/>
                  <a:pt x="453744" y="3813531"/>
                  <a:pt x="78249" y="3257727"/>
                </a:cubicBezTo>
                <a:lnTo>
                  <a:pt x="0" y="3128923"/>
                </a:lnTo>
                <a:lnTo>
                  <a:pt x="831324" y="244281"/>
                </a:lnTo>
                <a:lnTo>
                  <a:pt x="997559" y="164202"/>
                </a:lnTo>
                <a:cubicBezTo>
                  <a:pt x="1247540" y="58468"/>
                  <a:pt x="1522381" y="0"/>
                  <a:pt x="1810878" y="0"/>
                </a:cubicBezTo>
                <a:cubicBezTo>
                  <a:pt x="2027251" y="0"/>
                  <a:pt x="2235942" y="32888"/>
                  <a:pt x="2432225" y="93939"/>
                </a:cubicBezTo>
                <a:close/>
              </a:path>
            </a:pathLst>
          </a:custGeom>
          <a:gradFill>
            <a:gsLst>
              <a:gs pos="29000">
                <a:srgbClr val="000000">
                  <a:alpha val="0"/>
                </a:srgbClr>
              </a:gs>
              <a:gs pos="100000">
                <a:schemeClr val="accent1">
                  <a:alpha val="43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Rectangle 18">
            <a:extLst>
              <a:ext uri="{FF2B5EF4-FFF2-40B4-BE49-F238E27FC236}">
                <a16:creationId xmlns:a16="http://schemas.microsoft.com/office/drawing/2014/main" id="{443F2ACA-E6D6-4028-82DD-F03C262D5DE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95" y="1410079"/>
            <a:ext cx="6858003" cy="4037835"/>
          </a:xfrm>
          <a:prstGeom prst="rect">
            <a:avLst/>
          </a:prstGeom>
          <a:gradFill>
            <a:gsLst>
              <a:gs pos="0">
                <a:srgbClr val="000000">
                  <a:alpha val="0"/>
                </a:srgbClr>
              </a:gs>
              <a:gs pos="99000">
                <a:schemeClr val="accent1">
                  <a:lumMod val="60000"/>
                  <a:lumOff val="40000"/>
                  <a:alpha val="11000"/>
                </a:schemeClr>
              </a:gs>
            </a:gsLst>
            <a:lin ang="7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8EE67940-DFA0-7805-3AFB-88F166CF9F81}"/>
              </a:ext>
            </a:extLst>
          </p:cNvPr>
          <p:cNvSpPr>
            <a:spLocks noGrp="1"/>
          </p:cNvSpPr>
          <p:nvPr>
            <p:ph type="title"/>
          </p:nvPr>
        </p:nvSpPr>
        <p:spPr>
          <a:xfrm>
            <a:off x="586478" y="1683756"/>
            <a:ext cx="3115265" cy="2396359"/>
          </a:xfrm>
        </p:spPr>
        <p:txBody>
          <a:bodyPr anchor="b">
            <a:normAutofit/>
          </a:bodyPr>
          <a:lstStyle/>
          <a:p>
            <a:pPr algn="r"/>
            <a:r>
              <a:rPr lang="en-US" sz="4000">
                <a:solidFill>
                  <a:srgbClr val="FFFFFF"/>
                </a:solidFill>
              </a:rPr>
              <a:t>Response to Challenges #2: Not Published</a:t>
            </a:r>
          </a:p>
        </p:txBody>
      </p:sp>
      <p:graphicFrame>
        <p:nvGraphicFramePr>
          <p:cNvPr id="5" name="Content Placeholder 2">
            <a:extLst>
              <a:ext uri="{FF2B5EF4-FFF2-40B4-BE49-F238E27FC236}">
                <a16:creationId xmlns:a16="http://schemas.microsoft.com/office/drawing/2014/main" id="{39092108-1D01-7E50-94EF-9A0AE99D4200}"/>
              </a:ext>
            </a:extLst>
          </p:cNvPr>
          <p:cNvGraphicFramePr>
            <a:graphicFrameLocks noGrp="1"/>
          </p:cNvGraphicFramePr>
          <p:nvPr>
            <p:ph idx="1"/>
            <p:extLst>
              <p:ext uri="{D42A27DB-BD31-4B8C-83A1-F6EECF244321}">
                <p14:modId xmlns:p14="http://schemas.microsoft.com/office/powerpoint/2010/main" val="2666878724"/>
              </p:ext>
            </p:extLst>
          </p:nvPr>
        </p:nvGraphicFramePr>
        <p:xfrm>
          <a:off x="4905052" y="750440"/>
          <a:ext cx="6666833" cy="545392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72944527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09588DA8-065E-4F6F-8EFD-43104AB2E0C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0" name="Rectangle 9">
            <a:extLst>
              <a:ext uri="{FF2B5EF4-FFF2-40B4-BE49-F238E27FC236}">
                <a16:creationId xmlns:a16="http://schemas.microsoft.com/office/drawing/2014/main" id="{C4285719-470E-454C-AF62-8323075F1F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CD9FE4EF-C4D8-49A0-B2FF-81D8DB7D8A2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4" y="1410082"/>
            <a:ext cx="6858000" cy="4037836"/>
          </a:xfrm>
          <a:prstGeom prst="rect">
            <a:avLst/>
          </a:prstGeom>
          <a:gradFill>
            <a:gsLst>
              <a:gs pos="8000">
                <a:srgbClr val="000000"/>
              </a:gs>
              <a:gs pos="100000">
                <a:schemeClr val="accent1">
                  <a:lumMod val="75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4300840D-0A0B-4512-BACA-B439D5B9C57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5" y="1420219"/>
            <a:ext cx="6857999" cy="4037839"/>
          </a:xfrm>
          <a:prstGeom prst="rect">
            <a:avLst/>
          </a:prstGeom>
          <a:gradFill>
            <a:gsLst>
              <a:gs pos="0">
                <a:srgbClr val="000000">
                  <a:alpha val="0"/>
                </a:srgbClr>
              </a:gs>
              <a:gs pos="99000">
                <a:schemeClr val="accent1">
                  <a:alpha val="46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D2B78728-A580-49A7-84F9-6EF6F583AD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767923" y="3588085"/>
            <a:ext cx="2501979" cy="4037841"/>
          </a:xfrm>
          <a:prstGeom prst="rect">
            <a:avLst/>
          </a:prstGeom>
          <a:gradFill>
            <a:gsLst>
              <a:gs pos="2000">
                <a:schemeClr val="accent1">
                  <a:alpha val="29000"/>
                </a:schemeClr>
              </a:gs>
              <a:gs pos="100000">
                <a:srgbClr val="000000">
                  <a:alpha val="30000"/>
                </a:srgb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reeform: Shape 17">
            <a:extLst>
              <a:ext uri="{FF2B5EF4-FFF2-40B4-BE49-F238E27FC236}">
                <a16:creationId xmlns:a16="http://schemas.microsoft.com/office/drawing/2014/main" id="{38FAA1A1-D861-433F-88FA-1E9D6FD31D1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20635413">
            <a:off x="-501737" y="969718"/>
            <a:ext cx="3900357" cy="4178958"/>
          </a:xfrm>
          <a:custGeom>
            <a:avLst/>
            <a:gdLst>
              <a:gd name="connsiteX0" fmla="*/ 2432225 w 3900357"/>
              <a:gd name="connsiteY0" fmla="*/ 93939 h 4178958"/>
              <a:gd name="connsiteX1" fmla="*/ 3900357 w 3900357"/>
              <a:gd name="connsiteY1" fmla="*/ 2089479 h 4178958"/>
              <a:gd name="connsiteX2" fmla="*/ 1810878 w 3900357"/>
              <a:gd name="connsiteY2" fmla="*/ 4178958 h 4178958"/>
              <a:gd name="connsiteX3" fmla="*/ 78249 w 3900357"/>
              <a:gd name="connsiteY3" fmla="*/ 3257727 h 4178958"/>
              <a:gd name="connsiteX4" fmla="*/ 0 w 3900357"/>
              <a:gd name="connsiteY4" fmla="*/ 3128923 h 4178958"/>
              <a:gd name="connsiteX5" fmla="*/ 831324 w 3900357"/>
              <a:gd name="connsiteY5" fmla="*/ 244281 h 4178958"/>
              <a:gd name="connsiteX6" fmla="*/ 997559 w 3900357"/>
              <a:gd name="connsiteY6" fmla="*/ 164202 h 4178958"/>
              <a:gd name="connsiteX7" fmla="*/ 1810878 w 3900357"/>
              <a:gd name="connsiteY7" fmla="*/ 0 h 4178958"/>
              <a:gd name="connsiteX8" fmla="*/ 2432225 w 3900357"/>
              <a:gd name="connsiteY8" fmla="*/ 93939 h 417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0357" h="4178958">
                <a:moveTo>
                  <a:pt x="2432225" y="93939"/>
                </a:moveTo>
                <a:cubicBezTo>
                  <a:pt x="3282786" y="358491"/>
                  <a:pt x="3900357" y="1151865"/>
                  <a:pt x="3900357" y="2089479"/>
                </a:cubicBezTo>
                <a:cubicBezTo>
                  <a:pt x="3900357" y="3243466"/>
                  <a:pt x="2964865" y="4178958"/>
                  <a:pt x="1810878" y="4178958"/>
                </a:cubicBezTo>
                <a:cubicBezTo>
                  <a:pt x="1089636" y="4178958"/>
                  <a:pt x="453744" y="3813531"/>
                  <a:pt x="78249" y="3257727"/>
                </a:cubicBezTo>
                <a:lnTo>
                  <a:pt x="0" y="3128923"/>
                </a:lnTo>
                <a:lnTo>
                  <a:pt x="831324" y="244281"/>
                </a:lnTo>
                <a:lnTo>
                  <a:pt x="997559" y="164202"/>
                </a:lnTo>
                <a:cubicBezTo>
                  <a:pt x="1247540" y="58468"/>
                  <a:pt x="1522381" y="0"/>
                  <a:pt x="1810878" y="0"/>
                </a:cubicBezTo>
                <a:cubicBezTo>
                  <a:pt x="2027251" y="0"/>
                  <a:pt x="2235942" y="32888"/>
                  <a:pt x="2432225" y="93939"/>
                </a:cubicBezTo>
                <a:close/>
              </a:path>
            </a:pathLst>
          </a:custGeom>
          <a:gradFill>
            <a:gsLst>
              <a:gs pos="29000">
                <a:srgbClr val="000000">
                  <a:alpha val="0"/>
                </a:srgbClr>
              </a:gs>
              <a:gs pos="100000">
                <a:schemeClr val="accent1">
                  <a:alpha val="43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0" name="Rectangle 19">
            <a:extLst>
              <a:ext uri="{FF2B5EF4-FFF2-40B4-BE49-F238E27FC236}">
                <a16:creationId xmlns:a16="http://schemas.microsoft.com/office/drawing/2014/main" id="{8D71EDA1-87BF-4D5D-AB79-F346FD1927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93" y="1399943"/>
            <a:ext cx="6858003" cy="4037835"/>
          </a:xfrm>
          <a:prstGeom prst="rect">
            <a:avLst/>
          </a:prstGeom>
          <a:gradFill>
            <a:gsLst>
              <a:gs pos="0">
                <a:srgbClr val="000000">
                  <a:alpha val="0"/>
                </a:srgbClr>
              </a:gs>
              <a:gs pos="99000">
                <a:schemeClr val="accent1">
                  <a:lumMod val="60000"/>
                  <a:lumOff val="40000"/>
                  <a:alpha val="11000"/>
                </a:schemeClr>
              </a:gs>
            </a:gsLst>
            <a:lin ang="7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FD95016E-D008-4A79-3F6C-2C959D9C264C}"/>
              </a:ext>
            </a:extLst>
          </p:cNvPr>
          <p:cNvSpPr>
            <a:spLocks noGrp="1"/>
          </p:cNvSpPr>
          <p:nvPr>
            <p:ph type="title"/>
          </p:nvPr>
        </p:nvSpPr>
        <p:spPr>
          <a:xfrm>
            <a:off x="466722" y="586855"/>
            <a:ext cx="3201366" cy="3387497"/>
          </a:xfrm>
        </p:spPr>
        <p:txBody>
          <a:bodyPr anchor="b">
            <a:normAutofit/>
          </a:bodyPr>
          <a:lstStyle/>
          <a:p>
            <a:pPr algn="r"/>
            <a:r>
              <a:rPr lang="en-US" sz="4000">
                <a:solidFill>
                  <a:srgbClr val="FFFFFF"/>
                </a:solidFill>
              </a:rPr>
              <a:t>Response to Challenges #3: Uses Routine Norms </a:t>
            </a:r>
          </a:p>
        </p:txBody>
      </p:sp>
      <p:sp>
        <p:nvSpPr>
          <p:cNvPr id="3" name="Content Placeholder 2">
            <a:extLst>
              <a:ext uri="{FF2B5EF4-FFF2-40B4-BE49-F238E27FC236}">
                <a16:creationId xmlns:a16="http://schemas.microsoft.com/office/drawing/2014/main" id="{B96AFBC2-CA0C-A609-D0A2-1A4563C013E5}"/>
              </a:ext>
            </a:extLst>
          </p:cNvPr>
          <p:cNvSpPr>
            <a:spLocks noGrp="1"/>
          </p:cNvSpPr>
          <p:nvPr>
            <p:ph idx="1"/>
          </p:nvPr>
        </p:nvSpPr>
        <p:spPr>
          <a:xfrm>
            <a:off x="4810259" y="649480"/>
            <a:ext cx="6555347" cy="5546047"/>
          </a:xfrm>
        </p:spPr>
        <p:txBody>
          <a:bodyPr anchor="ctr">
            <a:normAutofit/>
          </a:bodyPr>
          <a:lstStyle/>
          <a:p>
            <a:r>
              <a:rPr lang="en-US" sz="2000"/>
              <a:t>If you have decided that you should use HRHN norms for Static-99R, does it make sense to use the STABLE Calculator?</a:t>
            </a:r>
          </a:p>
          <a:p>
            <a:r>
              <a:rPr lang="en-US" sz="2000"/>
              <a:t>It depends on why you think the HRHN norms are appropriate</a:t>
            </a:r>
          </a:p>
          <a:p>
            <a:pPr lvl="1"/>
            <a:r>
              <a:rPr lang="en-US" sz="2000"/>
              <a:t>If the reason for using them is that the person has a lot of dynamic risk factors of the kind measured by STABLE, then there is no reason to suppose the Calculator won’t correctly estimate recidivism risk for that high level of dynamic risk</a:t>
            </a:r>
          </a:p>
          <a:p>
            <a:pPr lvl="1"/>
            <a:r>
              <a:rPr lang="en-US" sz="2000"/>
              <a:t>If you are choosing HRHN norms because of some other kind of risk factor that is external to both Static-99R and STABLE, then the Calculator might underestimate risk</a:t>
            </a:r>
          </a:p>
          <a:p>
            <a:pPr lvl="2"/>
            <a:r>
              <a:rPr lang="en-US" dirty="0"/>
              <a:t>But you better have good grounds for saying that factor is incremental</a:t>
            </a:r>
          </a:p>
        </p:txBody>
      </p:sp>
    </p:spTree>
    <p:extLst>
      <p:ext uri="{BB962C8B-B14F-4D97-AF65-F5344CB8AC3E}">
        <p14:creationId xmlns:p14="http://schemas.microsoft.com/office/powerpoint/2010/main" val="231970400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09588DA8-065E-4F6F-8EFD-43104AB2E0C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0" name="Rectangle 9">
            <a:extLst>
              <a:ext uri="{FF2B5EF4-FFF2-40B4-BE49-F238E27FC236}">
                <a16:creationId xmlns:a16="http://schemas.microsoft.com/office/drawing/2014/main" id="{C4285719-470E-454C-AF62-8323075F1F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CD9FE4EF-C4D8-49A0-B2FF-81D8DB7D8A2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4" y="1410082"/>
            <a:ext cx="6858000" cy="4037836"/>
          </a:xfrm>
          <a:prstGeom prst="rect">
            <a:avLst/>
          </a:prstGeom>
          <a:gradFill>
            <a:gsLst>
              <a:gs pos="8000">
                <a:srgbClr val="000000"/>
              </a:gs>
              <a:gs pos="100000">
                <a:schemeClr val="accent1">
                  <a:lumMod val="75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4300840D-0A0B-4512-BACA-B439D5B9C57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5" y="1420219"/>
            <a:ext cx="6857999" cy="4037839"/>
          </a:xfrm>
          <a:prstGeom prst="rect">
            <a:avLst/>
          </a:prstGeom>
          <a:gradFill>
            <a:gsLst>
              <a:gs pos="0">
                <a:srgbClr val="000000">
                  <a:alpha val="0"/>
                </a:srgbClr>
              </a:gs>
              <a:gs pos="99000">
                <a:schemeClr val="accent1">
                  <a:alpha val="46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D2B78728-A580-49A7-84F9-6EF6F583AD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767923" y="3588085"/>
            <a:ext cx="2501979" cy="4037841"/>
          </a:xfrm>
          <a:prstGeom prst="rect">
            <a:avLst/>
          </a:prstGeom>
          <a:gradFill>
            <a:gsLst>
              <a:gs pos="2000">
                <a:schemeClr val="accent1">
                  <a:alpha val="29000"/>
                </a:schemeClr>
              </a:gs>
              <a:gs pos="100000">
                <a:srgbClr val="000000">
                  <a:alpha val="30000"/>
                </a:srgb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reeform: Shape 17">
            <a:extLst>
              <a:ext uri="{FF2B5EF4-FFF2-40B4-BE49-F238E27FC236}">
                <a16:creationId xmlns:a16="http://schemas.microsoft.com/office/drawing/2014/main" id="{38FAA1A1-D861-433F-88FA-1E9D6FD31D1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20635413">
            <a:off x="-501737" y="969718"/>
            <a:ext cx="3900357" cy="4178958"/>
          </a:xfrm>
          <a:custGeom>
            <a:avLst/>
            <a:gdLst>
              <a:gd name="connsiteX0" fmla="*/ 2432225 w 3900357"/>
              <a:gd name="connsiteY0" fmla="*/ 93939 h 4178958"/>
              <a:gd name="connsiteX1" fmla="*/ 3900357 w 3900357"/>
              <a:gd name="connsiteY1" fmla="*/ 2089479 h 4178958"/>
              <a:gd name="connsiteX2" fmla="*/ 1810878 w 3900357"/>
              <a:gd name="connsiteY2" fmla="*/ 4178958 h 4178958"/>
              <a:gd name="connsiteX3" fmla="*/ 78249 w 3900357"/>
              <a:gd name="connsiteY3" fmla="*/ 3257727 h 4178958"/>
              <a:gd name="connsiteX4" fmla="*/ 0 w 3900357"/>
              <a:gd name="connsiteY4" fmla="*/ 3128923 h 4178958"/>
              <a:gd name="connsiteX5" fmla="*/ 831324 w 3900357"/>
              <a:gd name="connsiteY5" fmla="*/ 244281 h 4178958"/>
              <a:gd name="connsiteX6" fmla="*/ 997559 w 3900357"/>
              <a:gd name="connsiteY6" fmla="*/ 164202 h 4178958"/>
              <a:gd name="connsiteX7" fmla="*/ 1810878 w 3900357"/>
              <a:gd name="connsiteY7" fmla="*/ 0 h 4178958"/>
              <a:gd name="connsiteX8" fmla="*/ 2432225 w 3900357"/>
              <a:gd name="connsiteY8" fmla="*/ 93939 h 417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0357" h="4178958">
                <a:moveTo>
                  <a:pt x="2432225" y="93939"/>
                </a:moveTo>
                <a:cubicBezTo>
                  <a:pt x="3282786" y="358491"/>
                  <a:pt x="3900357" y="1151865"/>
                  <a:pt x="3900357" y="2089479"/>
                </a:cubicBezTo>
                <a:cubicBezTo>
                  <a:pt x="3900357" y="3243466"/>
                  <a:pt x="2964865" y="4178958"/>
                  <a:pt x="1810878" y="4178958"/>
                </a:cubicBezTo>
                <a:cubicBezTo>
                  <a:pt x="1089636" y="4178958"/>
                  <a:pt x="453744" y="3813531"/>
                  <a:pt x="78249" y="3257727"/>
                </a:cubicBezTo>
                <a:lnTo>
                  <a:pt x="0" y="3128923"/>
                </a:lnTo>
                <a:lnTo>
                  <a:pt x="831324" y="244281"/>
                </a:lnTo>
                <a:lnTo>
                  <a:pt x="997559" y="164202"/>
                </a:lnTo>
                <a:cubicBezTo>
                  <a:pt x="1247540" y="58468"/>
                  <a:pt x="1522381" y="0"/>
                  <a:pt x="1810878" y="0"/>
                </a:cubicBezTo>
                <a:cubicBezTo>
                  <a:pt x="2027251" y="0"/>
                  <a:pt x="2235942" y="32888"/>
                  <a:pt x="2432225" y="93939"/>
                </a:cubicBezTo>
                <a:close/>
              </a:path>
            </a:pathLst>
          </a:custGeom>
          <a:gradFill>
            <a:gsLst>
              <a:gs pos="29000">
                <a:srgbClr val="000000">
                  <a:alpha val="0"/>
                </a:srgbClr>
              </a:gs>
              <a:gs pos="100000">
                <a:schemeClr val="accent1">
                  <a:alpha val="43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0" name="Rectangle 19">
            <a:extLst>
              <a:ext uri="{FF2B5EF4-FFF2-40B4-BE49-F238E27FC236}">
                <a16:creationId xmlns:a16="http://schemas.microsoft.com/office/drawing/2014/main" id="{8D71EDA1-87BF-4D5D-AB79-F346FD1927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93" y="1399943"/>
            <a:ext cx="6858003" cy="4037835"/>
          </a:xfrm>
          <a:prstGeom prst="rect">
            <a:avLst/>
          </a:prstGeom>
          <a:gradFill>
            <a:gsLst>
              <a:gs pos="0">
                <a:srgbClr val="000000">
                  <a:alpha val="0"/>
                </a:srgbClr>
              </a:gs>
              <a:gs pos="99000">
                <a:schemeClr val="accent1">
                  <a:lumMod val="60000"/>
                  <a:lumOff val="40000"/>
                  <a:alpha val="11000"/>
                </a:schemeClr>
              </a:gs>
            </a:gsLst>
            <a:lin ang="7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67A6068D-42CA-D2B0-EA89-A199C84960AC}"/>
              </a:ext>
            </a:extLst>
          </p:cNvPr>
          <p:cNvSpPr>
            <a:spLocks noGrp="1"/>
          </p:cNvSpPr>
          <p:nvPr>
            <p:ph type="title"/>
          </p:nvPr>
        </p:nvSpPr>
        <p:spPr>
          <a:xfrm>
            <a:off x="466722" y="586855"/>
            <a:ext cx="3201366" cy="3387497"/>
          </a:xfrm>
        </p:spPr>
        <p:txBody>
          <a:bodyPr anchor="b">
            <a:normAutofit/>
          </a:bodyPr>
          <a:lstStyle/>
          <a:p>
            <a:pPr algn="r"/>
            <a:r>
              <a:rPr lang="en-US" sz="4000">
                <a:solidFill>
                  <a:srgbClr val="FFFFFF"/>
                </a:solidFill>
              </a:rPr>
              <a:t>Response to Challenges #4: Cannot Calculate Confidence Intervals</a:t>
            </a:r>
          </a:p>
        </p:txBody>
      </p:sp>
      <p:sp>
        <p:nvSpPr>
          <p:cNvPr id="3" name="Content Placeholder 2">
            <a:extLst>
              <a:ext uri="{FF2B5EF4-FFF2-40B4-BE49-F238E27FC236}">
                <a16:creationId xmlns:a16="http://schemas.microsoft.com/office/drawing/2014/main" id="{637CE480-7A39-F133-5129-617043BF0543}"/>
              </a:ext>
            </a:extLst>
          </p:cNvPr>
          <p:cNvSpPr>
            <a:spLocks noGrp="1"/>
          </p:cNvSpPr>
          <p:nvPr>
            <p:ph idx="1"/>
          </p:nvPr>
        </p:nvSpPr>
        <p:spPr>
          <a:xfrm>
            <a:off x="4810259" y="649480"/>
            <a:ext cx="6555347" cy="5546047"/>
          </a:xfrm>
        </p:spPr>
        <p:txBody>
          <a:bodyPr anchor="ctr">
            <a:normAutofit/>
          </a:bodyPr>
          <a:lstStyle/>
          <a:p>
            <a:r>
              <a:rPr lang="en-US" sz="2000" dirty="0"/>
              <a:t>This is correct</a:t>
            </a:r>
          </a:p>
          <a:p>
            <a:r>
              <a:rPr lang="en-US" sz="2000" dirty="0"/>
              <a:t>However, it is still the best point estimate</a:t>
            </a:r>
          </a:p>
          <a:p>
            <a:r>
              <a:rPr lang="en-US" sz="2000" dirty="0"/>
              <a:t>You should acknowledge that the Margin of Error calculated does not allow for error in estimating the Base Rate</a:t>
            </a:r>
          </a:p>
          <a:p>
            <a:r>
              <a:rPr lang="en-US" sz="2000" dirty="0"/>
              <a:t>You can discuss other potential sources of error and their likely effects</a:t>
            </a:r>
          </a:p>
        </p:txBody>
      </p:sp>
    </p:spTree>
    <p:extLst>
      <p:ext uri="{BB962C8B-B14F-4D97-AF65-F5344CB8AC3E}">
        <p14:creationId xmlns:p14="http://schemas.microsoft.com/office/powerpoint/2010/main" val="368818989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09588DA8-065E-4F6F-8EFD-43104AB2E0C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0" name="Rectangle 9">
            <a:extLst>
              <a:ext uri="{FF2B5EF4-FFF2-40B4-BE49-F238E27FC236}">
                <a16:creationId xmlns:a16="http://schemas.microsoft.com/office/drawing/2014/main" id="{C4285719-470E-454C-AF62-8323075F1F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CD9FE4EF-C4D8-49A0-B2FF-81D8DB7D8A2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4" y="1410082"/>
            <a:ext cx="6858000" cy="4037836"/>
          </a:xfrm>
          <a:prstGeom prst="rect">
            <a:avLst/>
          </a:prstGeom>
          <a:gradFill>
            <a:gsLst>
              <a:gs pos="8000">
                <a:srgbClr val="000000"/>
              </a:gs>
              <a:gs pos="100000">
                <a:schemeClr val="accent1">
                  <a:lumMod val="75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4300840D-0A0B-4512-BACA-B439D5B9C57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5" y="1420219"/>
            <a:ext cx="6857999" cy="4037839"/>
          </a:xfrm>
          <a:prstGeom prst="rect">
            <a:avLst/>
          </a:prstGeom>
          <a:gradFill>
            <a:gsLst>
              <a:gs pos="0">
                <a:srgbClr val="000000">
                  <a:alpha val="0"/>
                </a:srgbClr>
              </a:gs>
              <a:gs pos="99000">
                <a:schemeClr val="accent1">
                  <a:alpha val="46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D2B78728-A580-49A7-84F9-6EF6F583AD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767923" y="3588085"/>
            <a:ext cx="2501979" cy="4037841"/>
          </a:xfrm>
          <a:prstGeom prst="rect">
            <a:avLst/>
          </a:prstGeom>
          <a:gradFill>
            <a:gsLst>
              <a:gs pos="2000">
                <a:schemeClr val="accent1">
                  <a:alpha val="29000"/>
                </a:schemeClr>
              </a:gs>
              <a:gs pos="100000">
                <a:srgbClr val="000000">
                  <a:alpha val="30000"/>
                </a:srgb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Freeform: Shape 17">
            <a:extLst>
              <a:ext uri="{FF2B5EF4-FFF2-40B4-BE49-F238E27FC236}">
                <a16:creationId xmlns:a16="http://schemas.microsoft.com/office/drawing/2014/main" id="{38FAA1A1-D861-433F-88FA-1E9D6FD31D1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20635413">
            <a:off x="-501737" y="969718"/>
            <a:ext cx="3900357" cy="4178958"/>
          </a:xfrm>
          <a:custGeom>
            <a:avLst/>
            <a:gdLst>
              <a:gd name="connsiteX0" fmla="*/ 2432225 w 3900357"/>
              <a:gd name="connsiteY0" fmla="*/ 93939 h 4178958"/>
              <a:gd name="connsiteX1" fmla="*/ 3900357 w 3900357"/>
              <a:gd name="connsiteY1" fmla="*/ 2089479 h 4178958"/>
              <a:gd name="connsiteX2" fmla="*/ 1810878 w 3900357"/>
              <a:gd name="connsiteY2" fmla="*/ 4178958 h 4178958"/>
              <a:gd name="connsiteX3" fmla="*/ 78249 w 3900357"/>
              <a:gd name="connsiteY3" fmla="*/ 3257727 h 4178958"/>
              <a:gd name="connsiteX4" fmla="*/ 0 w 3900357"/>
              <a:gd name="connsiteY4" fmla="*/ 3128923 h 4178958"/>
              <a:gd name="connsiteX5" fmla="*/ 831324 w 3900357"/>
              <a:gd name="connsiteY5" fmla="*/ 244281 h 4178958"/>
              <a:gd name="connsiteX6" fmla="*/ 997559 w 3900357"/>
              <a:gd name="connsiteY6" fmla="*/ 164202 h 4178958"/>
              <a:gd name="connsiteX7" fmla="*/ 1810878 w 3900357"/>
              <a:gd name="connsiteY7" fmla="*/ 0 h 4178958"/>
              <a:gd name="connsiteX8" fmla="*/ 2432225 w 3900357"/>
              <a:gd name="connsiteY8" fmla="*/ 93939 h 417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0357" h="4178958">
                <a:moveTo>
                  <a:pt x="2432225" y="93939"/>
                </a:moveTo>
                <a:cubicBezTo>
                  <a:pt x="3282786" y="358491"/>
                  <a:pt x="3900357" y="1151865"/>
                  <a:pt x="3900357" y="2089479"/>
                </a:cubicBezTo>
                <a:cubicBezTo>
                  <a:pt x="3900357" y="3243466"/>
                  <a:pt x="2964865" y="4178958"/>
                  <a:pt x="1810878" y="4178958"/>
                </a:cubicBezTo>
                <a:cubicBezTo>
                  <a:pt x="1089636" y="4178958"/>
                  <a:pt x="453744" y="3813531"/>
                  <a:pt x="78249" y="3257727"/>
                </a:cubicBezTo>
                <a:lnTo>
                  <a:pt x="0" y="3128923"/>
                </a:lnTo>
                <a:lnTo>
                  <a:pt x="831324" y="244281"/>
                </a:lnTo>
                <a:lnTo>
                  <a:pt x="997559" y="164202"/>
                </a:lnTo>
                <a:cubicBezTo>
                  <a:pt x="1247540" y="58468"/>
                  <a:pt x="1522381" y="0"/>
                  <a:pt x="1810878" y="0"/>
                </a:cubicBezTo>
                <a:cubicBezTo>
                  <a:pt x="2027251" y="0"/>
                  <a:pt x="2235942" y="32888"/>
                  <a:pt x="2432225" y="93939"/>
                </a:cubicBezTo>
                <a:close/>
              </a:path>
            </a:pathLst>
          </a:custGeom>
          <a:gradFill>
            <a:gsLst>
              <a:gs pos="29000">
                <a:srgbClr val="000000">
                  <a:alpha val="0"/>
                </a:srgbClr>
              </a:gs>
              <a:gs pos="100000">
                <a:schemeClr val="accent1">
                  <a:alpha val="43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0" name="Rectangle 19">
            <a:extLst>
              <a:ext uri="{FF2B5EF4-FFF2-40B4-BE49-F238E27FC236}">
                <a16:creationId xmlns:a16="http://schemas.microsoft.com/office/drawing/2014/main" id="{8D71EDA1-87BF-4D5D-AB79-F346FD1927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93" y="1399943"/>
            <a:ext cx="6858003" cy="4037835"/>
          </a:xfrm>
          <a:prstGeom prst="rect">
            <a:avLst/>
          </a:prstGeom>
          <a:gradFill>
            <a:gsLst>
              <a:gs pos="0">
                <a:srgbClr val="000000">
                  <a:alpha val="0"/>
                </a:srgbClr>
              </a:gs>
              <a:gs pos="99000">
                <a:schemeClr val="accent1">
                  <a:lumMod val="60000"/>
                  <a:lumOff val="40000"/>
                  <a:alpha val="11000"/>
                </a:schemeClr>
              </a:gs>
            </a:gsLst>
            <a:lin ang="7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E28F25C5-7AD7-5B94-D141-069EBD1733AB}"/>
              </a:ext>
            </a:extLst>
          </p:cNvPr>
          <p:cNvSpPr>
            <a:spLocks noGrp="1"/>
          </p:cNvSpPr>
          <p:nvPr>
            <p:ph type="title"/>
          </p:nvPr>
        </p:nvSpPr>
        <p:spPr>
          <a:xfrm>
            <a:off x="466722" y="586855"/>
            <a:ext cx="3201366" cy="3387497"/>
          </a:xfrm>
        </p:spPr>
        <p:txBody>
          <a:bodyPr anchor="b">
            <a:normAutofit/>
          </a:bodyPr>
          <a:lstStyle/>
          <a:p>
            <a:pPr algn="r"/>
            <a:r>
              <a:rPr lang="en-US" sz="4000" dirty="0">
                <a:solidFill>
                  <a:srgbClr val="FFFFFF"/>
                </a:solidFill>
              </a:rPr>
              <a:t>Question? </a:t>
            </a:r>
          </a:p>
        </p:txBody>
      </p:sp>
      <p:sp>
        <p:nvSpPr>
          <p:cNvPr id="3" name="Content Placeholder 2">
            <a:extLst>
              <a:ext uri="{FF2B5EF4-FFF2-40B4-BE49-F238E27FC236}">
                <a16:creationId xmlns:a16="http://schemas.microsoft.com/office/drawing/2014/main" id="{2BBFB17B-143B-8BB0-A2B9-A9C93C3962E8}"/>
              </a:ext>
            </a:extLst>
          </p:cNvPr>
          <p:cNvSpPr>
            <a:spLocks noGrp="1"/>
          </p:cNvSpPr>
          <p:nvPr>
            <p:ph idx="1"/>
          </p:nvPr>
        </p:nvSpPr>
        <p:spPr>
          <a:xfrm>
            <a:off x="4810259" y="649480"/>
            <a:ext cx="6555347" cy="5546047"/>
          </a:xfrm>
        </p:spPr>
        <p:txBody>
          <a:bodyPr anchor="ctr">
            <a:normAutofit/>
          </a:bodyPr>
          <a:lstStyle/>
          <a:p>
            <a:r>
              <a:rPr lang="en-US" sz="2000" dirty="0"/>
              <a:t>What to make of Static-99R = 4 and STABLE-2007= 3?</a:t>
            </a:r>
          </a:p>
          <a:p>
            <a:pPr lvl="1"/>
            <a:r>
              <a:rPr lang="en-US" sz="1600" dirty="0"/>
              <a:t>According the workbook table this falls in SRL = III (Average) with associated 5-year sex recidivism = 7.5%</a:t>
            </a:r>
          </a:p>
          <a:p>
            <a:pPr lvl="1"/>
            <a:r>
              <a:rPr lang="en-US" sz="1600" dirty="0"/>
              <a:t>According to the Calculator the 5-year sex recidivism = 8.7%</a:t>
            </a:r>
          </a:p>
          <a:p>
            <a:r>
              <a:rPr lang="en-US" sz="2000" dirty="0"/>
              <a:t>This is higher than the top of the average range from the Static-99R norms (in Routine Norms a 3 is associated with a 5-year sex recidivism = 6.5</a:t>
            </a:r>
          </a:p>
          <a:p>
            <a:r>
              <a:rPr lang="en-US" sz="2000" dirty="0"/>
              <a:t>Answer</a:t>
            </a:r>
          </a:p>
          <a:p>
            <a:pPr lvl="1"/>
            <a:r>
              <a:rPr lang="en-US" sz="1600" dirty="0"/>
              <a:t>This is not to do with the Calculator per se</a:t>
            </a:r>
          </a:p>
          <a:p>
            <a:pPr lvl="1"/>
            <a:r>
              <a:rPr lang="en-US" sz="1600" dirty="0"/>
              <a:t>It reflects the STABLE recidivism rates using the DSP base rate which is higher than the base rate in Routine samples because the DSP collected recidivism in a particularly comprehensive way</a:t>
            </a:r>
          </a:p>
        </p:txBody>
      </p:sp>
    </p:spTree>
    <p:extLst>
      <p:ext uri="{BB962C8B-B14F-4D97-AF65-F5344CB8AC3E}">
        <p14:creationId xmlns:p14="http://schemas.microsoft.com/office/powerpoint/2010/main" val="200543776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EFBE31-2E44-59B2-EF64-2232BD05F5E2}"/>
              </a:ext>
            </a:extLst>
          </p:cNvPr>
          <p:cNvSpPr>
            <a:spLocks noGrp="1"/>
          </p:cNvSpPr>
          <p:nvPr>
            <p:ph type="title"/>
          </p:nvPr>
        </p:nvSpPr>
        <p:spPr/>
        <p:txBody>
          <a:bodyPr/>
          <a:lstStyle/>
          <a:p>
            <a:r>
              <a:rPr lang="en-US" dirty="0"/>
              <a:t>Other Questions?</a:t>
            </a:r>
          </a:p>
        </p:txBody>
      </p:sp>
      <p:sp>
        <p:nvSpPr>
          <p:cNvPr id="3" name="Content Placeholder 2">
            <a:extLst>
              <a:ext uri="{FF2B5EF4-FFF2-40B4-BE49-F238E27FC236}">
                <a16:creationId xmlns:a16="http://schemas.microsoft.com/office/drawing/2014/main" id="{9ACB6102-E571-F781-9897-A7AA54F8D444}"/>
              </a:ext>
            </a:extLst>
          </p:cNvPr>
          <p:cNvSpPr>
            <a:spLocks noGrp="1"/>
          </p:cNvSpPr>
          <p:nvPr>
            <p:ph idx="1"/>
          </p:nvPr>
        </p:nvSpPr>
        <p:spPr/>
        <p:txBody>
          <a:bodyPr/>
          <a:lstStyle/>
          <a:p>
            <a:endParaRPr lang="en-US"/>
          </a:p>
        </p:txBody>
      </p:sp>
    </p:spTree>
    <p:extLst>
      <p:ext uri="{BB962C8B-B14F-4D97-AF65-F5344CB8AC3E}">
        <p14:creationId xmlns:p14="http://schemas.microsoft.com/office/powerpoint/2010/main" val="3449111437"/>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themeOverride>
</file>

<file path=docProps/app.xml><?xml version="1.0" encoding="utf-8"?>
<Properties xmlns="http://schemas.openxmlformats.org/officeDocument/2006/extended-properties" xmlns:vt="http://schemas.openxmlformats.org/officeDocument/2006/docPropsVTypes">
  <Template/>
  <TotalTime>1771</TotalTime>
  <Words>2684</Words>
  <Application>Microsoft Macintosh PowerPoint</Application>
  <PresentationFormat>Widescreen</PresentationFormat>
  <Paragraphs>272</Paragraphs>
  <Slides>45</Slides>
  <Notes>2</Notes>
  <HiddenSlides>0</HiddenSlides>
  <MMClips>1</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45</vt:i4>
      </vt:variant>
    </vt:vector>
  </HeadingPairs>
  <TitlesOfParts>
    <vt:vector size="50" baseType="lpstr">
      <vt:lpstr>Aptos</vt:lpstr>
      <vt:lpstr>Aptos Display</vt:lpstr>
      <vt:lpstr>Arial</vt:lpstr>
      <vt:lpstr>Calibri</vt:lpstr>
      <vt:lpstr>Office Theme</vt:lpstr>
      <vt:lpstr>Using the STABLE  Calculator</vt:lpstr>
      <vt:lpstr>What is the STABLE Calculator</vt:lpstr>
      <vt:lpstr>Let’s look at the STABLE Calculator</vt:lpstr>
      <vt:lpstr>PowerPoint Presentation</vt:lpstr>
      <vt:lpstr>Enter data</vt:lpstr>
      <vt:lpstr>PowerPoint Presentation</vt:lpstr>
      <vt:lpstr>PowerPoint Presentation</vt:lpstr>
      <vt:lpstr>Oddity</vt:lpstr>
      <vt:lpstr>So how did we get here?</vt:lpstr>
      <vt:lpstr>Background</vt:lpstr>
      <vt:lpstr>PowerPoint Presentation</vt:lpstr>
      <vt:lpstr>Sex Recidivism by Standardized Risk level</vt:lpstr>
      <vt:lpstr>The Problem</vt:lpstr>
      <vt:lpstr>Problem 1: Reflecting treatment change</vt:lpstr>
      <vt:lpstr>Problem 2: Properly Reflecting differences in Scores Assigned by Different Evaluators</vt:lpstr>
      <vt:lpstr>Problem 3: Alignment with Legal Thresholds</vt:lpstr>
      <vt:lpstr>Problem 5: Heterogeneity of Risk within a Risk Level</vt:lpstr>
      <vt:lpstr>Project</vt:lpstr>
      <vt:lpstr>Why didn’t we do this already?</vt:lpstr>
      <vt:lpstr>Opportunity</vt:lpstr>
      <vt:lpstr>Form of the Logistic Regression Equation</vt:lpstr>
      <vt:lpstr>You need Estimates of all three b Coefficients</vt:lpstr>
      <vt:lpstr>Brankley et al provided the Incremental Bs</vt:lpstr>
      <vt:lpstr>This gave us</vt:lpstr>
      <vt:lpstr>Where to get the base rate?</vt:lpstr>
      <vt:lpstr>Base Rates Estimates differ in Quality</vt:lpstr>
      <vt:lpstr>We chose to use the DSP sample</vt:lpstr>
      <vt:lpstr>Full Logistic Regression Equation</vt:lpstr>
      <vt:lpstr>Margin of Error</vt:lpstr>
      <vt:lpstr>Limitations of the Margins of Error</vt:lpstr>
      <vt:lpstr>For Comparison</vt:lpstr>
      <vt:lpstr>Results at Static-99R = 6</vt:lpstr>
      <vt:lpstr>Results at Static-99R = 8</vt:lpstr>
      <vt:lpstr>Comparison to HRHN Norms: 5-Year Sexual Recidivism</vt:lpstr>
      <vt:lpstr>PowerPoint Presentation</vt:lpstr>
      <vt:lpstr>Limitation of HRHN Norms</vt:lpstr>
      <vt:lpstr>The Calculator and Standardized Risk Levels</vt:lpstr>
      <vt:lpstr>Caution for Unusual Score Combinations</vt:lpstr>
      <vt:lpstr>Inconvenient Results</vt:lpstr>
      <vt:lpstr>Response to Challenges #1: Not Replicated</vt:lpstr>
      <vt:lpstr>Response to Challenges #2: Not Published</vt:lpstr>
      <vt:lpstr>Response to Challenges #3: Uses Routine Norms </vt:lpstr>
      <vt:lpstr>Response to Challenges #4: Cannot Calculate Confidence Intervals</vt:lpstr>
      <vt:lpstr>Question? </vt:lpstr>
      <vt:lpstr>Other Questions?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David Thornton</dc:creator>
  <cp:lastModifiedBy>David Thornton</cp:lastModifiedBy>
  <cp:revision>17</cp:revision>
  <dcterms:created xsi:type="dcterms:W3CDTF">2024-07-12T14:01:58Z</dcterms:created>
  <dcterms:modified xsi:type="dcterms:W3CDTF">2026-09-05T14:29:13Z</dcterms:modified>
</cp:coreProperties>
</file>