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59" r:id="rId4"/>
    <p:sldId id="257" r:id="rId5"/>
    <p:sldId id="258" r:id="rId6"/>
    <p:sldId id="261" r:id="rId7"/>
    <p:sldId id="262" r:id="rId8"/>
    <p:sldId id="263" r:id="rId9"/>
    <p:sldId id="264" r:id="rId10"/>
    <p:sldId id="266"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73CybMOXKAZ6e/uRwGNBcw==" hashData="3h5cKRpBywnspSHdIIT/IqAURv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0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6AD9E-3CB6-4C30-88E6-7FB6FCFEA385}" type="datetimeFigureOut">
              <a:rPr lang="en-GB" smtClean="0"/>
              <a:t>03/11/2019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65863-C923-446F-8B4A-FA61863D34A9}" type="slidenum">
              <a:rPr lang="en-GB" smtClean="0"/>
              <a:t>‹#›</a:t>
            </a:fld>
            <a:endParaRPr lang="en-GB"/>
          </a:p>
        </p:txBody>
      </p:sp>
    </p:spTree>
    <p:extLst>
      <p:ext uri="{BB962C8B-B14F-4D97-AF65-F5344CB8AC3E}">
        <p14:creationId xmlns:p14="http://schemas.microsoft.com/office/powerpoint/2010/main" val="351691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8120A3-F861-44CB-96D5-C41780C62228}" type="datetime1">
              <a:rPr lang="en-GB" smtClean="0"/>
              <a:t>03/11/2019</a:t>
            </a:fld>
            <a:endParaRPr lang="en-GB"/>
          </a:p>
        </p:txBody>
      </p:sp>
      <p:sp>
        <p:nvSpPr>
          <p:cNvPr id="5" name="Footer Placeholder 4"/>
          <p:cNvSpPr>
            <a:spLocks noGrp="1"/>
          </p:cNvSpPr>
          <p:nvPr>
            <p:ph type="ftr" sz="quarter" idx="11"/>
          </p:nvPr>
        </p:nvSpPr>
        <p:spPr/>
        <p:txBody>
          <a:bodyPr/>
          <a:lstStyle/>
          <a:p>
            <a:r>
              <a:rPr lang="en-GB" smtClean="0"/>
              <a:t>Copyright AJSOpCo 2019</a:t>
            </a:r>
            <a:endParaRPr lang="en-GB"/>
          </a:p>
        </p:txBody>
      </p:sp>
      <p:sp>
        <p:nvSpPr>
          <p:cNvPr id="6" name="Slide Number Placeholder 5"/>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26699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31C6DA-729C-4AAC-96A0-1A7B01DBF895}" type="datetime1">
              <a:rPr lang="en-GB" smtClean="0"/>
              <a:t>03/11/2019</a:t>
            </a:fld>
            <a:endParaRPr lang="en-GB"/>
          </a:p>
        </p:txBody>
      </p:sp>
      <p:sp>
        <p:nvSpPr>
          <p:cNvPr id="5" name="Footer Placeholder 4"/>
          <p:cNvSpPr>
            <a:spLocks noGrp="1"/>
          </p:cNvSpPr>
          <p:nvPr>
            <p:ph type="ftr" sz="quarter" idx="11"/>
          </p:nvPr>
        </p:nvSpPr>
        <p:spPr/>
        <p:txBody>
          <a:bodyPr/>
          <a:lstStyle/>
          <a:p>
            <a:r>
              <a:rPr lang="en-GB" smtClean="0"/>
              <a:t>Copyright AJSOpCo 2019</a:t>
            </a:r>
            <a:endParaRPr lang="en-GB"/>
          </a:p>
        </p:txBody>
      </p:sp>
      <p:sp>
        <p:nvSpPr>
          <p:cNvPr id="6" name="Slide Number Placeholder 5"/>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257306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3D5176-1696-4E40-9A44-BA4A0DCDF08B}" type="datetime1">
              <a:rPr lang="en-GB" smtClean="0"/>
              <a:t>03/11/2019</a:t>
            </a:fld>
            <a:endParaRPr lang="en-GB"/>
          </a:p>
        </p:txBody>
      </p:sp>
      <p:sp>
        <p:nvSpPr>
          <p:cNvPr id="5" name="Footer Placeholder 4"/>
          <p:cNvSpPr>
            <a:spLocks noGrp="1"/>
          </p:cNvSpPr>
          <p:nvPr>
            <p:ph type="ftr" sz="quarter" idx="11"/>
          </p:nvPr>
        </p:nvSpPr>
        <p:spPr/>
        <p:txBody>
          <a:bodyPr/>
          <a:lstStyle/>
          <a:p>
            <a:r>
              <a:rPr lang="en-GB" smtClean="0"/>
              <a:t>Copyright AJSOpCo 2019</a:t>
            </a:r>
            <a:endParaRPr lang="en-GB"/>
          </a:p>
        </p:txBody>
      </p:sp>
      <p:sp>
        <p:nvSpPr>
          <p:cNvPr id="6" name="Slide Number Placeholder 5"/>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119687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977FC1-5EF5-42D0-A2ED-7D329B7AEB6A}" type="datetime1">
              <a:rPr lang="en-GB" smtClean="0"/>
              <a:t>03/11/2019</a:t>
            </a:fld>
            <a:endParaRPr lang="en-GB"/>
          </a:p>
        </p:txBody>
      </p:sp>
      <p:sp>
        <p:nvSpPr>
          <p:cNvPr id="5" name="Footer Placeholder 4"/>
          <p:cNvSpPr>
            <a:spLocks noGrp="1"/>
          </p:cNvSpPr>
          <p:nvPr>
            <p:ph type="ftr" sz="quarter" idx="11"/>
          </p:nvPr>
        </p:nvSpPr>
        <p:spPr/>
        <p:txBody>
          <a:bodyPr/>
          <a:lstStyle/>
          <a:p>
            <a:r>
              <a:rPr lang="en-GB" smtClean="0"/>
              <a:t>Copyright AJSOpCo 2019</a:t>
            </a:r>
            <a:endParaRPr lang="en-GB"/>
          </a:p>
        </p:txBody>
      </p:sp>
      <p:sp>
        <p:nvSpPr>
          <p:cNvPr id="6" name="Slide Number Placeholder 5"/>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125404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4B8B6-F388-4B55-A221-3D922477E6F0}" type="datetime1">
              <a:rPr lang="en-GB" smtClean="0"/>
              <a:t>03/11/2019</a:t>
            </a:fld>
            <a:endParaRPr lang="en-GB"/>
          </a:p>
        </p:txBody>
      </p:sp>
      <p:sp>
        <p:nvSpPr>
          <p:cNvPr id="5" name="Footer Placeholder 4"/>
          <p:cNvSpPr>
            <a:spLocks noGrp="1"/>
          </p:cNvSpPr>
          <p:nvPr>
            <p:ph type="ftr" sz="quarter" idx="11"/>
          </p:nvPr>
        </p:nvSpPr>
        <p:spPr/>
        <p:txBody>
          <a:bodyPr/>
          <a:lstStyle/>
          <a:p>
            <a:r>
              <a:rPr lang="en-GB" smtClean="0"/>
              <a:t>Copyright AJSOpCo 2019</a:t>
            </a:r>
            <a:endParaRPr lang="en-GB"/>
          </a:p>
        </p:txBody>
      </p:sp>
      <p:sp>
        <p:nvSpPr>
          <p:cNvPr id="6" name="Slide Number Placeholder 5"/>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409255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13F10B-EB2A-4EE7-BC63-20B5A7B32942}" type="datetime1">
              <a:rPr lang="en-GB" smtClean="0"/>
              <a:t>03/11/2019</a:t>
            </a:fld>
            <a:endParaRPr lang="en-GB"/>
          </a:p>
        </p:txBody>
      </p:sp>
      <p:sp>
        <p:nvSpPr>
          <p:cNvPr id="6" name="Footer Placeholder 5"/>
          <p:cNvSpPr>
            <a:spLocks noGrp="1"/>
          </p:cNvSpPr>
          <p:nvPr>
            <p:ph type="ftr" sz="quarter" idx="11"/>
          </p:nvPr>
        </p:nvSpPr>
        <p:spPr/>
        <p:txBody>
          <a:bodyPr/>
          <a:lstStyle/>
          <a:p>
            <a:r>
              <a:rPr lang="en-GB" smtClean="0"/>
              <a:t>Copyright AJSOpCo 2019</a:t>
            </a:r>
            <a:endParaRPr lang="en-GB"/>
          </a:p>
        </p:txBody>
      </p:sp>
      <p:sp>
        <p:nvSpPr>
          <p:cNvPr id="7" name="Slide Number Placeholder 6"/>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16153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6FBF20-4269-495D-9DA0-5D4D11F9F8A6}" type="datetime1">
              <a:rPr lang="en-GB" smtClean="0"/>
              <a:t>03/11/2019</a:t>
            </a:fld>
            <a:endParaRPr lang="en-GB"/>
          </a:p>
        </p:txBody>
      </p:sp>
      <p:sp>
        <p:nvSpPr>
          <p:cNvPr id="8" name="Footer Placeholder 7"/>
          <p:cNvSpPr>
            <a:spLocks noGrp="1"/>
          </p:cNvSpPr>
          <p:nvPr>
            <p:ph type="ftr" sz="quarter" idx="11"/>
          </p:nvPr>
        </p:nvSpPr>
        <p:spPr/>
        <p:txBody>
          <a:bodyPr/>
          <a:lstStyle/>
          <a:p>
            <a:r>
              <a:rPr lang="en-GB" smtClean="0"/>
              <a:t>Copyright AJSOpCo 2019</a:t>
            </a:r>
            <a:endParaRPr lang="en-GB"/>
          </a:p>
        </p:txBody>
      </p:sp>
      <p:sp>
        <p:nvSpPr>
          <p:cNvPr id="9" name="Slide Number Placeholder 8"/>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393864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78AE3F-E143-4B21-BDDA-AC54A36863D5}" type="datetime1">
              <a:rPr lang="en-GB" smtClean="0"/>
              <a:t>03/11/2019</a:t>
            </a:fld>
            <a:endParaRPr lang="en-GB"/>
          </a:p>
        </p:txBody>
      </p:sp>
      <p:sp>
        <p:nvSpPr>
          <p:cNvPr id="4" name="Footer Placeholder 3"/>
          <p:cNvSpPr>
            <a:spLocks noGrp="1"/>
          </p:cNvSpPr>
          <p:nvPr>
            <p:ph type="ftr" sz="quarter" idx="11"/>
          </p:nvPr>
        </p:nvSpPr>
        <p:spPr/>
        <p:txBody>
          <a:bodyPr/>
          <a:lstStyle/>
          <a:p>
            <a:r>
              <a:rPr lang="en-GB" smtClean="0"/>
              <a:t>Copyright AJSOpCo 2019</a:t>
            </a:r>
            <a:endParaRPr lang="en-GB"/>
          </a:p>
        </p:txBody>
      </p:sp>
      <p:sp>
        <p:nvSpPr>
          <p:cNvPr id="5" name="Slide Number Placeholder 4"/>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379646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09A7A-D452-45B0-A135-586C8D5B3488}" type="datetime1">
              <a:rPr lang="en-GB" smtClean="0"/>
              <a:t>03/11/2019</a:t>
            </a:fld>
            <a:endParaRPr lang="en-GB"/>
          </a:p>
        </p:txBody>
      </p:sp>
      <p:sp>
        <p:nvSpPr>
          <p:cNvPr id="3" name="Footer Placeholder 2"/>
          <p:cNvSpPr>
            <a:spLocks noGrp="1"/>
          </p:cNvSpPr>
          <p:nvPr>
            <p:ph type="ftr" sz="quarter" idx="11"/>
          </p:nvPr>
        </p:nvSpPr>
        <p:spPr/>
        <p:txBody>
          <a:bodyPr/>
          <a:lstStyle/>
          <a:p>
            <a:r>
              <a:rPr lang="en-GB" smtClean="0"/>
              <a:t>Copyright AJSOpCo 2019</a:t>
            </a:r>
            <a:endParaRPr lang="en-GB"/>
          </a:p>
        </p:txBody>
      </p:sp>
      <p:sp>
        <p:nvSpPr>
          <p:cNvPr id="4" name="Slide Number Placeholder 3"/>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66264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E76E6-988D-405D-AC43-6D20ACC0B69B}" type="datetime1">
              <a:rPr lang="en-GB" smtClean="0"/>
              <a:t>03/11/2019</a:t>
            </a:fld>
            <a:endParaRPr lang="en-GB"/>
          </a:p>
        </p:txBody>
      </p:sp>
      <p:sp>
        <p:nvSpPr>
          <p:cNvPr id="6" name="Footer Placeholder 5"/>
          <p:cNvSpPr>
            <a:spLocks noGrp="1"/>
          </p:cNvSpPr>
          <p:nvPr>
            <p:ph type="ftr" sz="quarter" idx="11"/>
          </p:nvPr>
        </p:nvSpPr>
        <p:spPr/>
        <p:txBody>
          <a:bodyPr/>
          <a:lstStyle/>
          <a:p>
            <a:r>
              <a:rPr lang="en-GB" smtClean="0"/>
              <a:t>Copyright AJSOpCo 2019</a:t>
            </a:r>
            <a:endParaRPr lang="en-GB"/>
          </a:p>
        </p:txBody>
      </p:sp>
      <p:sp>
        <p:nvSpPr>
          <p:cNvPr id="7" name="Slide Number Placeholder 6"/>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84857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E3EDB-5BB7-4522-9F12-96753077B16C}" type="datetime1">
              <a:rPr lang="en-GB" smtClean="0"/>
              <a:t>03/11/2019</a:t>
            </a:fld>
            <a:endParaRPr lang="en-GB"/>
          </a:p>
        </p:txBody>
      </p:sp>
      <p:sp>
        <p:nvSpPr>
          <p:cNvPr id="6" name="Footer Placeholder 5"/>
          <p:cNvSpPr>
            <a:spLocks noGrp="1"/>
          </p:cNvSpPr>
          <p:nvPr>
            <p:ph type="ftr" sz="quarter" idx="11"/>
          </p:nvPr>
        </p:nvSpPr>
        <p:spPr/>
        <p:txBody>
          <a:bodyPr/>
          <a:lstStyle/>
          <a:p>
            <a:r>
              <a:rPr lang="en-GB" smtClean="0"/>
              <a:t>Copyright AJSOpCo 2019</a:t>
            </a:r>
            <a:endParaRPr lang="en-GB"/>
          </a:p>
        </p:txBody>
      </p:sp>
      <p:sp>
        <p:nvSpPr>
          <p:cNvPr id="7" name="Slide Number Placeholder 6"/>
          <p:cNvSpPr>
            <a:spLocks noGrp="1"/>
          </p:cNvSpPr>
          <p:nvPr>
            <p:ph type="sldNum" sz="quarter" idx="12"/>
          </p:nvPr>
        </p:nvSpPr>
        <p:spPr/>
        <p:txBody>
          <a:bodyPr/>
          <a:lstStyle/>
          <a:p>
            <a:fld id="{32FDC560-8390-45DB-B223-71001630C218}" type="slidenum">
              <a:rPr lang="en-GB" smtClean="0"/>
              <a:t>‹#›</a:t>
            </a:fld>
            <a:endParaRPr lang="en-GB"/>
          </a:p>
        </p:txBody>
      </p:sp>
    </p:spTree>
    <p:extLst>
      <p:ext uri="{BB962C8B-B14F-4D97-AF65-F5344CB8AC3E}">
        <p14:creationId xmlns:p14="http://schemas.microsoft.com/office/powerpoint/2010/main" val="239757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A0958-95A8-41A0-8B1F-C18681737B0D}" type="datetime1">
              <a:rPr lang="en-GB" smtClean="0"/>
              <a:t>03/11/2019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Copyright AJSOpCo 2019</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DC560-8390-45DB-B223-71001630C218}" type="slidenum">
              <a:rPr lang="en-GB" smtClean="0"/>
              <a:t>‹#›</a:t>
            </a:fld>
            <a:endParaRPr lang="en-GB"/>
          </a:p>
        </p:txBody>
      </p:sp>
    </p:spTree>
    <p:extLst>
      <p:ext uri="{BB962C8B-B14F-4D97-AF65-F5344CB8AC3E}">
        <p14:creationId xmlns:p14="http://schemas.microsoft.com/office/powerpoint/2010/main" val="326872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Copyright AJSOpCo 2019</a:t>
            </a:r>
            <a:endParaRPr lang="en-GB"/>
          </a:p>
        </p:txBody>
      </p:sp>
      <p:sp>
        <p:nvSpPr>
          <p:cNvPr id="6" name="Slide Number Placeholder 5"/>
          <p:cNvSpPr>
            <a:spLocks noGrp="1"/>
          </p:cNvSpPr>
          <p:nvPr>
            <p:ph type="sldNum" sz="quarter" idx="12"/>
          </p:nvPr>
        </p:nvSpPr>
        <p:spPr/>
        <p:txBody>
          <a:bodyPr/>
          <a:lstStyle/>
          <a:p>
            <a:fld id="{32FDC560-8390-45DB-B223-71001630C218}" type="slidenum">
              <a:rPr lang="en-GB" smtClean="0"/>
              <a:t>1</a:t>
            </a:fld>
            <a:endParaRPr lang="en-GB"/>
          </a:p>
        </p:txBody>
      </p:sp>
      <p:sp>
        <p:nvSpPr>
          <p:cNvPr id="7" name="TextBox 6"/>
          <p:cNvSpPr txBox="1"/>
          <p:nvPr/>
        </p:nvSpPr>
        <p:spPr>
          <a:xfrm>
            <a:off x="467544" y="1916832"/>
            <a:ext cx="8136904" cy="2462213"/>
          </a:xfrm>
          <a:prstGeom prst="rect">
            <a:avLst/>
          </a:prstGeom>
          <a:noFill/>
        </p:spPr>
        <p:txBody>
          <a:bodyPr wrap="square" rtlCol="0">
            <a:spAutoFit/>
          </a:bodyPr>
          <a:lstStyle/>
          <a:p>
            <a:pPr algn="ctr"/>
            <a:r>
              <a:rPr lang="en-GB" sz="3600" b="1" dirty="0" smtClean="0">
                <a:solidFill>
                  <a:srgbClr val="0066FF"/>
                </a:solidFill>
                <a:latin typeface="Aharoni" panose="02010803020104030203" pitchFamily="2" charset="-79"/>
                <a:cs typeface="Aharoni" panose="02010803020104030203" pitchFamily="2" charset="-79"/>
              </a:rPr>
              <a:t>Instructions</a:t>
            </a:r>
          </a:p>
          <a:p>
            <a:pPr algn="ctr"/>
            <a:r>
              <a:rPr lang="en-GB" sz="4400" b="1" dirty="0" smtClean="0">
                <a:solidFill>
                  <a:srgbClr val="0066FF"/>
                </a:solidFill>
                <a:latin typeface="Aharoni" panose="02010803020104030203" pitchFamily="2" charset="-79"/>
                <a:cs typeface="Aharoni" panose="02010803020104030203" pitchFamily="2" charset="-79"/>
              </a:rPr>
              <a:t>How to Open a ‘Zipped File’</a:t>
            </a:r>
          </a:p>
          <a:p>
            <a:pPr algn="ctr"/>
            <a:endParaRPr lang="en-GB" sz="1000" dirty="0" smtClean="0">
              <a:solidFill>
                <a:srgbClr val="0066FF"/>
              </a:solidFill>
              <a:latin typeface="Aharoni" panose="02010803020104030203" pitchFamily="2" charset="-79"/>
              <a:cs typeface="Aharoni" panose="02010803020104030203" pitchFamily="2" charset="-79"/>
            </a:endParaRPr>
          </a:p>
          <a:p>
            <a:pPr algn="ctr"/>
            <a:r>
              <a:rPr lang="en-GB" sz="3200" dirty="0" smtClean="0">
                <a:solidFill>
                  <a:srgbClr val="0066FF"/>
                </a:solidFill>
                <a:latin typeface="Aharoni" panose="02010803020104030203" pitchFamily="2" charset="-79"/>
                <a:cs typeface="Aharoni" panose="02010803020104030203" pitchFamily="2" charset="-79"/>
              </a:rPr>
              <a:t>if you do not have ‘WinZip’ installed</a:t>
            </a:r>
          </a:p>
          <a:p>
            <a:pPr algn="ctr"/>
            <a:r>
              <a:rPr lang="en-GB" sz="2800" dirty="0" smtClean="0">
                <a:solidFill>
                  <a:srgbClr val="0066FF"/>
                </a:solidFill>
                <a:latin typeface="Aharoni" panose="02010803020104030203" pitchFamily="2" charset="-79"/>
                <a:cs typeface="Aharoni" panose="02010803020104030203" pitchFamily="2" charset="-79"/>
              </a:rPr>
              <a:t>(or alternative file compression software)</a:t>
            </a:r>
            <a:endParaRPr lang="en-GB" sz="2800" dirty="0">
              <a:solidFill>
                <a:srgbClr val="0066FF"/>
              </a:solidFill>
              <a:latin typeface="Aharoni" panose="02010803020104030203" pitchFamily="2" charset="-79"/>
              <a:cs typeface="Aharoni" panose="02010803020104030203" pitchFamily="2" charset="-79"/>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420" y="260648"/>
            <a:ext cx="3994471" cy="936104"/>
          </a:xfrm>
          <a:prstGeom prst="rect">
            <a:avLst/>
          </a:prstGeom>
        </p:spPr>
      </p:pic>
      <p:grpSp>
        <p:nvGrpSpPr>
          <p:cNvPr id="17" name="Group 16"/>
          <p:cNvGrpSpPr/>
          <p:nvPr/>
        </p:nvGrpSpPr>
        <p:grpSpPr>
          <a:xfrm>
            <a:off x="440600" y="555481"/>
            <a:ext cx="1584176" cy="346438"/>
            <a:chOff x="251520" y="5759633"/>
            <a:chExt cx="2660646" cy="581847"/>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759633"/>
              <a:ext cx="660172" cy="58184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6088548"/>
              <a:ext cx="2012574" cy="252932"/>
            </a:xfrm>
            <a:prstGeom prst="rect">
              <a:avLst/>
            </a:prstGeom>
          </p:spPr>
        </p:pic>
      </p:grpSp>
    </p:spTree>
    <p:extLst>
      <p:ext uri="{BB962C8B-B14F-4D97-AF65-F5344CB8AC3E}">
        <p14:creationId xmlns:p14="http://schemas.microsoft.com/office/powerpoint/2010/main" val="377174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10</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50" y="764704"/>
            <a:ext cx="8674743" cy="510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7024007">
            <a:off x="1826495" y="3610382"/>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377382" y="3057551"/>
            <a:ext cx="2474538" cy="523220"/>
          </a:xfrm>
          <a:prstGeom prst="rect">
            <a:avLst/>
          </a:prstGeom>
          <a:solidFill>
            <a:srgbClr val="FFFFCC"/>
          </a:solidFill>
        </p:spPr>
        <p:txBody>
          <a:bodyPr wrap="square" rtlCol="0">
            <a:spAutoFit/>
          </a:bodyPr>
          <a:lstStyle/>
          <a:p>
            <a:r>
              <a:rPr lang="en-GB" sz="1400" dirty="0" smtClean="0">
                <a:solidFill>
                  <a:srgbClr val="FF0000"/>
                </a:solidFill>
              </a:rPr>
              <a:t>Right Click on the ‘Zipped’ file in your Folder &amp; ‘Extract All’</a:t>
            </a:r>
            <a:endParaRPr lang="en-GB" sz="1400" dirty="0">
              <a:solidFill>
                <a:srgbClr val="FF0000"/>
              </a:solidFill>
            </a:endParaRPr>
          </a:p>
        </p:txBody>
      </p:sp>
      <p:sp>
        <p:nvSpPr>
          <p:cNvPr id="7" name="Oval 6"/>
          <p:cNvSpPr/>
          <p:nvPr/>
        </p:nvSpPr>
        <p:spPr>
          <a:xfrm>
            <a:off x="415766" y="227687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230244" y="1828800"/>
            <a:ext cx="2434219" cy="2174488"/>
          </a:xfrm>
          <a:custGeom>
            <a:avLst/>
            <a:gdLst>
              <a:gd name="connsiteX0" fmla="*/ 0 w 2220848"/>
              <a:gd name="connsiteY0" fmla="*/ 2308302 h 2308302"/>
              <a:gd name="connsiteX1" fmla="*/ 1984917 w 2220848"/>
              <a:gd name="connsiteY1" fmla="*/ 1851102 h 2308302"/>
              <a:gd name="connsiteX2" fmla="*/ 2107580 w 2220848"/>
              <a:gd name="connsiteY2" fmla="*/ 0 h 2308302"/>
              <a:gd name="connsiteX0" fmla="*/ 0 w 2434219"/>
              <a:gd name="connsiteY0" fmla="*/ 2174488 h 2174488"/>
              <a:gd name="connsiteX1" fmla="*/ 2185639 w 2434219"/>
              <a:gd name="connsiteY1" fmla="*/ 1851102 h 2174488"/>
              <a:gd name="connsiteX2" fmla="*/ 2308302 w 2434219"/>
              <a:gd name="connsiteY2" fmla="*/ 0 h 2174488"/>
            </a:gdLst>
            <a:ahLst/>
            <a:cxnLst>
              <a:cxn ang="0">
                <a:pos x="connsiteX0" y="connsiteY0"/>
              </a:cxn>
              <a:cxn ang="0">
                <a:pos x="connsiteX1" y="connsiteY1"/>
              </a:cxn>
              <a:cxn ang="0">
                <a:pos x="connsiteX2" y="connsiteY2"/>
              </a:cxn>
            </a:cxnLst>
            <a:rect l="l" t="t" r="r" b="b"/>
            <a:pathLst>
              <a:path w="2434219" h="2174488">
                <a:moveTo>
                  <a:pt x="0" y="2174488"/>
                </a:moveTo>
                <a:cubicBezTo>
                  <a:pt x="816827" y="2138246"/>
                  <a:pt x="1800922" y="2213517"/>
                  <a:pt x="2185639" y="1851102"/>
                </a:cubicBezTo>
                <a:cubicBezTo>
                  <a:pt x="2570356" y="1488687"/>
                  <a:pt x="2422602" y="733192"/>
                  <a:pt x="2308302" y="0"/>
                </a:cubicBezTo>
              </a:path>
            </a:pathLst>
          </a:custGeom>
          <a:noFill/>
          <a:ln w="19050">
            <a:solidFill>
              <a:srgbClr val="FF000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88024" y="2226699"/>
            <a:ext cx="2474538" cy="523220"/>
          </a:xfrm>
          <a:prstGeom prst="rect">
            <a:avLst/>
          </a:prstGeom>
          <a:solidFill>
            <a:srgbClr val="FFFFCC"/>
          </a:solidFill>
        </p:spPr>
        <p:txBody>
          <a:bodyPr wrap="square" rtlCol="0">
            <a:spAutoFit/>
          </a:bodyPr>
          <a:lstStyle/>
          <a:p>
            <a:r>
              <a:rPr lang="en-GB" sz="1400" dirty="0" smtClean="0">
                <a:solidFill>
                  <a:srgbClr val="FF0000"/>
                </a:solidFill>
              </a:rPr>
              <a:t>After ‘Extracting All’ you will see ‘unzipped’ file here</a:t>
            </a:r>
            <a:endParaRPr lang="en-GB" sz="1400" dirty="0">
              <a:solidFill>
                <a:srgbClr val="FF0000"/>
              </a:solidFill>
            </a:endParaRPr>
          </a:p>
        </p:txBody>
      </p:sp>
      <p:sp>
        <p:nvSpPr>
          <p:cNvPr id="10" name="TextBox 9"/>
          <p:cNvSpPr txBox="1"/>
          <p:nvPr/>
        </p:nvSpPr>
        <p:spPr>
          <a:xfrm>
            <a:off x="1783918" y="4221088"/>
            <a:ext cx="2474538" cy="738664"/>
          </a:xfrm>
          <a:prstGeom prst="rect">
            <a:avLst/>
          </a:prstGeom>
          <a:solidFill>
            <a:srgbClr val="FFCCFF"/>
          </a:solidFill>
        </p:spPr>
        <p:txBody>
          <a:bodyPr wrap="square" rtlCol="0">
            <a:spAutoFit/>
          </a:bodyPr>
          <a:lstStyle/>
          <a:p>
            <a:r>
              <a:rPr lang="en-GB" sz="1400" u="sng" dirty="0" smtClean="0">
                <a:solidFill>
                  <a:srgbClr val="0066FF"/>
                </a:solidFill>
              </a:rPr>
              <a:t>Note</a:t>
            </a:r>
            <a:r>
              <a:rPr lang="en-GB" sz="1400" dirty="0" smtClean="0">
                <a:solidFill>
                  <a:srgbClr val="0066FF"/>
                </a:solidFill>
              </a:rPr>
              <a:t>: In some Browsers the file might ‘Extract’ automatically when you click on it.</a:t>
            </a:r>
            <a:endParaRPr lang="en-GB" sz="1400" dirty="0">
              <a:solidFill>
                <a:srgbClr val="0066FF"/>
              </a:solidFill>
            </a:endParaRPr>
          </a:p>
        </p:txBody>
      </p:sp>
    </p:spTree>
    <p:extLst>
      <p:ext uri="{BB962C8B-B14F-4D97-AF65-F5344CB8AC3E}">
        <p14:creationId xmlns:p14="http://schemas.microsoft.com/office/powerpoint/2010/main" val="429387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Copyright AJSOpCo 2019</a:t>
            </a:r>
            <a:endParaRPr lang="en-GB"/>
          </a:p>
        </p:txBody>
      </p:sp>
      <p:sp>
        <p:nvSpPr>
          <p:cNvPr id="6" name="Slide Number Placeholder 5"/>
          <p:cNvSpPr>
            <a:spLocks noGrp="1"/>
          </p:cNvSpPr>
          <p:nvPr>
            <p:ph type="sldNum" sz="quarter" idx="12"/>
          </p:nvPr>
        </p:nvSpPr>
        <p:spPr/>
        <p:txBody>
          <a:bodyPr/>
          <a:lstStyle/>
          <a:p>
            <a:fld id="{32FDC560-8390-45DB-B223-71001630C218}" type="slidenum">
              <a:rPr lang="en-GB" smtClean="0"/>
              <a:t>11</a:t>
            </a:fld>
            <a:endParaRPr lang="en-GB"/>
          </a:p>
        </p:txBody>
      </p:sp>
      <p:sp>
        <p:nvSpPr>
          <p:cNvPr id="7" name="TextBox 6"/>
          <p:cNvSpPr txBox="1"/>
          <p:nvPr/>
        </p:nvSpPr>
        <p:spPr>
          <a:xfrm>
            <a:off x="660427" y="1700808"/>
            <a:ext cx="7957817" cy="3046988"/>
          </a:xfrm>
          <a:prstGeom prst="rect">
            <a:avLst/>
          </a:prstGeom>
          <a:noFill/>
        </p:spPr>
        <p:txBody>
          <a:bodyPr wrap="square" rtlCol="0">
            <a:spAutoFit/>
          </a:bodyPr>
          <a:lstStyle/>
          <a:p>
            <a:r>
              <a:rPr lang="en-GB" sz="2000" b="1" u="sng" dirty="0" smtClean="0">
                <a:solidFill>
                  <a:srgbClr val="0066FF"/>
                </a:solidFill>
                <a:latin typeface="Aharoni" panose="02010803020104030203" pitchFamily="2" charset="-79"/>
                <a:cs typeface="Aharoni" panose="02010803020104030203" pitchFamily="2" charset="-79"/>
              </a:rPr>
              <a:t>Please note</a:t>
            </a:r>
            <a:r>
              <a:rPr lang="en-GB" sz="2000" b="1" dirty="0" smtClean="0">
                <a:solidFill>
                  <a:srgbClr val="0066FF"/>
                </a:solidFill>
                <a:latin typeface="Aharoni" panose="02010803020104030203" pitchFamily="2" charset="-79"/>
                <a:cs typeface="Aharoni" panose="02010803020104030203" pitchFamily="2" charset="-79"/>
              </a:rPr>
              <a:t>:</a:t>
            </a:r>
          </a:p>
          <a:p>
            <a:r>
              <a:rPr lang="en-GB" sz="2000" dirty="0" smtClean="0">
                <a:solidFill>
                  <a:srgbClr val="0066FF"/>
                </a:solidFill>
                <a:latin typeface="Aharoni" panose="02010803020104030203" pitchFamily="2" charset="-79"/>
                <a:cs typeface="Aharoni" panose="02010803020104030203" pitchFamily="2" charset="-79"/>
              </a:rPr>
              <a:t>The layout of different Browsers is slightly different and they get updated from time to time, so the layout and terminology may vary, BUT the principle of the process remains the same.</a:t>
            </a:r>
          </a:p>
          <a:p>
            <a:endParaRPr lang="en-GB" sz="2400" dirty="0">
              <a:solidFill>
                <a:srgbClr val="0066FF"/>
              </a:solidFill>
              <a:latin typeface="Aharoni" panose="02010803020104030203" pitchFamily="2" charset="-79"/>
              <a:cs typeface="Aharoni" panose="02010803020104030203" pitchFamily="2" charset="-79"/>
            </a:endParaRPr>
          </a:p>
          <a:p>
            <a:pPr algn="ctr"/>
            <a:endParaRPr lang="en-GB" sz="1600" dirty="0" smtClean="0">
              <a:solidFill>
                <a:srgbClr val="0066FF"/>
              </a:solidFill>
              <a:latin typeface="Aharoni" panose="02010803020104030203" pitchFamily="2" charset="-79"/>
              <a:cs typeface="Aharoni" panose="02010803020104030203" pitchFamily="2" charset="-79"/>
            </a:endParaRPr>
          </a:p>
          <a:p>
            <a:pPr algn="ctr"/>
            <a:r>
              <a:rPr lang="en-GB" sz="3600" b="1" dirty="0" smtClean="0">
                <a:solidFill>
                  <a:srgbClr val="0066FF"/>
                </a:solidFill>
                <a:latin typeface="Aharoni" panose="02010803020104030203" pitchFamily="2" charset="-79"/>
                <a:cs typeface="Aharoni" panose="02010803020104030203" pitchFamily="2" charset="-79"/>
              </a:rPr>
              <a:t>We hope you found these instructions helpful.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420" y="260648"/>
            <a:ext cx="3994471" cy="936104"/>
          </a:xfrm>
          <a:prstGeom prst="rect">
            <a:avLst/>
          </a:prstGeom>
        </p:spPr>
      </p:pic>
      <p:grpSp>
        <p:nvGrpSpPr>
          <p:cNvPr id="17" name="Group 16"/>
          <p:cNvGrpSpPr/>
          <p:nvPr/>
        </p:nvGrpSpPr>
        <p:grpSpPr>
          <a:xfrm>
            <a:off x="440600" y="555481"/>
            <a:ext cx="1584176" cy="346438"/>
            <a:chOff x="251520" y="5759633"/>
            <a:chExt cx="2660646" cy="581847"/>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759633"/>
              <a:ext cx="660172" cy="58184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6088548"/>
              <a:ext cx="2012574" cy="252932"/>
            </a:xfrm>
            <a:prstGeom prst="rect">
              <a:avLst/>
            </a:prstGeom>
          </p:spPr>
        </p:pic>
      </p:grpSp>
    </p:spTree>
    <p:extLst>
      <p:ext uri="{BB962C8B-B14F-4D97-AF65-F5344CB8AC3E}">
        <p14:creationId xmlns:p14="http://schemas.microsoft.com/office/powerpoint/2010/main" val="122024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2</a:t>
            </a:fld>
            <a:endParaRPr lang="en-GB"/>
          </a:p>
        </p:txBody>
      </p:sp>
      <p:sp>
        <p:nvSpPr>
          <p:cNvPr id="4" name="TextBox 3"/>
          <p:cNvSpPr txBox="1"/>
          <p:nvPr/>
        </p:nvSpPr>
        <p:spPr>
          <a:xfrm>
            <a:off x="1043608" y="1988840"/>
            <a:ext cx="7488832" cy="2031325"/>
          </a:xfrm>
          <a:prstGeom prst="rect">
            <a:avLst/>
          </a:prstGeom>
          <a:noFill/>
        </p:spPr>
        <p:txBody>
          <a:bodyPr wrap="square" rtlCol="0">
            <a:spAutoFit/>
          </a:bodyPr>
          <a:lstStyle/>
          <a:p>
            <a:r>
              <a:rPr lang="en-GB" b="1" u="sng" dirty="0" smtClean="0">
                <a:solidFill>
                  <a:srgbClr val="0066FF"/>
                </a:solidFill>
              </a:rPr>
              <a:t>Note</a:t>
            </a:r>
            <a:r>
              <a:rPr lang="en-GB" b="1" dirty="0" smtClean="0">
                <a:solidFill>
                  <a:srgbClr val="0066FF"/>
                </a:solidFill>
              </a:rPr>
              <a:t>:</a:t>
            </a:r>
          </a:p>
          <a:p>
            <a:endParaRPr lang="en-GB" dirty="0">
              <a:solidFill>
                <a:srgbClr val="0066FF"/>
              </a:solidFill>
            </a:endParaRPr>
          </a:p>
          <a:p>
            <a:r>
              <a:rPr lang="en-GB" dirty="0" smtClean="0">
                <a:solidFill>
                  <a:srgbClr val="0066FF"/>
                </a:solidFill>
              </a:rPr>
              <a:t>These instructions are written around downloading and opening a ‘Zipped’ file that is an attachment to an email.</a:t>
            </a:r>
          </a:p>
          <a:p>
            <a:endParaRPr lang="en-GB" dirty="0">
              <a:solidFill>
                <a:srgbClr val="0066FF"/>
              </a:solidFill>
            </a:endParaRPr>
          </a:p>
          <a:p>
            <a:r>
              <a:rPr lang="en-GB" dirty="0" smtClean="0">
                <a:solidFill>
                  <a:srgbClr val="0066FF"/>
                </a:solidFill>
              </a:rPr>
              <a:t>However the instructions on Slide 10 can also be used to open any ‘zipped file that you already have.</a:t>
            </a:r>
            <a:endParaRPr lang="en-GB" dirty="0">
              <a:solidFill>
                <a:srgbClr val="0066FF"/>
              </a:solidFill>
            </a:endParaRPr>
          </a:p>
        </p:txBody>
      </p:sp>
    </p:spTree>
    <p:extLst>
      <p:ext uri="{BB962C8B-B14F-4D97-AF65-F5344CB8AC3E}">
        <p14:creationId xmlns:p14="http://schemas.microsoft.com/office/powerpoint/2010/main" val="146302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3</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56754"/>
            <a:ext cx="7773243" cy="554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3768907">
            <a:off x="5957608" y="3320988"/>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372523" y="3501008"/>
            <a:ext cx="2376264" cy="954107"/>
          </a:xfrm>
          <a:prstGeom prst="rect">
            <a:avLst/>
          </a:prstGeom>
          <a:solidFill>
            <a:srgbClr val="FFFFCC"/>
          </a:solidFill>
        </p:spPr>
        <p:txBody>
          <a:bodyPr wrap="square" rtlCol="0">
            <a:spAutoFit/>
          </a:bodyPr>
          <a:lstStyle/>
          <a:p>
            <a:r>
              <a:rPr lang="en-GB" sz="1400" dirty="0" smtClean="0">
                <a:solidFill>
                  <a:srgbClr val="FF0000"/>
                </a:solidFill>
              </a:rPr>
              <a:t>If the email is in your SPAM or JUNK folder. mark it as NOT SPAM to move it into your ‘inbox’</a:t>
            </a:r>
            <a:endParaRPr lang="en-GB" sz="1400" dirty="0">
              <a:solidFill>
                <a:srgbClr val="FF0000"/>
              </a:solidFill>
            </a:endParaRPr>
          </a:p>
        </p:txBody>
      </p:sp>
      <p:sp>
        <p:nvSpPr>
          <p:cNvPr id="4" name="Oval 3"/>
          <p:cNvSpPr/>
          <p:nvPr/>
        </p:nvSpPr>
        <p:spPr>
          <a:xfrm>
            <a:off x="611560" y="2492896"/>
            <a:ext cx="27363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347864" y="2141240"/>
            <a:ext cx="532859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46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33" y="476672"/>
            <a:ext cx="8586641" cy="56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4</a:t>
            </a:fld>
            <a:endParaRPr lang="en-GB"/>
          </a:p>
        </p:txBody>
      </p:sp>
      <p:sp>
        <p:nvSpPr>
          <p:cNvPr id="4" name="Right Arrow 3"/>
          <p:cNvSpPr/>
          <p:nvPr/>
        </p:nvSpPr>
        <p:spPr>
          <a:xfrm rot="13768907">
            <a:off x="4247248" y="2268626"/>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62163" y="2545159"/>
            <a:ext cx="2220394" cy="307777"/>
          </a:xfrm>
          <a:prstGeom prst="rect">
            <a:avLst/>
          </a:prstGeom>
          <a:solidFill>
            <a:srgbClr val="FFFFCC"/>
          </a:solidFill>
        </p:spPr>
        <p:txBody>
          <a:bodyPr wrap="square" rtlCol="0">
            <a:spAutoFit/>
          </a:bodyPr>
          <a:lstStyle/>
          <a:p>
            <a:r>
              <a:rPr lang="en-GB" sz="1400" dirty="0" smtClean="0">
                <a:solidFill>
                  <a:srgbClr val="FF0000"/>
                </a:solidFill>
              </a:rPr>
              <a:t>Open ‘Notifications’ email</a:t>
            </a:r>
            <a:endParaRPr lang="en-GB" sz="1400" dirty="0">
              <a:solidFill>
                <a:srgbClr val="FF0000"/>
              </a:solidFill>
            </a:endParaRPr>
          </a:p>
        </p:txBody>
      </p:sp>
    </p:spTree>
    <p:extLst>
      <p:ext uri="{BB962C8B-B14F-4D97-AF65-F5344CB8AC3E}">
        <p14:creationId xmlns:p14="http://schemas.microsoft.com/office/powerpoint/2010/main" val="10723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5</a:t>
            </a:fld>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06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3768907">
            <a:off x="5453229" y="4520619"/>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868144" y="4797152"/>
            <a:ext cx="2520280" cy="307777"/>
          </a:xfrm>
          <a:prstGeom prst="rect">
            <a:avLst/>
          </a:prstGeom>
          <a:solidFill>
            <a:srgbClr val="FFFFCC"/>
          </a:solidFill>
        </p:spPr>
        <p:txBody>
          <a:bodyPr wrap="square" rtlCol="0">
            <a:spAutoFit/>
          </a:bodyPr>
          <a:lstStyle/>
          <a:p>
            <a:r>
              <a:rPr lang="en-GB" sz="1400" dirty="0" smtClean="0">
                <a:solidFill>
                  <a:srgbClr val="FF0000"/>
                </a:solidFill>
              </a:rPr>
              <a:t>Click on attached ‘Zipped’ File</a:t>
            </a:r>
            <a:endParaRPr lang="en-GB" sz="1400" dirty="0">
              <a:solidFill>
                <a:srgbClr val="FF0000"/>
              </a:solidFill>
            </a:endParaRPr>
          </a:p>
        </p:txBody>
      </p:sp>
    </p:spTree>
    <p:extLst>
      <p:ext uri="{BB962C8B-B14F-4D97-AF65-F5344CB8AC3E}">
        <p14:creationId xmlns:p14="http://schemas.microsoft.com/office/powerpoint/2010/main" val="258601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6</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1224"/>
            <a:ext cx="7751019" cy="598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4429155">
            <a:off x="7253360" y="5738860"/>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04248" y="5402330"/>
            <a:ext cx="1152128" cy="307777"/>
          </a:xfrm>
          <a:prstGeom prst="rect">
            <a:avLst/>
          </a:prstGeom>
          <a:solidFill>
            <a:srgbClr val="FFFFCC"/>
          </a:solidFill>
        </p:spPr>
        <p:txBody>
          <a:bodyPr wrap="square" rtlCol="0">
            <a:spAutoFit/>
          </a:bodyPr>
          <a:lstStyle/>
          <a:p>
            <a:r>
              <a:rPr lang="en-GB" sz="1400" dirty="0" smtClean="0">
                <a:solidFill>
                  <a:srgbClr val="FF0000"/>
                </a:solidFill>
              </a:rPr>
              <a:t>Click on Save</a:t>
            </a:r>
            <a:endParaRPr lang="en-GB" sz="1400" dirty="0">
              <a:solidFill>
                <a:srgbClr val="FF0000"/>
              </a:solidFill>
            </a:endParaRPr>
          </a:p>
        </p:txBody>
      </p:sp>
    </p:spTree>
    <p:extLst>
      <p:ext uri="{BB962C8B-B14F-4D97-AF65-F5344CB8AC3E}">
        <p14:creationId xmlns:p14="http://schemas.microsoft.com/office/powerpoint/2010/main" val="385889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7</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691140" cy="588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4429155">
            <a:off x="7052193" y="5690000"/>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603080" y="5353470"/>
            <a:ext cx="1785344" cy="307777"/>
          </a:xfrm>
          <a:prstGeom prst="rect">
            <a:avLst/>
          </a:prstGeom>
          <a:solidFill>
            <a:srgbClr val="FFFFCC"/>
          </a:solidFill>
        </p:spPr>
        <p:txBody>
          <a:bodyPr wrap="square" rtlCol="0">
            <a:spAutoFit/>
          </a:bodyPr>
          <a:lstStyle/>
          <a:p>
            <a:r>
              <a:rPr lang="en-GB" sz="1400" dirty="0" smtClean="0">
                <a:solidFill>
                  <a:srgbClr val="FF0000"/>
                </a:solidFill>
              </a:rPr>
              <a:t>Click on Open Folder</a:t>
            </a:r>
            <a:endParaRPr lang="en-GB" sz="1400" dirty="0">
              <a:solidFill>
                <a:srgbClr val="FF0000"/>
              </a:solidFill>
            </a:endParaRPr>
          </a:p>
        </p:txBody>
      </p:sp>
    </p:spTree>
    <p:extLst>
      <p:ext uri="{BB962C8B-B14F-4D97-AF65-F5344CB8AC3E}">
        <p14:creationId xmlns:p14="http://schemas.microsoft.com/office/powerpoint/2010/main" val="78122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568952" cy="5090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8</a:t>
            </a:fld>
            <a:endParaRPr lang="en-GB"/>
          </a:p>
        </p:txBody>
      </p:sp>
      <p:sp>
        <p:nvSpPr>
          <p:cNvPr id="5" name="Right Arrow 4"/>
          <p:cNvSpPr/>
          <p:nvPr/>
        </p:nvSpPr>
        <p:spPr>
          <a:xfrm rot="7024007">
            <a:off x="4687454" y="3945705"/>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38341" y="3609175"/>
            <a:ext cx="2061851" cy="307777"/>
          </a:xfrm>
          <a:prstGeom prst="rect">
            <a:avLst/>
          </a:prstGeom>
          <a:solidFill>
            <a:srgbClr val="FFFFCC"/>
          </a:solidFill>
        </p:spPr>
        <p:txBody>
          <a:bodyPr wrap="square" rtlCol="0">
            <a:spAutoFit/>
          </a:bodyPr>
          <a:lstStyle/>
          <a:p>
            <a:r>
              <a:rPr lang="en-GB" sz="1400" dirty="0" smtClean="0">
                <a:solidFill>
                  <a:srgbClr val="FF0000"/>
                </a:solidFill>
              </a:rPr>
              <a:t>Right Click on File &amp; ‘Cut’</a:t>
            </a:r>
            <a:endParaRPr lang="en-GB" sz="1400" dirty="0">
              <a:solidFill>
                <a:srgbClr val="FF0000"/>
              </a:solidFill>
            </a:endParaRPr>
          </a:p>
        </p:txBody>
      </p:sp>
    </p:spTree>
    <p:extLst>
      <p:ext uri="{BB962C8B-B14F-4D97-AF65-F5344CB8AC3E}">
        <p14:creationId xmlns:p14="http://schemas.microsoft.com/office/powerpoint/2010/main" val="48739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Copyright AJSOpCo 2019</a:t>
            </a:r>
            <a:endParaRPr lang="en-GB"/>
          </a:p>
        </p:txBody>
      </p:sp>
      <p:sp>
        <p:nvSpPr>
          <p:cNvPr id="3" name="Slide Number Placeholder 2"/>
          <p:cNvSpPr>
            <a:spLocks noGrp="1"/>
          </p:cNvSpPr>
          <p:nvPr>
            <p:ph type="sldNum" sz="quarter" idx="12"/>
          </p:nvPr>
        </p:nvSpPr>
        <p:spPr/>
        <p:txBody>
          <a:bodyPr/>
          <a:lstStyle/>
          <a:p>
            <a:fld id="{32FDC560-8390-45DB-B223-71001630C218}" type="slidenum">
              <a:rPr lang="en-GB" smtClean="0"/>
              <a:t>9</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40974"/>
            <a:ext cx="8268320" cy="490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7024007">
            <a:off x="1996777" y="2973442"/>
            <a:ext cx="432048" cy="360040"/>
          </a:xfrm>
          <a:prstGeom prst="rightArrow">
            <a:avLst/>
          </a:prstGeom>
          <a:solidFill>
            <a:srgbClr val="FF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547664" y="2636912"/>
            <a:ext cx="2736304" cy="307777"/>
          </a:xfrm>
          <a:prstGeom prst="rect">
            <a:avLst/>
          </a:prstGeom>
          <a:solidFill>
            <a:srgbClr val="FFFFCC"/>
          </a:solidFill>
        </p:spPr>
        <p:txBody>
          <a:bodyPr wrap="square" rtlCol="0">
            <a:spAutoFit/>
          </a:bodyPr>
          <a:lstStyle/>
          <a:p>
            <a:r>
              <a:rPr lang="en-GB" sz="1400" dirty="0" smtClean="0">
                <a:solidFill>
                  <a:srgbClr val="FF0000"/>
                </a:solidFill>
              </a:rPr>
              <a:t>Right Click on your Folder &amp; ‘Paste’</a:t>
            </a:r>
            <a:endParaRPr lang="en-GB" sz="1400" dirty="0">
              <a:solidFill>
                <a:srgbClr val="FF0000"/>
              </a:solidFill>
            </a:endParaRPr>
          </a:p>
        </p:txBody>
      </p:sp>
      <p:sp>
        <p:nvSpPr>
          <p:cNvPr id="7" name="Oval 6"/>
          <p:cNvSpPr/>
          <p:nvPr/>
        </p:nvSpPr>
        <p:spPr>
          <a:xfrm>
            <a:off x="358777" y="407707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606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266</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19</cp:revision>
  <dcterms:created xsi:type="dcterms:W3CDTF">2019-11-03T09:55:46Z</dcterms:created>
  <dcterms:modified xsi:type="dcterms:W3CDTF">2019-11-03T12:04:04Z</dcterms:modified>
</cp:coreProperties>
</file>