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7-06T15:48:22.598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3165 2,'133'-2,"143"5,-208 9,2 1,-37-10,-1 3,41 11,-43-9,1-1,58 5,49 1,30 1,-77-13,103-4,-170-1,1 0,37-13,-41 10,1 1,0 1,35-3,46-6,-69 8,47-2,352 8,-202 1,-226-1,0 0,0 1,0-1,-1 1,1 0,0 1,0-1,-1 1,1 0,-1 0,1 0,-1 0,0 1,0 0,0 0,0 0,-1 0,5 6,-2-2,-1 0,-1 0,1 1,-1 0,0 0,-1 0,0 0,0 0,2 14,-3-9,2-1,-1 1,2-1,0 0,0 0,1 0,13 19,-15-26,0 0,1 0,-1 0,1 0,0-1,0 0,0 0,1 0,-1-1,1 0,0 0,0 0,0-1,0 0,1 0,-1 0,9 0,53 3,87-7,-41-1,-71 3,-15-1,0 1,41 6,-60-4,0 0,0 0,0 1,0 0,-1 1,1-1,-1 2,0-1,0 1,0 1,10 9,-7-5,1 2,-2-1,1 2,-2-1,1 1,7 17,-12-19,0 0,-1 0,0 0,-1 1,-1 0,1-1,-2 1,1 22,-2 10,-3 121,-9-95,7-51,2 1,-2 27,4 309,2-168,-2-168,-1 0,-8 33,5-32,2 1,-2 23,4 225,2-124,1-125,0 0,2 0,0 0,1 0,2 0,13 31,-1 0,-14-34,-1-1,-1 1,-1 0,0-1,-1 26,0 10,0-49,-1-1,1 1,-1-1,1 1,0-1,1 0,-1 1,0-1,1 0,0 0,0 0,0 0,0 0,0 0,1-1,-1 1,1-1,-1 0,1 1,0-1,0 0,0-1,0 1,0 0,1-1,-1 0,0 0,1 0,-1 0,6 0,11 2,0-1,0-1,0-1,26-2,-15 0,18 0,211 3,-170 11,-57-6,55 2,-30-7,116-4,-105-9,-50 8,1 0,28-1,567 3,-297 4,512-2,-786-7,-38 5,0 0,0 1,0 0,0 0,0 0,0 1,12 1,-16 0,-1-1,1 1,0 0,-1 0,1 0,-1 1,1-1,-1 0,0 0,1 1,-1-1,0 1,0-1,0 1,0 0,0-1,-1 1,1 0,0 0,-1-1,1 1,-1 0,0 0,1 0,-1 3,1 56,-2-49,-1 44,0-21,1 1,2-1,10 68,21 89,-28-166,-1 0,0 0,-3 34,0-33,0-1,2 1,6 29,11 62,-5-28,-7-32,-3 1,-4 107,-2-61,2 414,-1-499,-1-1,-8 35,5-33,1 0,-1 25,5-9,0-8,-2 0,0-1,-9 41,4-31,2 0,2 0,2 1,4 49,-1-2,-2 328,9-354,-7-50,0 0,0 0,-1 0,-1 0,0 18,0-25,-1 0,0 0,0 0,0 0,0 0,-1 0,1 0,-1 0,1 0,-1 0,0-1,0 1,0-1,-1 0,1 1,-1-1,1 0,-1 0,0-1,1 1,-1 0,-5 1,-4 1,-1-1,1 0,-1 0,0-1,0-1,0 0,0-1,-1-1,-24-3,22 2,-1 1,0 0,0 1,0 1,-21 4,25-2,4-1,0 0,0 0,1 1,-17 8,22-10,1 1,-1-1,1 1,0 0,0 0,0 1,0-1,0 0,0 0,0 1,1 0,-1-1,1 1,0 0,0-1,0 1,0 0,0 0,0 4,-22 198,19 170,6-203,-1-168,-1 0,0 0,0 0,-1 0,1 0,-1 0,0 0,0 0,0 0,0-1,-1 1,0 0,0-1,0 1,0-1,0 0,-1 1,1-1,-1 0,0-1,0 1,0 0,0-1,0 0,-1 1,1-1,-1-1,1 1,-1 0,0-1,0 0,0 0,0 0,-7 0,-13 3,-60 7,-114 2,-890-14,1064 3,0 1,0 1,0 1,1 1,-28 11,47-16,0 0,1 0,-1 1,1 0,0-1,-1 1,1 0,0 1,0-1,1 0,-1 1,0 0,1 0,-1-1,1 1,0 1,0-1,0 0,1 0,-1 1,1-1,-1 1,1 0,0-1,1 1,-1 0,1-1,-1 1,1 0,1 4,-3 25,3 0,0 1,2-1,13 55,-12-64,-1 0,1 32,-4-38,1-1,1 1,0-1,2 0,0 0,6 19,-3-19,-1 1,-1 0,-1 0,-1 0,2 31,-6 96,-1-60,3-10,-3 82,-12-77,3-30,6-27,-14 39,12-44,2 1,0-1,-4 25,-4 33,8-52,-5 46,8-18,-12 63,3-4,10-86,-1 1,-1-1,-1 0,-13 42,5-28,1 0,2 0,2 0,1 1,3 0,1 67,3 410,0-511,-1-1,0 0,-1 1,1-1,-1 0,0 1,0-1,0 0,-1 0,0 0,0 0,0 0,-1-1,0 1,1-1,-2 1,1-1,0 0,-1 0,0 0,0-1,0 1,0-1,0 0,-1 0,0-1,1 1,-8 2,-11 2,-1 0,0-2,-33 4,-10 1,30-3,-67 2,91-9,-40 0,-1 2,-59 10,66-6,-1-2,-83-4,-33 1,138 3,0 0,-37 13,36-9,1-2,-33 4,-63-8,5-1,-10 21,-287-17,229-7,78 3,-117-3,148-11,13 1,-152-33,146 28,37 11,-1 2,1 1,-51 2,-21-1,64-3,-64-16,69 12,0 2,-63-5,48 14,39-1,-1 0,0-1,1 0,-1-1,1 0,-1 0,1-2,0 1,-20-8,29 9,1-1,-1 1,0-1,0 1,1-1,-1 0,1 0,0 0,-1 0,1 1,0-2,0 1,0 0,0 0,1 0,-1 0,0-1,1 1,-1-5,1-49,1 40,-1-57,4-61,9 71,-9 48,-1 0,3-22,-6 27,0 0,-1 0,0 0,0 0,-1 1,0-1,-1 0,0 1,0 0,-1 0,0 0,-1 0,-6-9,4 3,0 0,1 0,1-1,0 0,2 0,-1 0,0-26,4-120,3 72,-3-298,0 385,0-1,0 0,0 0,-1 1,1-1,-1 0,0 1,0-1,0 1,0-1,-1 1,1 0,-1-1,-4-5,3 7,1 0,-1 0,0 0,0 0,0 0,0 1,0-1,0 1,-1 0,1 0,0 0,-1 0,1 1,-1-1,1 1,-5 0,-170 1,55 3,-575-5,511-12,-12 0,-141-7,201 12,82 6,1-2,-64-13,-80-27,167 39,1 0,-1 3,-50 1,41 1,-52-6,36-1,0-4,-70-21,62 18,36 9,28 4,0 0,0 1,0-1,0 0,0 0,0-1,0 1,1 0,-1-1,0 1,1-1,-1 1,1-1,0 0,-1 1,1-1,0 0,0 0,0 0,0 0,1 0,-1 0,0 0,1-1,0 1,-1 0,1 0,0-3,-1-10,1-1,0 1,3-17,-1 8,-2 3,-1 0,-1 0,-1 0,-10-38,-33-80,13 48,5-7,0-29,23 105,-1 0,0 1,-13-26,10 23,-14-47,10 1,8 36,-14-48,12 60,3 6,-1 0,-1 0,0 0,-1 1,-1 0,-18-27,9 17,0-1,2-1,1 0,-11-30,-6-12,-14-43,11 26,24 59,2 1,1-1,1-1,1 1,-1-33,5 43,-4-12,-15-51,13 54,0 0,-3-38,9-70,-1-1,-10 65,7 51,2 0,-2-28,3-501,4 266,-4 173,5-118,-3 222,1 0,0 1,0-1,0 1,1 0,-1-1,1 1,0 0,0 0,1 0,-1 0,1 0,0 0,0 1,0 0,0-1,1 1,-1 0,1 0,0 1,0-1,0 1,0 0,0 0,1 0,-1 1,0 0,10-2,10-1,0 1,1 1,-1 1,34 3,-19 0,805-1,-443-2,-377 0,0-2,0-1,-1-1,0-1,0-1,0-1,39-19,-49 22,0 1,0 1,0 0,1 1,-1 0,23 0,37-5,-31-3,73-26,-60 19,-45 15,1-1,-1 0,-1 0,1-1,0 0,-1-1,0 0,0 0,-1-1,1 0,8-9,-8 5,-1 0,0 0,-1-1,0 0,-1 0,0-1,-1 0,0 0,-1 0,0 0,-1-1,2-19,0-13,-3 0,-4-57,1 25,0 74,1 1,0-1,1 0,-1 0,0 0,1 0,0 0,0 0,0 1,0-1,0 0,0 1,1-1,-1 1,1-1,3-3,-2 4,0-1,0 1,1 0,-1 0,1 0,0 0,0 1,-1-1,1 1,0 0,6-1,42-4,-1 1,1 3,74 7,-14-1,-79-3,4 0,0-1,-1-2,74-13,-91 11,1 1,32 0,-34 2,1 0,0-1,20-5,2 0,-32 6,0 0,1-1,-1 0,10-4,-17 5,1 0,-1 0,1-1,-1 1,0 0,0-1,0 0,0 0,0 1,0-1,0 0,-1-1,1 1,-1 0,1 0,-1-1,0 1,2-5,1-14,0 1,-1-1,-2 0,0 0,-1 0,-4-33,0-16,5-21,-3-73,0 151,-1 0,0 0,-1 0,-9-22,7 23,2 0,0 0,0 0,1 0,-2-21,6-124,-2-23,1 178,-1-1,1 1,0 0,0 0,-1 0,0-1,1 1,-1 0,0 0,0 0,0 0,0 0,0 0,-1 0,1 1,0-1,-1 0,0 1,1-1,-1 1,0-1,0 1,0 0,-3-2,-2 1,0 0,0 1,0-1,-1 2,1-1,-9 1,-33-4,46 3,1 0,-1 1,1-1,-1 0,1 0,-1-1,1 1,0 0,0-1,-1 1,1-1,0 0,0 0,-3-3,1-3,-1 0,1 0,0 0,0-1,1 1,1-1,-1 0,1 1,1-1,-1-12,0-13,4-49,1 24,-2-1314,-2 699,1 652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BB91E-4E9B-24EB-4F6A-01B90E0C1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58C1F-1EFB-BCE7-76DE-93B6C4E37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B540C-2417-C993-EC14-16B5A0664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D03-9F51-4355-A0D4-93ADF3D9E3D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5E030-E288-F5F8-5EA2-179A50306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D0A4F-6F6A-C3ED-2D75-67AEB9AD0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250-C22D-4637-A5B1-C5277CE7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1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41A3-736F-912B-8B95-DD9C1D93D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BB152-20B7-9427-7458-4E7B3D990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6C6D5-4826-4B87-55CB-A98A8E33C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D03-9F51-4355-A0D4-93ADF3D9E3D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97DB6-E97A-A371-C563-548969DA8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714A5-42F8-41E0-008A-14BDAA41A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250-C22D-4637-A5B1-C5277CE7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5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AE5E4D-08BD-A0C4-F82F-133207B33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C2B6C3-FB19-405B-67E0-61A22C6D4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C8D7B-3835-1A62-D6D9-6F06C952D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D03-9F51-4355-A0D4-93ADF3D9E3D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C84D9-62BC-466B-5C91-AE2FB416D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4776F-E93E-4D6E-B87F-7A745918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250-C22D-4637-A5B1-C5277CE7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0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A362D-466E-D501-87D7-939BF35D3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3AE46-D249-5ADD-951F-154AC6028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91D19-2A74-D59C-D51C-4A596F98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D03-9F51-4355-A0D4-93ADF3D9E3D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89A71-E8EC-3C56-2A9D-CA309019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FE89A-A0E0-9747-224C-EE2C8C658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250-C22D-4637-A5B1-C5277CE7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7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8E31-D639-97D0-7E07-78841CBB3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8E878-8950-DA83-2410-48C12C851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C3944-05DB-C52E-B5DA-5960FE0DE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D03-9F51-4355-A0D4-93ADF3D9E3D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3310D-5721-B1F6-A7EC-6008C9B7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D6D76-8A01-9B26-C377-40E598659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250-C22D-4637-A5B1-C5277CE7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09040-0111-B30E-3ED9-3387CA07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76535-03AF-AB96-955B-4F10EBC9B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55B29F-B34A-3882-6FDE-90E381CB1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ECA7D-EE2D-85F6-14BA-22400DB09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D03-9F51-4355-A0D4-93ADF3D9E3D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89F2F-E029-448B-5C0A-679A4FC52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6D41E-4F2F-AB07-CE01-87FC9616B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250-C22D-4637-A5B1-C5277CE7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8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40122-D018-192B-6627-A92C1498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AE549-B526-F13A-8032-FB1F9D42B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89642-BFFF-7B7B-0BC4-2A7F2027A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F321D2-1F3E-4584-B26B-205579170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48AB77-904A-9173-F643-459CD3F8A5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CF9ED-611C-A413-B76F-BB749BFD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D03-9F51-4355-A0D4-93ADF3D9E3D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22374-ED8A-0583-B434-6AF3C3D3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DF9042-6AD8-4979-1453-984BE2BC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250-C22D-4637-A5B1-C5277CE7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5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A03CF-50EE-D625-401C-4694EB2A6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77D5E7-0E32-6CB8-F02A-9873FD60B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D03-9F51-4355-A0D4-93ADF3D9E3D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C933C-1D83-7CE0-69BF-ACB1E2DB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D79BD6-3A4B-0075-ADDD-EDB65494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250-C22D-4637-A5B1-C5277CE7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7E9DFD-2F05-CE29-3862-4194FA72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D03-9F51-4355-A0D4-93ADF3D9E3D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EC252-9BD0-3D1A-685F-E3545F474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1798E-79A2-3697-CB9B-F1A76463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250-C22D-4637-A5B1-C5277CE7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9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37C13-8AAA-A0DC-0EA6-145AADC3A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0CE5A-9799-DC8D-AB61-E74D7D7AD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9480F-B197-2777-5627-1831295D1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3C838-E09A-8A65-0B6B-157D26C8C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D03-9F51-4355-A0D4-93ADF3D9E3D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7C599-25B9-03D8-EE5A-CBA80C9E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F24B0-8B92-54B2-DB80-E923EB12A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250-C22D-4637-A5B1-C5277CE7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6139-4601-EA9C-EEC9-22149732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05C5D1-5498-9B77-D306-DC2428CD4B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9D847-13C8-5995-2F12-E717E7C80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76F72-9AC7-E93F-4921-5ACAC1D0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D03-9F51-4355-A0D4-93ADF3D9E3D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D995F-A782-EE9E-70A0-BB4E5420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45475-BB94-743B-7818-E3207E0F3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A250-C22D-4637-A5B1-C5277CE7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6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4497A-A1B8-BC9C-59DB-286B1A65E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27CC7-BB7F-3D2B-A34A-AC55E1929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EC897-E937-1ACA-6A9F-55C37A90F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ECD03-9F51-4355-A0D4-93ADF3D9E3D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D7C54-BAD6-D13C-14C6-398D26701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5FE61-85B3-2414-AE22-6B688F262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0A250-C22D-4637-A5B1-C5277CE7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6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2DEC32F4-21E8-A59C-865E-47660168A9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4" t="36463" r="30411" b="39394"/>
          <a:stretch/>
        </p:blipFill>
        <p:spPr bwMode="auto">
          <a:xfrm>
            <a:off x="5820134" y="616148"/>
            <a:ext cx="5367269" cy="526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5BF02EE-56F9-2DA9-0957-C681D4F9D818}"/>
                  </a:ext>
                </a:extLst>
              </p14:cNvPr>
              <p14:cNvContentPartPr/>
              <p14:nvPr/>
            </p14:nvContentPartPr>
            <p14:xfrm>
              <a:off x="6829134" y="1608660"/>
              <a:ext cx="3557160" cy="36406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5BF02EE-56F9-2DA9-0957-C681D4F9D81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5134" y="1500660"/>
                <a:ext cx="3664800" cy="385632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F888B98F-12DB-584F-780D-C437DDAD60AD}"/>
              </a:ext>
            </a:extLst>
          </p:cNvPr>
          <p:cNvSpPr/>
          <p:nvPr/>
        </p:nvSpPr>
        <p:spPr>
          <a:xfrm>
            <a:off x="536239" y="2304739"/>
            <a:ext cx="48833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Hands of God </a:t>
            </a:r>
          </a:p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Service Territory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174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dlithgow406@outlook.com</dc:creator>
  <cp:lastModifiedBy>dlithgow406@outlook.com</cp:lastModifiedBy>
  <cp:revision>1</cp:revision>
  <dcterms:created xsi:type="dcterms:W3CDTF">2022-07-06T15:49:21Z</dcterms:created>
  <dcterms:modified xsi:type="dcterms:W3CDTF">2022-07-06T15:49:34Z</dcterms:modified>
</cp:coreProperties>
</file>