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F8C83-F5CD-070F-F689-EF7984E0AE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6D54A58-E427-C3A7-CE43-1E27832152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423041-1D6B-8CD8-5E65-7548C4FF9459}"/>
              </a:ext>
            </a:extLst>
          </p:cNvPr>
          <p:cNvSpPr>
            <a:spLocks noGrp="1"/>
          </p:cNvSpPr>
          <p:nvPr>
            <p:ph type="dt" sz="half" idx="10"/>
          </p:nvPr>
        </p:nvSpPr>
        <p:spPr/>
        <p:txBody>
          <a:bodyPr/>
          <a:lstStyle/>
          <a:p>
            <a:fld id="{C24F217D-774C-490C-8F0F-81F75FF36C9C}" type="datetimeFigureOut">
              <a:rPr lang="en-US" smtClean="0"/>
              <a:t>6/29/2022</a:t>
            </a:fld>
            <a:endParaRPr lang="en-US"/>
          </a:p>
        </p:txBody>
      </p:sp>
      <p:sp>
        <p:nvSpPr>
          <p:cNvPr id="5" name="Footer Placeholder 4">
            <a:extLst>
              <a:ext uri="{FF2B5EF4-FFF2-40B4-BE49-F238E27FC236}">
                <a16:creationId xmlns:a16="http://schemas.microsoft.com/office/drawing/2014/main" id="{1BC79013-C61A-3A1A-D9F5-93A3CD78D3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5E2FBA-4DB9-22BE-E90E-D7B96462EA9A}"/>
              </a:ext>
            </a:extLst>
          </p:cNvPr>
          <p:cNvSpPr>
            <a:spLocks noGrp="1"/>
          </p:cNvSpPr>
          <p:nvPr>
            <p:ph type="sldNum" sz="quarter" idx="12"/>
          </p:nvPr>
        </p:nvSpPr>
        <p:spPr/>
        <p:txBody>
          <a:bodyPr/>
          <a:lstStyle/>
          <a:p>
            <a:fld id="{A2AEB3EE-5694-419C-8712-012B54A6CB83}" type="slidenum">
              <a:rPr lang="en-US" smtClean="0"/>
              <a:t>‹#›</a:t>
            </a:fld>
            <a:endParaRPr lang="en-US"/>
          </a:p>
        </p:txBody>
      </p:sp>
    </p:spTree>
    <p:extLst>
      <p:ext uri="{BB962C8B-B14F-4D97-AF65-F5344CB8AC3E}">
        <p14:creationId xmlns:p14="http://schemas.microsoft.com/office/powerpoint/2010/main" val="95147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D775A-B115-38D7-6700-D870F4B0B8F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763CEF7-D250-6A82-633C-84C97FB694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9AF912-A7E3-9DE2-B0A9-FDCE32573B8E}"/>
              </a:ext>
            </a:extLst>
          </p:cNvPr>
          <p:cNvSpPr>
            <a:spLocks noGrp="1"/>
          </p:cNvSpPr>
          <p:nvPr>
            <p:ph type="dt" sz="half" idx="10"/>
          </p:nvPr>
        </p:nvSpPr>
        <p:spPr/>
        <p:txBody>
          <a:bodyPr/>
          <a:lstStyle/>
          <a:p>
            <a:fld id="{C24F217D-774C-490C-8F0F-81F75FF36C9C}" type="datetimeFigureOut">
              <a:rPr lang="en-US" smtClean="0"/>
              <a:t>6/29/2022</a:t>
            </a:fld>
            <a:endParaRPr lang="en-US"/>
          </a:p>
        </p:txBody>
      </p:sp>
      <p:sp>
        <p:nvSpPr>
          <p:cNvPr id="5" name="Footer Placeholder 4">
            <a:extLst>
              <a:ext uri="{FF2B5EF4-FFF2-40B4-BE49-F238E27FC236}">
                <a16:creationId xmlns:a16="http://schemas.microsoft.com/office/drawing/2014/main" id="{E1D5210E-273A-818E-DB17-139366680E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24BBC7-E844-2FE5-9BAD-01741F35EAC8}"/>
              </a:ext>
            </a:extLst>
          </p:cNvPr>
          <p:cNvSpPr>
            <a:spLocks noGrp="1"/>
          </p:cNvSpPr>
          <p:nvPr>
            <p:ph type="sldNum" sz="quarter" idx="12"/>
          </p:nvPr>
        </p:nvSpPr>
        <p:spPr/>
        <p:txBody>
          <a:bodyPr/>
          <a:lstStyle/>
          <a:p>
            <a:fld id="{A2AEB3EE-5694-419C-8712-012B54A6CB83}" type="slidenum">
              <a:rPr lang="en-US" smtClean="0"/>
              <a:t>‹#›</a:t>
            </a:fld>
            <a:endParaRPr lang="en-US"/>
          </a:p>
        </p:txBody>
      </p:sp>
    </p:spTree>
    <p:extLst>
      <p:ext uri="{BB962C8B-B14F-4D97-AF65-F5344CB8AC3E}">
        <p14:creationId xmlns:p14="http://schemas.microsoft.com/office/powerpoint/2010/main" val="729042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B44C26-B414-0F4D-F4E4-6B628798BE3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E47716A-F0EE-3C04-86EB-F4E6FA5D30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7AE522-1427-AD48-33CD-34C8D1DE9E46}"/>
              </a:ext>
            </a:extLst>
          </p:cNvPr>
          <p:cNvSpPr>
            <a:spLocks noGrp="1"/>
          </p:cNvSpPr>
          <p:nvPr>
            <p:ph type="dt" sz="half" idx="10"/>
          </p:nvPr>
        </p:nvSpPr>
        <p:spPr/>
        <p:txBody>
          <a:bodyPr/>
          <a:lstStyle/>
          <a:p>
            <a:fld id="{C24F217D-774C-490C-8F0F-81F75FF36C9C}" type="datetimeFigureOut">
              <a:rPr lang="en-US" smtClean="0"/>
              <a:t>6/29/2022</a:t>
            </a:fld>
            <a:endParaRPr lang="en-US"/>
          </a:p>
        </p:txBody>
      </p:sp>
      <p:sp>
        <p:nvSpPr>
          <p:cNvPr id="5" name="Footer Placeholder 4">
            <a:extLst>
              <a:ext uri="{FF2B5EF4-FFF2-40B4-BE49-F238E27FC236}">
                <a16:creationId xmlns:a16="http://schemas.microsoft.com/office/drawing/2014/main" id="{8F087684-BE47-D604-0D26-F74B777FBF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6FA71C-721A-9B41-3E6A-E71DC7B447E2}"/>
              </a:ext>
            </a:extLst>
          </p:cNvPr>
          <p:cNvSpPr>
            <a:spLocks noGrp="1"/>
          </p:cNvSpPr>
          <p:nvPr>
            <p:ph type="sldNum" sz="quarter" idx="12"/>
          </p:nvPr>
        </p:nvSpPr>
        <p:spPr/>
        <p:txBody>
          <a:bodyPr/>
          <a:lstStyle/>
          <a:p>
            <a:fld id="{A2AEB3EE-5694-419C-8712-012B54A6CB83}" type="slidenum">
              <a:rPr lang="en-US" smtClean="0"/>
              <a:t>‹#›</a:t>
            </a:fld>
            <a:endParaRPr lang="en-US"/>
          </a:p>
        </p:txBody>
      </p:sp>
    </p:spTree>
    <p:extLst>
      <p:ext uri="{BB962C8B-B14F-4D97-AF65-F5344CB8AC3E}">
        <p14:creationId xmlns:p14="http://schemas.microsoft.com/office/powerpoint/2010/main" val="3807744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FD1BF-EA16-D116-45E6-9CD83F1C43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B76055-32A9-B7CA-C709-FADF1FC384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E7193-5F22-6728-1742-3E5EDD886EEB}"/>
              </a:ext>
            </a:extLst>
          </p:cNvPr>
          <p:cNvSpPr>
            <a:spLocks noGrp="1"/>
          </p:cNvSpPr>
          <p:nvPr>
            <p:ph type="dt" sz="half" idx="10"/>
          </p:nvPr>
        </p:nvSpPr>
        <p:spPr/>
        <p:txBody>
          <a:bodyPr/>
          <a:lstStyle/>
          <a:p>
            <a:fld id="{C24F217D-774C-490C-8F0F-81F75FF36C9C}" type="datetimeFigureOut">
              <a:rPr lang="en-US" smtClean="0"/>
              <a:t>6/29/2022</a:t>
            </a:fld>
            <a:endParaRPr lang="en-US"/>
          </a:p>
        </p:txBody>
      </p:sp>
      <p:sp>
        <p:nvSpPr>
          <p:cNvPr id="5" name="Footer Placeholder 4">
            <a:extLst>
              <a:ext uri="{FF2B5EF4-FFF2-40B4-BE49-F238E27FC236}">
                <a16:creationId xmlns:a16="http://schemas.microsoft.com/office/drawing/2014/main" id="{EEA824B7-D2A5-6336-F1D7-92EE537A95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E03ACA-BAC8-86D1-CEB0-5FF119ED3334}"/>
              </a:ext>
            </a:extLst>
          </p:cNvPr>
          <p:cNvSpPr>
            <a:spLocks noGrp="1"/>
          </p:cNvSpPr>
          <p:nvPr>
            <p:ph type="sldNum" sz="quarter" idx="12"/>
          </p:nvPr>
        </p:nvSpPr>
        <p:spPr/>
        <p:txBody>
          <a:bodyPr/>
          <a:lstStyle/>
          <a:p>
            <a:fld id="{A2AEB3EE-5694-419C-8712-012B54A6CB83}" type="slidenum">
              <a:rPr lang="en-US" smtClean="0"/>
              <a:t>‹#›</a:t>
            </a:fld>
            <a:endParaRPr lang="en-US"/>
          </a:p>
        </p:txBody>
      </p:sp>
    </p:spTree>
    <p:extLst>
      <p:ext uri="{BB962C8B-B14F-4D97-AF65-F5344CB8AC3E}">
        <p14:creationId xmlns:p14="http://schemas.microsoft.com/office/powerpoint/2010/main" val="3285674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36752-7963-E05A-0B58-92AC1752E2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FAA0C44-E8C5-53D4-2B6D-B115444ECE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A53C85-8481-2E51-F2E5-C970DB9AC2F9}"/>
              </a:ext>
            </a:extLst>
          </p:cNvPr>
          <p:cNvSpPr>
            <a:spLocks noGrp="1"/>
          </p:cNvSpPr>
          <p:nvPr>
            <p:ph type="dt" sz="half" idx="10"/>
          </p:nvPr>
        </p:nvSpPr>
        <p:spPr/>
        <p:txBody>
          <a:bodyPr/>
          <a:lstStyle/>
          <a:p>
            <a:fld id="{C24F217D-774C-490C-8F0F-81F75FF36C9C}" type="datetimeFigureOut">
              <a:rPr lang="en-US" smtClean="0"/>
              <a:t>6/29/2022</a:t>
            </a:fld>
            <a:endParaRPr lang="en-US"/>
          </a:p>
        </p:txBody>
      </p:sp>
      <p:sp>
        <p:nvSpPr>
          <p:cNvPr id="5" name="Footer Placeholder 4">
            <a:extLst>
              <a:ext uri="{FF2B5EF4-FFF2-40B4-BE49-F238E27FC236}">
                <a16:creationId xmlns:a16="http://schemas.microsoft.com/office/drawing/2014/main" id="{06703D9A-D488-DB2F-37D7-00B1EDDEDC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DF48A0-AD72-005F-36B6-01913FEF35C1}"/>
              </a:ext>
            </a:extLst>
          </p:cNvPr>
          <p:cNvSpPr>
            <a:spLocks noGrp="1"/>
          </p:cNvSpPr>
          <p:nvPr>
            <p:ph type="sldNum" sz="quarter" idx="12"/>
          </p:nvPr>
        </p:nvSpPr>
        <p:spPr/>
        <p:txBody>
          <a:bodyPr/>
          <a:lstStyle/>
          <a:p>
            <a:fld id="{A2AEB3EE-5694-419C-8712-012B54A6CB83}" type="slidenum">
              <a:rPr lang="en-US" smtClean="0"/>
              <a:t>‹#›</a:t>
            </a:fld>
            <a:endParaRPr lang="en-US"/>
          </a:p>
        </p:txBody>
      </p:sp>
    </p:spTree>
    <p:extLst>
      <p:ext uri="{BB962C8B-B14F-4D97-AF65-F5344CB8AC3E}">
        <p14:creationId xmlns:p14="http://schemas.microsoft.com/office/powerpoint/2010/main" val="935448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8CE6E-5427-B23F-7869-7AF6C6C37E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C68576-4B61-46D8-613B-343BF2DFF7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4183DCC-4FA5-1F17-9751-36E4406CC1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8DFB43-C835-57DB-9099-2F64277F95FA}"/>
              </a:ext>
            </a:extLst>
          </p:cNvPr>
          <p:cNvSpPr>
            <a:spLocks noGrp="1"/>
          </p:cNvSpPr>
          <p:nvPr>
            <p:ph type="dt" sz="half" idx="10"/>
          </p:nvPr>
        </p:nvSpPr>
        <p:spPr/>
        <p:txBody>
          <a:bodyPr/>
          <a:lstStyle/>
          <a:p>
            <a:fld id="{C24F217D-774C-490C-8F0F-81F75FF36C9C}" type="datetimeFigureOut">
              <a:rPr lang="en-US" smtClean="0"/>
              <a:t>6/29/2022</a:t>
            </a:fld>
            <a:endParaRPr lang="en-US"/>
          </a:p>
        </p:txBody>
      </p:sp>
      <p:sp>
        <p:nvSpPr>
          <p:cNvPr id="6" name="Footer Placeholder 5">
            <a:extLst>
              <a:ext uri="{FF2B5EF4-FFF2-40B4-BE49-F238E27FC236}">
                <a16:creationId xmlns:a16="http://schemas.microsoft.com/office/drawing/2014/main" id="{58EFA568-34A6-A566-2E3F-BE6E028CD0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86B1B4-956D-76DA-2AD0-D6C507772A8C}"/>
              </a:ext>
            </a:extLst>
          </p:cNvPr>
          <p:cNvSpPr>
            <a:spLocks noGrp="1"/>
          </p:cNvSpPr>
          <p:nvPr>
            <p:ph type="sldNum" sz="quarter" idx="12"/>
          </p:nvPr>
        </p:nvSpPr>
        <p:spPr/>
        <p:txBody>
          <a:bodyPr/>
          <a:lstStyle/>
          <a:p>
            <a:fld id="{A2AEB3EE-5694-419C-8712-012B54A6CB83}" type="slidenum">
              <a:rPr lang="en-US" smtClean="0"/>
              <a:t>‹#›</a:t>
            </a:fld>
            <a:endParaRPr lang="en-US"/>
          </a:p>
        </p:txBody>
      </p:sp>
    </p:spTree>
    <p:extLst>
      <p:ext uri="{BB962C8B-B14F-4D97-AF65-F5344CB8AC3E}">
        <p14:creationId xmlns:p14="http://schemas.microsoft.com/office/powerpoint/2010/main" val="3795903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1D48C-5D8C-27BF-2CFE-E544B339947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F158887-EA2F-E4C3-85C6-9F723BB1B8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4418ED-936D-065A-35B4-4D65BFFCBE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A21F3F-B7B4-D099-28EA-2F8FDAFF6B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F327CE-3CF0-C63A-0DA8-044A937CD4C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863E92-8388-AB5E-CA5C-3BF917FCC470}"/>
              </a:ext>
            </a:extLst>
          </p:cNvPr>
          <p:cNvSpPr>
            <a:spLocks noGrp="1"/>
          </p:cNvSpPr>
          <p:nvPr>
            <p:ph type="dt" sz="half" idx="10"/>
          </p:nvPr>
        </p:nvSpPr>
        <p:spPr/>
        <p:txBody>
          <a:bodyPr/>
          <a:lstStyle/>
          <a:p>
            <a:fld id="{C24F217D-774C-490C-8F0F-81F75FF36C9C}" type="datetimeFigureOut">
              <a:rPr lang="en-US" smtClean="0"/>
              <a:t>6/29/2022</a:t>
            </a:fld>
            <a:endParaRPr lang="en-US"/>
          </a:p>
        </p:txBody>
      </p:sp>
      <p:sp>
        <p:nvSpPr>
          <p:cNvPr id="8" name="Footer Placeholder 7">
            <a:extLst>
              <a:ext uri="{FF2B5EF4-FFF2-40B4-BE49-F238E27FC236}">
                <a16:creationId xmlns:a16="http://schemas.microsoft.com/office/drawing/2014/main" id="{62803276-6BD4-7C6E-BF72-7A9D74093A9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9C65C1E-7D75-45F9-6810-F38D2170B0BC}"/>
              </a:ext>
            </a:extLst>
          </p:cNvPr>
          <p:cNvSpPr>
            <a:spLocks noGrp="1"/>
          </p:cNvSpPr>
          <p:nvPr>
            <p:ph type="sldNum" sz="quarter" idx="12"/>
          </p:nvPr>
        </p:nvSpPr>
        <p:spPr/>
        <p:txBody>
          <a:bodyPr/>
          <a:lstStyle/>
          <a:p>
            <a:fld id="{A2AEB3EE-5694-419C-8712-012B54A6CB83}" type="slidenum">
              <a:rPr lang="en-US" smtClean="0"/>
              <a:t>‹#›</a:t>
            </a:fld>
            <a:endParaRPr lang="en-US"/>
          </a:p>
        </p:txBody>
      </p:sp>
    </p:spTree>
    <p:extLst>
      <p:ext uri="{BB962C8B-B14F-4D97-AF65-F5344CB8AC3E}">
        <p14:creationId xmlns:p14="http://schemas.microsoft.com/office/powerpoint/2010/main" val="1953685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BD141-CD4F-3BF8-79C6-2E1819DB6B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979C51D-ECFE-D2EF-23BD-E094F33A16EC}"/>
              </a:ext>
            </a:extLst>
          </p:cNvPr>
          <p:cNvSpPr>
            <a:spLocks noGrp="1"/>
          </p:cNvSpPr>
          <p:nvPr>
            <p:ph type="dt" sz="half" idx="10"/>
          </p:nvPr>
        </p:nvSpPr>
        <p:spPr/>
        <p:txBody>
          <a:bodyPr/>
          <a:lstStyle/>
          <a:p>
            <a:fld id="{C24F217D-774C-490C-8F0F-81F75FF36C9C}" type="datetimeFigureOut">
              <a:rPr lang="en-US" smtClean="0"/>
              <a:t>6/29/2022</a:t>
            </a:fld>
            <a:endParaRPr lang="en-US"/>
          </a:p>
        </p:txBody>
      </p:sp>
      <p:sp>
        <p:nvSpPr>
          <p:cNvPr id="4" name="Footer Placeholder 3">
            <a:extLst>
              <a:ext uri="{FF2B5EF4-FFF2-40B4-BE49-F238E27FC236}">
                <a16:creationId xmlns:a16="http://schemas.microsoft.com/office/drawing/2014/main" id="{374A358F-FF44-0CD2-5251-4C321FFF4C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C0C941-5B78-1992-60D6-D4E35BB0F8FB}"/>
              </a:ext>
            </a:extLst>
          </p:cNvPr>
          <p:cNvSpPr>
            <a:spLocks noGrp="1"/>
          </p:cNvSpPr>
          <p:nvPr>
            <p:ph type="sldNum" sz="quarter" idx="12"/>
          </p:nvPr>
        </p:nvSpPr>
        <p:spPr/>
        <p:txBody>
          <a:bodyPr/>
          <a:lstStyle/>
          <a:p>
            <a:fld id="{A2AEB3EE-5694-419C-8712-012B54A6CB83}" type="slidenum">
              <a:rPr lang="en-US" smtClean="0"/>
              <a:t>‹#›</a:t>
            </a:fld>
            <a:endParaRPr lang="en-US"/>
          </a:p>
        </p:txBody>
      </p:sp>
    </p:spTree>
    <p:extLst>
      <p:ext uri="{BB962C8B-B14F-4D97-AF65-F5344CB8AC3E}">
        <p14:creationId xmlns:p14="http://schemas.microsoft.com/office/powerpoint/2010/main" val="953558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4136D1-0CC6-32F7-0713-9578E41D2B47}"/>
              </a:ext>
            </a:extLst>
          </p:cNvPr>
          <p:cNvSpPr>
            <a:spLocks noGrp="1"/>
          </p:cNvSpPr>
          <p:nvPr>
            <p:ph type="dt" sz="half" idx="10"/>
          </p:nvPr>
        </p:nvSpPr>
        <p:spPr/>
        <p:txBody>
          <a:bodyPr/>
          <a:lstStyle/>
          <a:p>
            <a:fld id="{C24F217D-774C-490C-8F0F-81F75FF36C9C}" type="datetimeFigureOut">
              <a:rPr lang="en-US" smtClean="0"/>
              <a:t>6/29/2022</a:t>
            </a:fld>
            <a:endParaRPr lang="en-US"/>
          </a:p>
        </p:txBody>
      </p:sp>
      <p:sp>
        <p:nvSpPr>
          <p:cNvPr id="3" name="Footer Placeholder 2">
            <a:extLst>
              <a:ext uri="{FF2B5EF4-FFF2-40B4-BE49-F238E27FC236}">
                <a16:creationId xmlns:a16="http://schemas.microsoft.com/office/drawing/2014/main" id="{E5B998FD-DF7E-B65D-A37E-E4B4CB40B52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ED9C1F2-BCD4-14EE-BCA3-D8F9FA813EDB}"/>
              </a:ext>
            </a:extLst>
          </p:cNvPr>
          <p:cNvSpPr>
            <a:spLocks noGrp="1"/>
          </p:cNvSpPr>
          <p:nvPr>
            <p:ph type="sldNum" sz="quarter" idx="12"/>
          </p:nvPr>
        </p:nvSpPr>
        <p:spPr/>
        <p:txBody>
          <a:bodyPr/>
          <a:lstStyle/>
          <a:p>
            <a:fld id="{A2AEB3EE-5694-419C-8712-012B54A6CB83}" type="slidenum">
              <a:rPr lang="en-US" smtClean="0"/>
              <a:t>‹#›</a:t>
            </a:fld>
            <a:endParaRPr lang="en-US"/>
          </a:p>
        </p:txBody>
      </p:sp>
    </p:spTree>
    <p:extLst>
      <p:ext uri="{BB962C8B-B14F-4D97-AF65-F5344CB8AC3E}">
        <p14:creationId xmlns:p14="http://schemas.microsoft.com/office/powerpoint/2010/main" val="1368321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FDFAB-863A-9A90-AD96-41CC467373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D5C5ACE-B0B3-C2B7-0194-9B161DB4EF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CBE094-5861-4EF2-2257-B7018C1748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A51CB4-055A-98BD-6C24-D53460C52B9F}"/>
              </a:ext>
            </a:extLst>
          </p:cNvPr>
          <p:cNvSpPr>
            <a:spLocks noGrp="1"/>
          </p:cNvSpPr>
          <p:nvPr>
            <p:ph type="dt" sz="half" idx="10"/>
          </p:nvPr>
        </p:nvSpPr>
        <p:spPr/>
        <p:txBody>
          <a:bodyPr/>
          <a:lstStyle/>
          <a:p>
            <a:fld id="{C24F217D-774C-490C-8F0F-81F75FF36C9C}" type="datetimeFigureOut">
              <a:rPr lang="en-US" smtClean="0"/>
              <a:t>6/29/2022</a:t>
            </a:fld>
            <a:endParaRPr lang="en-US"/>
          </a:p>
        </p:txBody>
      </p:sp>
      <p:sp>
        <p:nvSpPr>
          <p:cNvPr id="6" name="Footer Placeholder 5">
            <a:extLst>
              <a:ext uri="{FF2B5EF4-FFF2-40B4-BE49-F238E27FC236}">
                <a16:creationId xmlns:a16="http://schemas.microsoft.com/office/drawing/2014/main" id="{BB773F5F-1A51-8EF9-AE82-34C6AE77A1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581569-BA44-5722-3402-54D057266331}"/>
              </a:ext>
            </a:extLst>
          </p:cNvPr>
          <p:cNvSpPr>
            <a:spLocks noGrp="1"/>
          </p:cNvSpPr>
          <p:nvPr>
            <p:ph type="sldNum" sz="quarter" idx="12"/>
          </p:nvPr>
        </p:nvSpPr>
        <p:spPr/>
        <p:txBody>
          <a:bodyPr/>
          <a:lstStyle/>
          <a:p>
            <a:fld id="{A2AEB3EE-5694-419C-8712-012B54A6CB83}" type="slidenum">
              <a:rPr lang="en-US" smtClean="0"/>
              <a:t>‹#›</a:t>
            </a:fld>
            <a:endParaRPr lang="en-US"/>
          </a:p>
        </p:txBody>
      </p:sp>
    </p:spTree>
    <p:extLst>
      <p:ext uri="{BB962C8B-B14F-4D97-AF65-F5344CB8AC3E}">
        <p14:creationId xmlns:p14="http://schemas.microsoft.com/office/powerpoint/2010/main" val="3277962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90AD5-25A3-FDF5-D440-F5779DC247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E2C71E-770B-F3C5-81EA-CD37C50006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DDBC9C-A0AA-F21F-43F1-4EA14809B7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1ADF05-747A-C12B-021F-6D099CC71F88}"/>
              </a:ext>
            </a:extLst>
          </p:cNvPr>
          <p:cNvSpPr>
            <a:spLocks noGrp="1"/>
          </p:cNvSpPr>
          <p:nvPr>
            <p:ph type="dt" sz="half" idx="10"/>
          </p:nvPr>
        </p:nvSpPr>
        <p:spPr/>
        <p:txBody>
          <a:bodyPr/>
          <a:lstStyle/>
          <a:p>
            <a:fld id="{C24F217D-774C-490C-8F0F-81F75FF36C9C}" type="datetimeFigureOut">
              <a:rPr lang="en-US" smtClean="0"/>
              <a:t>6/29/2022</a:t>
            </a:fld>
            <a:endParaRPr lang="en-US"/>
          </a:p>
        </p:txBody>
      </p:sp>
      <p:sp>
        <p:nvSpPr>
          <p:cNvPr id="6" name="Footer Placeholder 5">
            <a:extLst>
              <a:ext uri="{FF2B5EF4-FFF2-40B4-BE49-F238E27FC236}">
                <a16:creationId xmlns:a16="http://schemas.microsoft.com/office/drawing/2014/main" id="{9621BE7B-06B2-9280-3AA0-54A7B9B99B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679A8C-0BEF-25AC-22D8-93398444BFA0}"/>
              </a:ext>
            </a:extLst>
          </p:cNvPr>
          <p:cNvSpPr>
            <a:spLocks noGrp="1"/>
          </p:cNvSpPr>
          <p:nvPr>
            <p:ph type="sldNum" sz="quarter" idx="12"/>
          </p:nvPr>
        </p:nvSpPr>
        <p:spPr/>
        <p:txBody>
          <a:bodyPr/>
          <a:lstStyle/>
          <a:p>
            <a:fld id="{A2AEB3EE-5694-419C-8712-012B54A6CB83}" type="slidenum">
              <a:rPr lang="en-US" smtClean="0"/>
              <a:t>‹#›</a:t>
            </a:fld>
            <a:endParaRPr lang="en-US"/>
          </a:p>
        </p:txBody>
      </p:sp>
    </p:spTree>
    <p:extLst>
      <p:ext uri="{BB962C8B-B14F-4D97-AF65-F5344CB8AC3E}">
        <p14:creationId xmlns:p14="http://schemas.microsoft.com/office/powerpoint/2010/main" val="951064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332C10-E7D5-E906-69F3-9D3E8C4B99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5D4783-7861-D10B-E573-023A783F06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284359-0274-9646-98BE-78CB58DC15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4F217D-774C-490C-8F0F-81F75FF36C9C}" type="datetimeFigureOut">
              <a:rPr lang="en-US" smtClean="0"/>
              <a:t>6/29/2022</a:t>
            </a:fld>
            <a:endParaRPr lang="en-US"/>
          </a:p>
        </p:txBody>
      </p:sp>
      <p:sp>
        <p:nvSpPr>
          <p:cNvPr id="5" name="Footer Placeholder 4">
            <a:extLst>
              <a:ext uri="{FF2B5EF4-FFF2-40B4-BE49-F238E27FC236}">
                <a16:creationId xmlns:a16="http://schemas.microsoft.com/office/drawing/2014/main" id="{026377C4-C1CC-BED5-8C57-8E8A2791A2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E886D7E-1692-F9D4-6A0F-4264DD8CA9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AEB3EE-5694-419C-8712-012B54A6CB83}" type="slidenum">
              <a:rPr lang="en-US" smtClean="0"/>
              <a:t>‹#›</a:t>
            </a:fld>
            <a:endParaRPr lang="en-US"/>
          </a:p>
        </p:txBody>
      </p:sp>
    </p:spTree>
    <p:extLst>
      <p:ext uri="{BB962C8B-B14F-4D97-AF65-F5344CB8AC3E}">
        <p14:creationId xmlns:p14="http://schemas.microsoft.com/office/powerpoint/2010/main" val="4838860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1DC8D4A-35C1-AE55-521C-4BE64A301C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72434" y="4007404"/>
            <a:ext cx="2824821" cy="2204574"/>
          </a:xfrm>
          <a:prstGeom prst="rect">
            <a:avLst/>
          </a:prstGeom>
        </p:spPr>
      </p:pic>
      <p:sp>
        <p:nvSpPr>
          <p:cNvPr id="6" name="TextBox 5">
            <a:extLst>
              <a:ext uri="{FF2B5EF4-FFF2-40B4-BE49-F238E27FC236}">
                <a16:creationId xmlns:a16="http://schemas.microsoft.com/office/drawing/2014/main" id="{C49A5980-3E2B-9D7E-0CD1-4D6D6CE0FDED}"/>
              </a:ext>
            </a:extLst>
          </p:cNvPr>
          <p:cNvSpPr txBox="1"/>
          <p:nvPr/>
        </p:nvSpPr>
        <p:spPr>
          <a:xfrm rot="16200000">
            <a:off x="4041756" y="-1526203"/>
            <a:ext cx="6536119" cy="9910405"/>
          </a:xfrm>
          <a:prstGeom prst="rect">
            <a:avLst/>
          </a:prstGeom>
          <a:noFill/>
        </p:spPr>
        <p:txBody>
          <a:bodyPr wrap="square" rtlCol="0">
            <a:spAutoFit/>
          </a:bodyPr>
          <a:lstStyle/>
          <a:p>
            <a:pPr algn="ctr"/>
            <a:r>
              <a:rPr lang="en-US" b="1" dirty="0"/>
              <a:t>Welcome to Hands of God Hospice</a:t>
            </a:r>
          </a:p>
          <a:p>
            <a:endParaRPr lang="en-US" dirty="0"/>
          </a:p>
          <a:p>
            <a:r>
              <a:rPr lang="en-US" sz="1400" dirty="0">
                <a:latin typeface="Roboto" panose="02000000000000000000" pitchFamily="2" charset="0"/>
                <a:ea typeface="Roboto" panose="02000000000000000000" pitchFamily="2" charset="0"/>
              </a:rPr>
              <a:t>The mission of Hands of God Hospice is to provide the care and compassion to patients, families, and caregivers for those whose physical journey nears an end.  When supporting such a patient, undoubtedly, they are the focal point of our physician, nursing, and clinical care.  Equally as important is the spiritual and emotional well-being which extends to all those involved in the love and care of the patient most visible with our chaplains and social workers.  It is impossible to over-communicate.  Not only that, is </a:t>
            </a:r>
            <a:r>
              <a:rPr lang="en-US" sz="1400" dirty="0" err="1">
                <a:latin typeface="Roboto" panose="02000000000000000000" pitchFamily="2" charset="0"/>
                <a:ea typeface="Roboto" panose="02000000000000000000" pitchFamily="2" charset="0"/>
              </a:rPr>
              <a:t>is</a:t>
            </a:r>
            <a:r>
              <a:rPr lang="en-US" sz="1400" dirty="0">
                <a:latin typeface="Roboto" panose="02000000000000000000" pitchFamily="2" charset="0"/>
                <a:ea typeface="Roboto" panose="02000000000000000000" pitchFamily="2" charset="0"/>
              </a:rPr>
              <a:t> unconscionable to not involve/include you in the progress of both our care and the terminal disease.  </a:t>
            </a:r>
          </a:p>
          <a:p>
            <a:endParaRPr lang="en-US" sz="1400" dirty="0"/>
          </a:p>
          <a:p>
            <a:r>
              <a:rPr lang="en-US" sz="1400" dirty="0"/>
              <a:t>The mission statement of Hands of God Hospice is directly taken from the Bible</a:t>
            </a:r>
          </a:p>
          <a:p>
            <a:r>
              <a:rPr lang="en-US" sz="1400" dirty="0"/>
              <a:t>.  “</a:t>
            </a:r>
            <a:r>
              <a:rPr lang="en-US" sz="1400" b="1" i="1" dirty="0">
                <a:solidFill>
                  <a:srgbClr val="444444"/>
                </a:solidFill>
                <a:effectLst/>
                <a:latin typeface="Roboto" panose="020B0604020202020204" pitchFamily="2" charset="0"/>
              </a:rPr>
              <a:t>Praise be to the God and Father of our Lord Jesus Christ, the Father of compassion and the God of all comfort, who comforts us in all our troubles, so that we can comfort those in any trouble with the comfort we ourselves receive from God.” </a:t>
            </a:r>
            <a:r>
              <a:rPr lang="en-US" sz="1400" dirty="0"/>
              <a:t>II Corinthians 1:3-4</a:t>
            </a:r>
            <a:endParaRPr lang="en-US" sz="1400" b="1" i="1" dirty="0">
              <a:solidFill>
                <a:srgbClr val="444444"/>
              </a:solidFill>
              <a:effectLst/>
              <a:latin typeface="Roboto" panose="020B0604020202020204" pitchFamily="2" charset="0"/>
            </a:endParaRPr>
          </a:p>
          <a:p>
            <a:endParaRPr lang="en-US" sz="1400" dirty="0">
              <a:solidFill>
                <a:srgbClr val="444444"/>
              </a:solidFill>
              <a:latin typeface="Roboto" panose="020B0604020202020204" pitchFamily="2" charset="0"/>
            </a:endParaRPr>
          </a:p>
          <a:p>
            <a:r>
              <a:rPr lang="en-US" sz="1400" dirty="0">
                <a:solidFill>
                  <a:srgbClr val="444444"/>
                </a:solidFill>
                <a:latin typeface="Roboto" panose="020B0604020202020204" pitchFamily="2" charset="0"/>
              </a:rPr>
              <a:t>We believe that hospice in and of itself is a ministry.  We believe that our patients have earned the right to pass from this life with:</a:t>
            </a:r>
          </a:p>
          <a:p>
            <a:pPr marL="285750" indent="-285750">
              <a:buFont typeface="Arial" panose="020B0604020202020204" pitchFamily="34" charset="0"/>
              <a:buChar char="•"/>
            </a:pPr>
            <a:r>
              <a:rPr lang="en-US" sz="1400" dirty="0">
                <a:solidFill>
                  <a:srgbClr val="444444"/>
                </a:solidFill>
                <a:latin typeface="Roboto" panose="020B0604020202020204" pitchFamily="2" charset="0"/>
              </a:rPr>
              <a:t>Dignity</a:t>
            </a:r>
          </a:p>
          <a:p>
            <a:pPr marL="285750" indent="-285750">
              <a:buFont typeface="Arial" panose="020B0604020202020204" pitchFamily="34" charset="0"/>
              <a:buChar char="•"/>
            </a:pPr>
            <a:r>
              <a:rPr lang="en-US" sz="1400" dirty="0">
                <a:solidFill>
                  <a:srgbClr val="444444"/>
                </a:solidFill>
                <a:latin typeface="Roboto" panose="020B0604020202020204" pitchFamily="2" charset="0"/>
              </a:rPr>
              <a:t>Integrity</a:t>
            </a:r>
          </a:p>
          <a:p>
            <a:pPr marL="285750" indent="-285750">
              <a:buFont typeface="Arial" panose="020B0604020202020204" pitchFamily="34" charset="0"/>
              <a:buChar char="•"/>
            </a:pPr>
            <a:r>
              <a:rPr lang="en-US" sz="1400" dirty="0">
                <a:solidFill>
                  <a:srgbClr val="444444"/>
                </a:solidFill>
                <a:latin typeface="Roboto" panose="020B0604020202020204" pitchFamily="2" charset="0"/>
              </a:rPr>
              <a:t>Peace of Mind</a:t>
            </a:r>
          </a:p>
          <a:p>
            <a:pPr marL="285750" indent="-285750">
              <a:buFont typeface="Arial" panose="020B0604020202020204" pitchFamily="34" charset="0"/>
              <a:buChar char="•"/>
            </a:pPr>
            <a:r>
              <a:rPr lang="en-US" sz="1400" dirty="0">
                <a:solidFill>
                  <a:srgbClr val="444444"/>
                </a:solidFill>
                <a:latin typeface="Roboto" panose="020B0604020202020204" pitchFamily="2" charset="0"/>
              </a:rPr>
              <a:t>Comfort</a:t>
            </a:r>
          </a:p>
          <a:p>
            <a:pPr marL="285750" indent="-285750">
              <a:buFont typeface="Arial" panose="020B0604020202020204" pitchFamily="34" charset="0"/>
              <a:buChar char="•"/>
            </a:pPr>
            <a:endParaRPr lang="en-US" sz="1400" dirty="0">
              <a:solidFill>
                <a:srgbClr val="444444"/>
              </a:solidFill>
              <a:latin typeface="Roboto" panose="020B0604020202020204" pitchFamily="2" charset="0"/>
            </a:endParaRPr>
          </a:p>
          <a:p>
            <a:r>
              <a:rPr lang="en-US" sz="1400" dirty="0">
                <a:solidFill>
                  <a:srgbClr val="444444"/>
                </a:solidFill>
                <a:latin typeface="Roboto" panose="020B0604020202020204" pitchFamily="2" charset="0"/>
              </a:rPr>
              <a:t>It is our purpose to provide and support each of those characteristics with every interaction.  It is our promise to represent ourselves in the same manner with you that will trust Hands of God with your patients/residents/loved ones. </a:t>
            </a:r>
          </a:p>
          <a:p>
            <a:endParaRPr lang="en-US" sz="1400" dirty="0">
              <a:solidFill>
                <a:srgbClr val="444444"/>
              </a:solidFill>
              <a:latin typeface="Roboto" panose="020B0604020202020204" pitchFamily="2" charset="0"/>
            </a:endParaRPr>
          </a:p>
          <a:p>
            <a:r>
              <a:rPr lang="en-US" sz="1400" dirty="0">
                <a:solidFill>
                  <a:srgbClr val="444444"/>
                </a:solidFill>
                <a:latin typeface="Roboto" panose="020B0604020202020204" pitchFamily="2" charset="0"/>
              </a:rPr>
              <a:t>Hospice neither hastens or delays the process of death.  The most obvious question a patient or family has is “how long?”.  We believe that the time is determined by God.  It is our purpose to be with both the patient and caregiver throughout the journey and beyond.  </a:t>
            </a:r>
          </a:p>
          <a:p>
            <a:endParaRPr lang="en-US" sz="1400" dirty="0">
              <a:solidFill>
                <a:srgbClr val="444444"/>
              </a:solidFill>
              <a:latin typeface="Roboto" panose="020B0604020202020204" pitchFamily="2" charset="0"/>
            </a:endParaRPr>
          </a:p>
          <a:p>
            <a:r>
              <a:rPr lang="en-US" sz="1400" dirty="0">
                <a:solidFill>
                  <a:srgbClr val="444444"/>
                </a:solidFill>
                <a:latin typeface="Roboto" panose="020B0604020202020204" pitchFamily="2" charset="0"/>
              </a:rPr>
              <a:t>We will serve as an educator when needed.  We will be a consultant.  We will serve as caregivers wherever the patient calls home. Our staff will advocate for you within the given parameters of Medicare, CHAP Accreditation, and the State of Illinois guidelines.</a:t>
            </a:r>
          </a:p>
          <a:p>
            <a:endParaRPr lang="en-US" sz="1400" dirty="0">
              <a:solidFill>
                <a:srgbClr val="444444"/>
              </a:solidFill>
              <a:latin typeface="Roboto" panose="020B0604020202020204" pitchFamily="2" charset="0"/>
            </a:endParaRPr>
          </a:p>
          <a:p>
            <a:r>
              <a:rPr lang="en-US" sz="1400" dirty="0">
                <a:solidFill>
                  <a:srgbClr val="444444"/>
                </a:solidFill>
                <a:latin typeface="Roboto" panose="020B0604020202020204" pitchFamily="2" charset="0"/>
              </a:rPr>
              <a:t>Hands of God Hospice is a privately-held corporation.  The concept, development and implementation of our agency is 100% God-inspired.  We trust in Him and offer our hospice services to fulfill the calling to be Christ-like.  God </a:t>
            </a:r>
            <a:r>
              <a:rPr lang="en-US" sz="1400" dirty="0">
                <a:solidFill>
                  <a:srgbClr val="444444"/>
                </a:solidFill>
                <a:latin typeface="Roboto" panose="02000000000000000000" pitchFamily="2" charset="0"/>
                <a:ea typeface="Roboto" panose="02000000000000000000" pitchFamily="2" charset="0"/>
              </a:rPr>
              <a:t>created us to </a:t>
            </a:r>
            <a:r>
              <a:rPr lang="en-US" sz="1400" b="0" i="0" dirty="0">
                <a:solidFill>
                  <a:srgbClr val="222222"/>
                </a:solidFill>
                <a:effectLst/>
                <a:latin typeface="Roboto" panose="02000000000000000000" pitchFamily="2" charset="0"/>
                <a:ea typeface="Roboto" panose="02000000000000000000" pitchFamily="2" charset="0"/>
              </a:rPr>
              <a:t>know Him and love Him and have fellowship with Him. </a:t>
            </a:r>
          </a:p>
          <a:p>
            <a:endParaRPr lang="en-US" sz="1400" dirty="0">
              <a:solidFill>
                <a:srgbClr val="222222"/>
              </a:solidFill>
              <a:latin typeface="Roboto" panose="02000000000000000000" pitchFamily="2" charset="0"/>
              <a:ea typeface="Roboto" panose="02000000000000000000" pitchFamily="2" charset="0"/>
            </a:endParaRPr>
          </a:p>
          <a:p>
            <a:r>
              <a:rPr lang="en-US" sz="1400" dirty="0">
                <a:solidFill>
                  <a:srgbClr val="222222"/>
                </a:solidFill>
                <a:latin typeface="Roboto" panose="02000000000000000000" pitchFamily="2" charset="0"/>
                <a:ea typeface="Roboto" panose="02000000000000000000" pitchFamily="2" charset="0"/>
              </a:rPr>
              <a:t>May He bless you during this time and thank you for selecting Hands of God Hospice</a:t>
            </a:r>
            <a:r>
              <a:rPr lang="en-US" sz="1400" dirty="0">
                <a:solidFill>
                  <a:srgbClr val="222222"/>
                </a:solidFill>
              </a:rPr>
              <a:t>.  </a:t>
            </a:r>
            <a:endParaRPr lang="en-US" sz="1400" dirty="0"/>
          </a:p>
        </p:txBody>
      </p:sp>
      <p:sp>
        <p:nvSpPr>
          <p:cNvPr id="7" name="TextBox 6">
            <a:extLst>
              <a:ext uri="{FF2B5EF4-FFF2-40B4-BE49-F238E27FC236}">
                <a16:creationId xmlns:a16="http://schemas.microsoft.com/office/drawing/2014/main" id="{E4E3CC49-C90E-41ED-6A40-18777A41562F}"/>
              </a:ext>
            </a:extLst>
          </p:cNvPr>
          <p:cNvSpPr txBox="1"/>
          <p:nvPr/>
        </p:nvSpPr>
        <p:spPr>
          <a:xfrm rot="16200000">
            <a:off x="-579290" y="1091789"/>
            <a:ext cx="3753238" cy="1569660"/>
          </a:xfrm>
          <a:prstGeom prst="rect">
            <a:avLst/>
          </a:prstGeom>
          <a:noFill/>
        </p:spPr>
        <p:txBody>
          <a:bodyPr wrap="square">
            <a:spAutoFit/>
          </a:bodyPr>
          <a:lstStyle/>
          <a:p>
            <a:pPr algn="ctr"/>
            <a:r>
              <a:rPr lang="en-US" sz="2400" b="1" dirty="0">
                <a:latin typeface="Britannic Bold" panose="020B0903060703020204" pitchFamily="34" charset="0"/>
              </a:rPr>
              <a:t>Hands of God Hospice</a:t>
            </a:r>
          </a:p>
          <a:p>
            <a:pPr algn="ctr"/>
            <a:r>
              <a:rPr lang="en-US" sz="2400" b="1" dirty="0"/>
              <a:t>1500 N. 5</a:t>
            </a:r>
            <a:r>
              <a:rPr lang="en-US" sz="2400" b="1" baseline="30000" dirty="0"/>
              <a:t>th</a:t>
            </a:r>
            <a:r>
              <a:rPr lang="en-US" sz="2400" b="1" dirty="0"/>
              <a:t> Street, Suite 203</a:t>
            </a:r>
          </a:p>
          <a:p>
            <a:pPr algn="ctr"/>
            <a:r>
              <a:rPr lang="en-US" sz="2400" b="1" dirty="0"/>
              <a:t>Springfield, IL  62702</a:t>
            </a:r>
          </a:p>
          <a:p>
            <a:pPr algn="ctr"/>
            <a:r>
              <a:rPr lang="en-US" sz="2400" b="1" dirty="0"/>
              <a:t>217-781-3162</a:t>
            </a:r>
          </a:p>
        </p:txBody>
      </p:sp>
    </p:spTree>
    <p:extLst>
      <p:ext uri="{BB962C8B-B14F-4D97-AF65-F5344CB8AC3E}">
        <p14:creationId xmlns:p14="http://schemas.microsoft.com/office/powerpoint/2010/main" val="6055970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10074</TotalTime>
  <Words>459</Words>
  <Application>Microsoft Office PowerPoint</Application>
  <PresentationFormat>Widescreen</PresentationFormat>
  <Paragraphs>26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Britannic Bold</vt:lpstr>
      <vt:lpstr>Calibri</vt:lpstr>
      <vt:lpstr>Calibri Light</vt:lpstr>
      <vt:lpstr>Roboto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dlithgow406@outlook.com</dc:creator>
  <cp:lastModifiedBy>dlithgow406@outlook.com</cp:lastModifiedBy>
  <cp:revision>3</cp:revision>
  <cp:lastPrinted>2022-06-29T18:08:03Z</cp:lastPrinted>
  <dcterms:created xsi:type="dcterms:W3CDTF">2022-06-22T16:37:33Z</dcterms:created>
  <dcterms:modified xsi:type="dcterms:W3CDTF">2022-07-06T15:38:41Z</dcterms:modified>
</cp:coreProperties>
</file>