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3F0F-C182-1D63-1EEF-023F936B2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24126-4D1D-197B-FB00-0C49108B2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95CA1-AF26-BA31-2DD4-F1383255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D0BDF-6B8D-F778-572B-1F683931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6A32D-31AD-F090-15F0-EC402034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95FC-D319-B5C5-7B0D-67BBEB52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66B02-D21C-B6DD-5460-57A88B2B9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7C2D-C61D-73C0-70E2-B651F503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8C693-C6F4-C580-55A4-DF8D4019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99A97-34AB-8A09-3623-56728E0A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0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1BEC0-BDED-372D-43EC-DE95787FF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62C6-DCCF-5ED0-B62F-D661D5EE9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14BA9-6250-7426-B1B9-13B25E71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8A8F-97B8-A574-CAD1-DC47FC7E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9EFF-41BE-806E-C588-7794D738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0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3F2-587C-C4C2-0088-24EA05B6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B2A19-C0B2-2345-EC8E-BB409AEE8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216D0-08D9-AEB0-0ACA-1AA7CEB0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FE9D-9B62-9D56-CBF4-53D5C9C7E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0608-74FA-D9E3-4439-2589F68A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0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E318-D93E-DF4A-8811-EEEE688B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5D95F-E0AB-EA8A-A6B2-6399B319E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2C3B-2AB5-C554-426A-014DF63E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58231-ED38-8A82-DD07-634ECE16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A14FB-898F-9D98-2581-7A742A2C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4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FBA1-8836-CDFA-A427-75189043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9FD0-B026-4A21-E00A-75EB126E0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6E4BD-CEB1-03BA-6CF4-9E758A187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0F821-A3A7-C29B-3AAB-DBBD962C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9E96A-1735-D87F-0D9B-F75FFDB6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DB80F-999C-CE94-FF11-7EBB9807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2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BCA7-F8D4-404A-0CCC-986F928B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1C245-78DE-6C26-ABB5-24AC276CC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2AE89-66F6-C881-C6E6-DB0A88530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0DA3D-B42E-142D-002A-9D7933098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05530-5B74-4475-B533-B3424936C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1FDC8-4B6C-B8C0-86AA-0389AE03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2F7FA9-317C-8866-8C75-D332DA63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921E1-6873-371F-6C7E-7FB289A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32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30B2-F366-293D-0143-62339957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6F66A-BB7C-C8E8-2C4E-94399BBF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AFC4C-C950-66D6-DFF2-1431963B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A2F49-CFAC-40F0-76A1-54ED751D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7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CC6F6C-17DE-261B-23E7-0D3487FE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59738-FFB7-C30F-9AE0-1C6BB0EA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91EBB-D737-F682-8170-A3882B1D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43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77AB-ED77-F11E-F0D9-2F748C10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0D7E8-D9CB-E065-B07E-1991E6AF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C1640-58EA-E6FE-2BB7-3BD3A54AD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934D2-8F6B-4421-26EF-F7C13754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A25F8-3022-EE82-3599-E129E6CF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C45D2-EF28-5160-00B3-528CB6A3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8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E4C0-6B74-8193-3FFD-92F8DC89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295B5-C173-95DD-F63C-45EC5A310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E9CD7-1748-2CF4-8451-CF590AD32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556E9-69EF-17CB-01CE-5AE52D63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D7877-0224-6AE1-7055-1D201F0C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4BB7-E593-EC77-30C8-9FE0D22C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89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55955-0994-9B36-677E-FF55886B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E7F68-1D5B-4213-87AF-1DFBC9273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25133-374C-9F4D-122A-D3B346BE9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D6A91-D232-43EA-A570-34340C28658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F904-D572-735C-BBE2-40D6AAE5A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A4B44-FEB9-80BC-2DC0-4D07B2304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C1F5E-5061-4E83-97EE-318B9B32F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2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2E5A-5C96-69D2-6DD8-6BB3EC69C0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Fuelled Up Activity Days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1DD6C-490D-FC64-53C0-9ED5DD77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25737"/>
          </a:xfrm>
        </p:spPr>
        <p:txBody>
          <a:bodyPr>
            <a:normAutofit fontScale="77500" lnSpcReduction="20000"/>
          </a:bodyPr>
          <a:lstStyle/>
          <a:p>
            <a:endParaRPr lang="en-GB" sz="5400" dirty="0"/>
          </a:p>
          <a:p>
            <a:r>
              <a:rPr lang="en-GB" sz="7000" dirty="0"/>
              <a:t>Easter 2024</a:t>
            </a:r>
          </a:p>
          <a:p>
            <a:endParaRPr lang="en-GB" sz="7000" dirty="0"/>
          </a:p>
          <a:p>
            <a:r>
              <a:rPr lang="en-GB" sz="7000" dirty="0"/>
              <a:t>Voiceovers with Liz!</a:t>
            </a:r>
          </a:p>
        </p:txBody>
      </p:sp>
      <p:pic>
        <p:nvPicPr>
          <p:cNvPr id="5" name="Picture 4" descr="A yellow and black logo&#10;&#10;Description automatically generated">
            <a:extLst>
              <a:ext uri="{FF2B5EF4-FFF2-40B4-BE49-F238E27FC236}">
                <a16:creationId xmlns:a16="http://schemas.microsoft.com/office/drawing/2014/main" id="{74373D29-119B-B69C-D0CB-41E2C261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4" y="112713"/>
            <a:ext cx="2295525" cy="2295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C4C148-8974-198D-BEE2-28B94BA25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2" t="25000" r="37265" b="60416"/>
          <a:stretch/>
        </p:blipFill>
        <p:spPr>
          <a:xfrm>
            <a:off x="523874" y="530225"/>
            <a:ext cx="4698397" cy="14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5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abbit on the grass">
            <a:extLst>
              <a:ext uri="{FF2B5EF4-FFF2-40B4-BE49-F238E27FC236}">
                <a16:creationId xmlns:a16="http://schemas.microsoft.com/office/drawing/2014/main" id="{F62198C9-CA58-D57B-D251-B78DF6898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0" r="20165" b="48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505DC-BFDA-24D7-4ED4-6C52E62B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Easter Bunny Story – The Boys!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abbit and a microphone&#10;&#10;Description automatically generated">
            <a:extLst>
              <a:ext uri="{FF2B5EF4-FFF2-40B4-BE49-F238E27FC236}">
                <a16:creationId xmlns:a16="http://schemas.microsoft.com/office/drawing/2014/main" id="{5A4E0C09-357F-7945-74FC-B60321362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81" y="4676872"/>
            <a:ext cx="1395648" cy="1944354"/>
          </a:xfrm>
          <a:prstGeom prst="rect">
            <a:avLst/>
          </a:prstGeom>
        </p:spPr>
      </p:pic>
      <p:pic>
        <p:nvPicPr>
          <p:cNvPr id="7" name="Easter Bunny  - boys">
            <a:hlinkClick r:id="" action="ppaction://media"/>
            <a:extLst>
              <a:ext uri="{FF2B5EF4-FFF2-40B4-BE49-F238E27FC236}">
                <a16:creationId xmlns:a16="http://schemas.microsoft.com/office/drawing/2014/main" id="{68216742-61EB-C235-3E7D-BA6FEB3A2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9863" y="6133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nny and chick">
            <a:extLst>
              <a:ext uri="{FF2B5EF4-FFF2-40B4-BE49-F238E27FC236}">
                <a16:creationId xmlns:a16="http://schemas.microsoft.com/office/drawing/2014/main" id="{7801FD5E-B2DF-6AF3-6C98-F51AC6ED8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8" r="12738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1E501-F1C6-0DA9-916F-C5CFCB83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Easter Bunny Story – The 3 Amigos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abbit and a microphone&#10;&#10;Description automatically generated">
            <a:extLst>
              <a:ext uri="{FF2B5EF4-FFF2-40B4-BE49-F238E27FC236}">
                <a16:creationId xmlns:a16="http://schemas.microsoft.com/office/drawing/2014/main" id="{2A2A0C43-3132-FC3C-24BB-2CB904FB9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81" y="4676872"/>
            <a:ext cx="1395648" cy="1944354"/>
          </a:xfrm>
          <a:prstGeom prst="rect">
            <a:avLst/>
          </a:prstGeom>
        </p:spPr>
      </p:pic>
      <p:pic>
        <p:nvPicPr>
          <p:cNvPr id="7" name="Easter Bunny - The 3 Amigos">
            <a:hlinkClick r:id="" action="ppaction://media"/>
            <a:extLst>
              <a:ext uri="{FF2B5EF4-FFF2-40B4-BE49-F238E27FC236}">
                <a16:creationId xmlns:a16="http://schemas.microsoft.com/office/drawing/2014/main" id="{709B437B-CB1E-2BEA-5E92-40D28B1CF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941" y="6133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by chicks at farm">
            <a:extLst>
              <a:ext uri="{FF2B5EF4-FFF2-40B4-BE49-F238E27FC236}">
                <a16:creationId xmlns:a16="http://schemas.microsoft.com/office/drawing/2014/main" id="{E4A9DF50-5B7F-C8C3-E74E-2F406848B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51E88-8C71-4F25-ECEA-1719A53C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Easter Bunny Story – The Mini Egg Crew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abbit and a microphone&#10;&#10;Description automatically generated">
            <a:extLst>
              <a:ext uri="{FF2B5EF4-FFF2-40B4-BE49-F238E27FC236}">
                <a16:creationId xmlns:a16="http://schemas.microsoft.com/office/drawing/2014/main" id="{078AD371-7739-B3ED-8045-E3187F1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81" y="4676872"/>
            <a:ext cx="1395648" cy="1944354"/>
          </a:xfrm>
          <a:prstGeom prst="rect">
            <a:avLst/>
          </a:prstGeom>
        </p:spPr>
      </p:pic>
      <p:pic>
        <p:nvPicPr>
          <p:cNvPr id="6" name="Easter Bunny - The Mini Egg Crew">
            <a:hlinkClick r:id="" action="ppaction://media"/>
            <a:extLst>
              <a:ext uri="{FF2B5EF4-FFF2-40B4-BE49-F238E27FC236}">
                <a16:creationId xmlns:a16="http://schemas.microsoft.com/office/drawing/2014/main" id="{785497C6-4F56-D778-CA5F-F2FD8712C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864" y="6133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32</Words>
  <Application>Microsoft Office PowerPoint</Application>
  <PresentationFormat>Widescreen</PresentationFormat>
  <Paragraphs>8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 Theme</vt:lpstr>
      <vt:lpstr>Fuelled Up Activity Days</vt:lpstr>
      <vt:lpstr>Easter Bunny Story – The Boys!</vt:lpstr>
      <vt:lpstr>Easter Bunny Story – The 3 Amigos</vt:lpstr>
      <vt:lpstr>Easter Bunny Story – The Mini Egg Crew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Fuelled Up Activity Days</dc:title>
  <dc:creator>Jay Guy</dc:creator>
  <cp:lastModifiedBy>Jay Guy</cp:lastModifiedBy>
  <cp:revision>1</cp:revision>
  <dcterms:created xsi:type="dcterms:W3CDTF">2024-04-10T22:58:34Z</dcterms:created>
  <dcterms:modified xsi:type="dcterms:W3CDTF">2024-04-10T23:12:58Z</dcterms:modified>
</cp:coreProperties>
</file>