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64" d="100"/>
          <a:sy n="64" d="100"/>
        </p:scale>
        <p:origin x="7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3CB40-2A76-BC99-6D88-940EBC4F6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4B6BCA-24D0-146D-F2D6-3E7B3BAF14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CC86E-53F0-152B-97F6-197DACD1B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7162-0FF2-4C43-880F-4A6AB205296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E01A9-D557-413C-E1BC-F6DB082CE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010EF-6070-E7A2-BBC3-2571774CC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ED05-D394-4774-804A-872DBC4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7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561D-74E6-EBEE-FE33-4484A759D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0011D4-4644-F55A-CDA1-C75F5B3F0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80426-A13E-49A4-618C-3B0F1E70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7162-0FF2-4C43-880F-4A6AB205296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89A0B-774B-F9C4-9899-C65DFAB74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9E9F5-417F-ED3D-DB1D-733A5092F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ED05-D394-4774-804A-872DBC4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9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B30BA1-7D3D-2434-236C-428C2F9629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1FA8AB-9CFB-BF05-CFD5-7D49A618D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077F9-BF9C-39F4-914F-262BE4314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7162-0FF2-4C43-880F-4A6AB205296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428B8-BFC0-9130-87AD-EA2E44625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E6087-047D-843A-811C-E3BF87AD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ED05-D394-4774-804A-872DBC4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7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5A5F6-B5F1-BCAF-7087-37433D6CC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BBBA8-A098-3923-78BB-14C8C50B5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CAC7A-E208-0C91-E42E-3231FA14A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7162-0FF2-4C43-880F-4A6AB205296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923E-DAE3-0AC9-32D1-1248B862B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620AA-20B2-FEE4-4AB1-46D02DA6F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ED05-D394-4774-804A-872DBC4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9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62448-D46C-E89E-6C07-4B0CEFC6F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D92E1-D505-1248-8806-D711754FB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55DE3-1053-89AA-EFEB-4387E889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7162-0FF2-4C43-880F-4A6AB205296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9AD93-2279-5246-A89C-74FDF0C72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4CC0E-1283-8A65-59C6-7A349C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ED05-D394-4774-804A-872DBC4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6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D1F62-5527-19D8-8284-F7FB4F1C4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D3C10-F7F1-A423-FF97-27DA200EE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05C85-C2BB-A53D-092F-A48A725C7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445166-75E1-8BA9-655F-41D2C458A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7162-0FF2-4C43-880F-4A6AB205296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B132E-9C26-A39D-3107-29468B775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DEFE0-3AA5-E627-3CCA-E29668FD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ED05-D394-4774-804A-872DBC4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5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D2D1F-DC93-9B35-C4E3-D68179DB4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C6DCD-1BDD-4975-BB36-30829996A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932EEB-D6E0-74D1-0F29-409B62908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539847-F892-E74F-3D0C-56D3918E25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DF9BD5-A8F2-9FC7-75B7-44A24F75D9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5A9F9F-1278-3DDB-8CF0-267591D8C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7162-0FF2-4C43-880F-4A6AB205296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6A4829-8524-4C6B-AC71-32EFA0634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E11350-B63B-E03E-3076-A957AD077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ED05-D394-4774-804A-872DBC4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6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34A79-C08B-7150-D519-22C92F53B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E0001A-D26F-B3AA-F5C7-6361EEC83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7162-0FF2-4C43-880F-4A6AB205296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0AA182-4C55-1866-6A94-68177E2AA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284957-9C9A-72AD-3066-E54DCC228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ED05-D394-4774-804A-872DBC4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8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630639-8491-6422-B6EF-47093804E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7162-0FF2-4C43-880F-4A6AB205296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32797C-9EFE-6447-4BEA-4A8D5BC5C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035644-3200-D5DD-178E-933E4D76F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ED05-D394-4774-804A-872DBC4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5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B27A3-4B45-EB19-0637-DF46518C4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75697-81A8-99EA-333B-5D7EE369D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4F9E3C-4D11-D823-9203-CB86C71D0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F694AD-1002-B803-B600-33E7B3A96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7162-0FF2-4C43-880F-4A6AB205296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782BB-67B0-C486-4F55-B6CEDB9F3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B3B7E-F01B-6A1D-ABF7-30289842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ED05-D394-4774-804A-872DBC4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9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0D873-6B07-9DBC-9F3C-24514668A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91FEAF-ED63-D8E1-4955-D348D1DF8E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ED5B24-2628-845E-9CD4-C4F38C6FE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C2D2D4-4B63-CA38-06AF-B584E6D9B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7162-0FF2-4C43-880F-4A6AB205296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FB8F2-1A2D-AB51-3F28-5BD1B681E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5D6488-E1FE-A33F-219D-B7F4C8457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ED05-D394-4774-804A-872DBC4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400775-8B03-89BF-BD25-13B3E1934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0A2EB-DDC0-016D-F2AE-2B72B5877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E8CB7-5716-47BC-B786-F251483D76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E7162-0FF2-4C43-880F-4A6AB2052967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3BEA8-366E-02A7-BB13-5FDC38A761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5AC15-D0BA-A2BE-9822-5F0E15434C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7ED05-D394-4774-804A-872DBC4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1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CAE11A05-83EF-ED64-394E-5D5833E445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80" y="231913"/>
            <a:ext cx="4732772" cy="62880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8416A1F-AAD1-1D01-382C-741CAFCC55B2}"/>
              </a:ext>
            </a:extLst>
          </p:cNvPr>
          <p:cNvSpPr txBox="1"/>
          <p:nvPr/>
        </p:nvSpPr>
        <p:spPr>
          <a:xfrm>
            <a:off x="5404449" y="226937"/>
            <a:ext cx="6325471" cy="6404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DONATIONS NEEDED</a:t>
            </a:r>
            <a:endParaRPr lang="en-US" sz="4800" b="1" dirty="0">
              <a:solidFill>
                <a:srgbClr val="00206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800" baseline="300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Chances Thrift Store is a new Christian non-profit ministry in and for Union County.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Partnering with local churches for donations of gently used clothing and items, and for volunteer help.</a:t>
            </a:r>
          </a:p>
          <a:p>
            <a:pPr marL="285750" marR="0" lvl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proceeds stay local for mission efforts to change and improve lives in the name of Jesus, right here in our own community.</a:t>
            </a:r>
            <a:br>
              <a:rPr lang="en-US" sz="1800" dirty="0"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8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Retail </a:t>
            </a:r>
            <a:r>
              <a:rPr lang="en-US" sz="2400" b="1" u="sng" dirty="0">
                <a:solidFill>
                  <a:srgbClr val="002060"/>
                </a:solidFill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2400" b="1" u="sng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ocation:</a:t>
            </a:r>
            <a:br>
              <a:rPr lang="en-US" sz="2000" b="1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112 S. Main St., Marysville</a:t>
            </a:r>
          </a:p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u="sng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Intake Center Location:</a:t>
            </a:r>
            <a:br>
              <a:rPr lang="en-US" sz="2000" b="1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UCO Industries</a:t>
            </a:r>
            <a:br>
              <a:rPr lang="en-US" sz="2000" b="1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16900 Square Dr. Marysville</a:t>
            </a:r>
            <a:br>
              <a:rPr lang="en-US" sz="2000" b="1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00206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(behind Texas Roadhouse)</a:t>
            </a:r>
          </a:p>
        </p:txBody>
      </p:sp>
    </p:spTree>
    <p:extLst>
      <p:ext uri="{BB962C8B-B14F-4D97-AF65-F5344CB8AC3E}">
        <p14:creationId xmlns:p14="http://schemas.microsoft.com/office/powerpoint/2010/main" val="948450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Nova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Cassandra MacDonald</dc:creator>
  <cp:lastModifiedBy>Raymond Tech</cp:lastModifiedBy>
  <cp:revision>2</cp:revision>
  <dcterms:created xsi:type="dcterms:W3CDTF">2022-06-28T19:03:11Z</dcterms:created>
  <dcterms:modified xsi:type="dcterms:W3CDTF">2023-02-08T16:09:10Z</dcterms:modified>
</cp:coreProperties>
</file>