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5" r:id="rId3"/>
    <p:sldId id="257" r:id="rId4"/>
    <p:sldId id="258" r:id="rId5"/>
    <p:sldId id="260" r:id="rId6"/>
    <p:sldId id="263" r:id="rId7"/>
    <p:sldId id="265" r:id="rId8"/>
    <p:sldId id="261" r:id="rId9"/>
    <p:sldId id="262" r:id="rId10"/>
    <p:sldId id="264" r:id="rId11"/>
    <p:sldId id="267" r:id="rId12"/>
    <p:sldId id="266" r:id="rId13"/>
    <p:sldId id="268" r:id="rId14"/>
    <p:sldId id="271" r:id="rId15"/>
    <p:sldId id="272" r:id="rId16"/>
    <p:sldId id="270" r:id="rId17"/>
    <p:sldId id="273" r:id="rId18"/>
    <p:sldId id="274" r:id="rId19"/>
    <p:sldId id="26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E416C91-0E16-47E0-87FC-E13F16B51D18}">
          <p14:sldIdLst>
            <p14:sldId id="256"/>
            <p14:sldId id="275"/>
            <p14:sldId id="257"/>
            <p14:sldId id="258"/>
            <p14:sldId id="260"/>
            <p14:sldId id="263"/>
            <p14:sldId id="265"/>
            <p14:sldId id="261"/>
            <p14:sldId id="262"/>
            <p14:sldId id="264"/>
            <p14:sldId id="267"/>
            <p14:sldId id="266"/>
            <p14:sldId id="268"/>
            <p14:sldId id="271"/>
            <p14:sldId id="272"/>
            <p14:sldId id="270"/>
            <p14:sldId id="273"/>
            <p14:sldId id="274"/>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15FC4E-8B44-40C5-ADA2-79E922757419}" v="3540" dt="2022-10-09T19:25:25.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ber Wells" userId="a2c335c2deafe0d4" providerId="LiveId" clId="{2A129ED1-4564-4279-B859-B434FC4AF303}"/>
    <pc:docChg chg="undo custSel addSld delSld modSld sldOrd addSection delSection modSection">
      <pc:chgData name="Amber Wells" userId="a2c335c2deafe0d4" providerId="LiveId" clId="{2A129ED1-4564-4279-B859-B434FC4AF303}" dt="2022-08-29T23:17:26.243" v="3534" actId="20577"/>
      <pc:docMkLst>
        <pc:docMk/>
      </pc:docMkLst>
      <pc:sldChg chg="addSp delSp modSp mod setBg setClrOvrMap delDesignElem">
        <pc:chgData name="Amber Wells" userId="a2c335c2deafe0d4" providerId="LiveId" clId="{2A129ED1-4564-4279-B859-B434FC4AF303}" dt="2022-08-29T21:51:45.542" v="2109" actId="26606"/>
        <pc:sldMkLst>
          <pc:docMk/>
          <pc:sldMk cId="859096860" sldId="256"/>
        </pc:sldMkLst>
        <pc:spChg chg="mod">
          <ac:chgData name="Amber Wells" userId="a2c335c2deafe0d4" providerId="LiveId" clId="{2A129ED1-4564-4279-B859-B434FC4AF303}" dt="2022-08-29T21:51:45.542" v="2109" actId="26606"/>
          <ac:spMkLst>
            <pc:docMk/>
            <pc:sldMk cId="859096860" sldId="256"/>
            <ac:spMk id="2" creationId="{5421869D-6073-973B-3934-AFBB98A13648}"/>
          </ac:spMkLst>
        </pc:spChg>
        <pc:spChg chg="mod">
          <ac:chgData name="Amber Wells" userId="a2c335c2deafe0d4" providerId="LiveId" clId="{2A129ED1-4564-4279-B859-B434FC4AF303}" dt="2022-08-29T21:51:45.542" v="2109" actId="26606"/>
          <ac:spMkLst>
            <pc:docMk/>
            <pc:sldMk cId="859096860" sldId="256"/>
            <ac:spMk id="3" creationId="{C911CAD1-052C-BD30-9680-B2FBE4F4BD70}"/>
          </ac:spMkLst>
        </pc:spChg>
        <pc:spChg chg="add del">
          <ac:chgData name="Amber Wells" userId="a2c335c2deafe0d4" providerId="LiveId" clId="{2A129ED1-4564-4279-B859-B434FC4AF303}" dt="2022-08-29T21:28:06.785" v="2105"/>
          <ac:spMkLst>
            <pc:docMk/>
            <pc:sldMk cId="859096860" sldId="256"/>
            <ac:spMk id="8" creationId="{4D6A640B-6684-4338-9199-6EE758735581}"/>
          </ac:spMkLst>
        </pc:spChg>
        <pc:spChg chg="add del">
          <ac:chgData name="Amber Wells" userId="a2c335c2deafe0d4" providerId="LiveId" clId="{2A129ED1-4564-4279-B859-B434FC4AF303}" dt="2022-08-29T21:51:37.878" v="2108"/>
          <ac:spMkLst>
            <pc:docMk/>
            <pc:sldMk cId="859096860" sldId="256"/>
            <ac:spMk id="12" creationId="{4B24F6DB-F114-44A7-BB56-D401884E4E7F}"/>
          </ac:spMkLst>
        </pc:spChg>
        <pc:spChg chg="add del">
          <ac:chgData name="Amber Wells" userId="a2c335c2deafe0d4" providerId="LiveId" clId="{2A129ED1-4564-4279-B859-B434FC4AF303}" dt="2022-08-29T21:28:06.785" v="2105"/>
          <ac:spMkLst>
            <pc:docMk/>
            <pc:sldMk cId="859096860" sldId="256"/>
            <ac:spMk id="66" creationId="{FF5E4228-419E-44B9-B090-94A9540E5B3F}"/>
          </ac:spMkLst>
        </pc:spChg>
        <pc:grpChg chg="add del">
          <ac:chgData name="Amber Wells" userId="a2c335c2deafe0d4" providerId="LiveId" clId="{2A129ED1-4564-4279-B859-B434FC4AF303}" dt="2022-08-29T21:51:37.878" v="2108"/>
          <ac:grpSpMkLst>
            <pc:docMk/>
            <pc:sldMk cId="859096860" sldId="256"/>
            <ac:grpSpMk id="5" creationId="{9BE10567-6165-46A7-867D-4690A16B46D6}"/>
          </ac:grpSpMkLst>
        </pc:grpChg>
        <pc:grpChg chg="add">
          <ac:chgData name="Amber Wells" userId="a2c335c2deafe0d4" providerId="LiveId" clId="{2A129ED1-4564-4279-B859-B434FC4AF303}" dt="2022-08-29T21:51:45.542" v="2109" actId="26606"/>
          <ac:grpSpMkLst>
            <pc:docMk/>
            <pc:sldMk cId="859096860" sldId="256"/>
            <ac:grpSpMk id="6" creationId="{4D50C3BF-4EC6-4075-8C5A-BB4D93669380}"/>
          </ac:grpSpMkLst>
        </pc:grpChg>
        <pc:grpChg chg="add del">
          <ac:chgData name="Amber Wells" userId="a2c335c2deafe0d4" providerId="LiveId" clId="{2A129ED1-4564-4279-B859-B434FC4AF303}" dt="2022-08-29T21:28:06.785" v="2105"/>
          <ac:grpSpMkLst>
            <pc:docMk/>
            <pc:sldMk cId="859096860" sldId="256"/>
            <ac:grpSpMk id="10" creationId="{5BAB052D-92E4-4715-895B-E423230754C2}"/>
          </ac:grpSpMkLst>
        </pc:grpChg>
        <pc:grpChg chg="add">
          <ac:chgData name="Amber Wells" userId="a2c335c2deafe0d4" providerId="LiveId" clId="{2A129ED1-4564-4279-B859-B434FC4AF303}" dt="2022-08-29T21:51:45.542" v="2109" actId="26606"/>
          <ac:grpSpMkLst>
            <pc:docMk/>
            <pc:sldMk cId="859096860" sldId="256"/>
            <ac:grpSpMk id="13" creationId="{5C427DC4-D0C8-4AD1-971C-C179999E434A}"/>
          </ac:grpSpMkLst>
        </pc:grpChg>
        <pc:grpChg chg="add del">
          <ac:chgData name="Amber Wells" userId="a2c335c2deafe0d4" providerId="LiveId" clId="{2A129ED1-4564-4279-B859-B434FC4AF303}" dt="2022-08-29T21:51:37.878" v="2108"/>
          <ac:grpSpMkLst>
            <pc:docMk/>
            <pc:sldMk cId="859096860" sldId="256"/>
            <ac:grpSpMk id="14" creationId="{4DB50ECD-225E-4F81-AF7B-706DD05F3BA8}"/>
          </ac:grpSpMkLst>
        </pc:grpChg>
        <pc:grpChg chg="add">
          <ac:chgData name="Amber Wells" userId="a2c335c2deafe0d4" providerId="LiveId" clId="{2A129ED1-4564-4279-B859-B434FC4AF303}" dt="2022-08-29T21:51:45.542" v="2109" actId="26606"/>
          <ac:grpSpMkLst>
            <pc:docMk/>
            <pc:sldMk cId="859096860" sldId="256"/>
            <ac:grpSpMk id="69" creationId="{B683E0DB-6F21-4C3E-8305-9450FD8D69BB}"/>
          </ac:grpSpMkLst>
        </pc:grpChg>
        <pc:picChg chg="add">
          <ac:chgData name="Amber Wells" userId="a2c335c2deafe0d4" providerId="LiveId" clId="{2A129ED1-4564-4279-B859-B434FC4AF303}" dt="2022-08-29T21:51:45.542" v="2109" actId="26606"/>
          <ac:picMkLst>
            <pc:docMk/>
            <pc:sldMk cId="859096860" sldId="256"/>
            <ac:picMk id="68" creationId="{1C6E22C6-5DB2-289C-8B6D-73C0CF0D4F05}"/>
          </ac:picMkLst>
        </pc:picChg>
      </pc:sldChg>
      <pc:sldChg chg="addSp delSp modSp mod setBg modAnim delDesignElem">
        <pc:chgData name="Amber Wells" userId="a2c335c2deafe0d4" providerId="LiveId" clId="{2A129ED1-4564-4279-B859-B434FC4AF303}" dt="2022-08-29T21:58:24.122" v="2412" actId="20577"/>
        <pc:sldMkLst>
          <pc:docMk/>
          <pc:sldMk cId="1660104860" sldId="257"/>
        </pc:sldMkLst>
        <pc:spChg chg="mod">
          <ac:chgData name="Amber Wells" userId="a2c335c2deafe0d4" providerId="LiveId" clId="{2A129ED1-4564-4279-B859-B434FC4AF303}" dt="2022-08-29T21:52:02.313" v="2110" actId="26606"/>
          <ac:spMkLst>
            <pc:docMk/>
            <pc:sldMk cId="1660104860" sldId="257"/>
            <ac:spMk id="2" creationId="{A9D1C4CF-5BD5-A89C-995F-0BC6CF406E1B}"/>
          </ac:spMkLst>
        </pc:spChg>
        <pc:spChg chg="mod">
          <ac:chgData name="Amber Wells" userId="a2c335c2deafe0d4" providerId="LiveId" clId="{2A129ED1-4564-4279-B859-B434FC4AF303}" dt="2022-08-29T21:58:24.122" v="2412" actId="20577"/>
          <ac:spMkLst>
            <pc:docMk/>
            <pc:sldMk cId="1660104860" sldId="257"/>
            <ac:spMk id="3" creationId="{D3E346C9-CCC4-7277-E3C5-E32F350584EF}"/>
          </ac:spMkLst>
        </pc:spChg>
        <pc:spChg chg="add">
          <ac:chgData name="Amber Wells" userId="a2c335c2deafe0d4" providerId="LiveId" clId="{2A129ED1-4564-4279-B859-B434FC4AF303}" dt="2022-08-29T21:52:02.313" v="2110" actId="26606"/>
          <ac:spMkLst>
            <pc:docMk/>
            <pc:sldMk cId="1660104860" sldId="257"/>
            <ac:spMk id="5" creationId="{B61375F2-60B1-44ED-B60A-019C4BD5A62A}"/>
          </ac:spMkLst>
        </pc:spChg>
        <pc:spChg chg="add del">
          <ac:chgData name="Amber Wells" userId="a2c335c2deafe0d4" providerId="LiveId" clId="{2A129ED1-4564-4279-B859-B434FC4AF303}" dt="2022-08-29T21:28:06.785" v="2105"/>
          <ac:spMkLst>
            <pc:docMk/>
            <pc:sldMk cId="1660104860" sldId="257"/>
            <ac:spMk id="8" creationId="{E978A47D-4F17-40FE-AB70-7AF78A9575EB}"/>
          </ac:spMkLst>
        </pc:spChg>
        <pc:grpChg chg="add">
          <ac:chgData name="Amber Wells" userId="a2c335c2deafe0d4" providerId="LiveId" clId="{2A129ED1-4564-4279-B859-B434FC4AF303}" dt="2022-08-29T21:52:02.313" v="2110" actId="26606"/>
          <ac:grpSpMkLst>
            <pc:docMk/>
            <pc:sldMk cId="1660104860" sldId="257"/>
            <ac:grpSpMk id="6" creationId="{4ADB9295-9645-4BF2-ADFD-75800B7FAD06}"/>
          </ac:grpSpMkLst>
        </pc:grpChg>
        <pc:grpChg chg="add">
          <ac:chgData name="Amber Wells" userId="a2c335c2deafe0d4" providerId="LiveId" clId="{2A129ED1-4564-4279-B859-B434FC4AF303}" dt="2022-08-29T21:52:02.313" v="2110" actId="26606"/>
          <ac:grpSpMkLst>
            <pc:docMk/>
            <pc:sldMk cId="1660104860" sldId="257"/>
            <ac:grpSpMk id="7" creationId="{B485B3F6-654D-4842-A2DE-677D12FED460}"/>
          </ac:grpSpMkLst>
        </pc:grpChg>
        <pc:grpChg chg="add del">
          <ac:chgData name="Amber Wells" userId="a2c335c2deafe0d4" providerId="LiveId" clId="{2A129ED1-4564-4279-B859-B434FC4AF303}" dt="2022-08-29T21:28:06.785" v="2105"/>
          <ac:grpSpMkLst>
            <pc:docMk/>
            <pc:sldMk cId="1660104860" sldId="257"/>
            <ac:grpSpMk id="10" creationId="{85BE3A7E-6A3F-401E-A025-BBB8FDB8DD30}"/>
          </ac:grpSpMkLst>
        </pc:grpChg>
        <pc:grpChg chg="add del">
          <ac:chgData name="Amber Wells" userId="a2c335c2deafe0d4" providerId="LiveId" clId="{2A129ED1-4564-4279-B859-B434FC4AF303}" dt="2022-08-29T21:28:06.785" v="2105"/>
          <ac:grpSpMkLst>
            <pc:docMk/>
            <pc:sldMk cId="1660104860" sldId="257"/>
            <ac:grpSpMk id="41" creationId="{F4E035BE-9FF4-43D3-BC25-CF582D7FF85E}"/>
          </ac:grpSpMkLst>
        </pc:grpChg>
        <pc:cxnChg chg="add del">
          <ac:chgData name="Amber Wells" userId="a2c335c2deafe0d4" providerId="LiveId" clId="{2A129ED1-4564-4279-B859-B434FC4AF303}" dt="2022-08-29T21:28:06.785" v="2105"/>
          <ac:cxnSpMkLst>
            <pc:docMk/>
            <pc:sldMk cId="1660104860" sldId="257"/>
            <ac:cxnSpMk id="39" creationId="{085ECEC0-FF5D-4348-92C7-1EA7C61E770C}"/>
          </ac:cxnSpMkLst>
        </pc:cxnChg>
      </pc:sldChg>
      <pc:sldChg chg="addSp delSp modSp new mod setBg delDesignElem">
        <pc:chgData name="Amber Wells" userId="a2c335c2deafe0d4" providerId="LiveId" clId="{2A129ED1-4564-4279-B859-B434FC4AF303}" dt="2022-08-29T22:00:58.188" v="2602" actId="20577"/>
        <pc:sldMkLst>
          <pc:docMk/>
          <pc:sldMk cId="987141279" sldId="258"/>
        </pc:sldMkLst>
        <pc:spChg chg="mod">
          <ac:chgData name="Amber Wells" userId="a2c335c2deafe0d4" providerId="LiveId" clId="{2A129ED1-4564-4279-B859-B434FC4AF303}" dt="2022-08-29T21:53:10.252" v="2112" actId="26606"/>
          <ac:spMkLst>
            <pc:docMk/>
            <pc:sldMk cId="987141279" sldId="258"/>
            <ac:spMk id="2" creationId="{99D5FA08-DA6F-DF81-99C0-440025EACB19}"/>
          </ac:spMkLst>
        </pc:spChg>
        <pc:spChg chg="add del mod">
          <ac:chgData name="Amber Wells" userId="a2c335c2deafe0d4" providerId="LiveId" clId="{2A129ED1-4564-4279-B859-B434FC4AF303}" dt="2022-08-29T21:21:46.456" v="2098" actId="26606"/>
          <ac:spMkLst>
            <pc:docMk/>
            <pc:sldMk cId="987141279" sldId="258"/>
            <ac:spMk id="3" creationId="{944DCCB2-1237-69C5-C35D-6ED379E09004}"/>
          </ac:spMkLst>
        </pc:spChg>
        <pc:spChg chg="add del">
          <ac:chgData name="Amber Wells" userId="a2c335c2deafe0d4" providerId="LiveId" clId="{2A129ED1-4564-4279-B859-B434FC4AF303}" dt="2022-08-29T21:28:06.785" v="2105"/>
          <ac:spMkLst>
            <pc:docMk/>
            <pc:sldMk cId="987141279" sldId="258"/>
            <ac:spMk id="8" creationId="{E978A47D-4F17-40FE-AB70-7AF78A9575EB}"/>
          </ac:spMkLst>
        </pc:spChg>
        <pc:spChg chg="add del">
          <ac:chgData name="Amber Wells" userId="a2c335c2deafe0d4" providerId="LiveId" clId="{2A129ED1-4564-4279-B859-B434FC4AF303}" dt="2022-08-29T21:21:46.437" v="2097" actId="26606"/>
          <ac:spMkLst>
            <pc:docMk/>
            <pc:sldMk cId="987141279" sldId="258"/>
            <ac:spMk id="9" creationId="{2EEF4763-EB4A-4A35-89EB-AD2763B48C3B}"/>
          </ac:spMkLst>
        </pc:spChg>
        <pc:spChg chg="add mod">
          <ac:chgData name="Amber Wells" userId="a2c335c2deafe0d4" providerId="LiveId" clId="{2A129ED1-4564-4279-B859-B434FC4AF303}" dt="2022-08-29T22:00:58.188" v="2602" actId="20577"/>
          <ac:spMkLst>
            <pc:docMk/>
            <pc:sldMk cId="987141279" sldId="258"/>
            <ac:spMk id="38" creationId="{944DCCB2-1237-69C5-C35D-6ED379E09004}"/>
          </ac:spMkLst>
        </pc:spChg>
        <pc:spChg chg="add">
          <ac:chgData name="Amber Wells" userId="a2c335c2deafe0d4" providerId="LiveId" clId="{2A129ED1-4564-4279-B859-B434FC4AF303}" dt="2022-08-29T21:53:10.252" v="2112" actId="26606"/>
          <ac:spMkLst>
            <pc:docMk/>
            <pc:sldMk cId="987141279" sldId="258"/>
            <ac:spMk id="43" creationId="{B61375F2-60B1-44ED-B60A-019C4BD5A62A}"/>
          </ac:spMkLst>
        </pc:spChg>
        <pc:grpChg chg="add del">
          <ac:chgData name="Amber Wells" userId="a2c335c2deafe0d4" providerId="LiveId" clId="{2A129ED1-4564-4279-B859-B434FC4AF303}" dt="2022-08-29T21:28:06.785" v="2105"/>
          <ac:grpSpMkLst>
            <pc:docMk/>
            <pc:sldMk cId="987141279" sldId="258"/>
            <ac:grpSpMk id="10" creationId="{85BE3A7E-6A3F-401E-A025-BBB8FDB8DD30}"/>
          </ac:grpSpMkLst>
        </pc:grpChg>
        <pc:grpChg chg="add del">
          <ac:chgData name="Amber Wells" userId="a2c335c2deafe0d4" providerId="LiveId" clId="{2A129ED1-4564-4279-B859-B434FC4AF303}" dt="2022-08-29T21:28:06.785" v="2105"/>
          <ac:grpSpMkLst>
            <pc:docMk/>
            <pc:sldMk cId="987141279" sldId="258"/>
            <ac:grpSpMk id="41" creationId="{F4E035BE-9FF4-43D3-BC25-CF582D7FF85E}"/>
          </ac:grpSpMkLst>
        </pc:grpChg>
        <pc:grpChg chg="add">
          <ac:chgData name="Amber Wells" userId="a2c335c2deafe0d4" providerId="LiveId" clId="{2A129ED1-4564-4279-B859-B434FC4AF303}" dt="2022-08-29T21:53:10.252" v="2112" actId="26606"/>
          <ac:grpSpMkLst>
            <pc:docMk/>
            <pc:sldMk cId="987141279" sldId="258"/>
            <ac:grpSpMk id="45" creationId="{4ADB9295-9645-4BF2-ADFD-75800B7FAD06}"/>
          </ac:grpSpMkLst>
        </pc:grpChg>
        <pc:grpChg chg="add">
          <ac:chgData name="Amber Wells" userId="a2c335c2deafe0d4" providerId="LiveId" clId="{2A129ED1-4564-4279-B859-B434FC4AF303}" dt="2022-08-29T21:53:10.252" v="2112" actId="26606"/>
          <ac:grpSpMkLst>
            <pc:docMk/>
            <pc:sldMk cId="987141279" sldId="258"/>
            <ac:grpSpMk id="74" creationId="{B485B3F6-654D-4842-A2DE-677D12FED460}"/>
          </ac:grpSpMkLst>
        </pc:grpChg>
        <pc:graphicFrameChg chg="add del">
          <ac:chgData name="Amber Wells" userId="a2c335c2deafe0d4" providerId="LiveId" clId="{2A129ED1-4564-4279-B859-B434FC4AF303}" dt="2022-08-29T21:21:46.437" v="2097" actId="26606"/>
          <ac:graphicFrameMkLst>
            <pc:docMk/>
            <pc:sldMk cId="987141279" sldId="258"/>
            <ac:graphicFrameMk id="5" creationId="{6A1CDBE2-EB8B-5454-6D16-3BC810DA2130}"/>
          </ac:graphicFrameMkLst>
        </pc:graphicFrameChg>
        <pc:cxnChg chg="add del">
          <ac:chgData name="Amber Wells" userId="a2c335c2deafe0d4" providerId="LiveId" clId="{2A129ED1-4564-4279-B859-B434FC4AF303}" dt="2022-08-29T21:28:06.785" v="2105"/>
          <ac:cxnSpMkLst>
            <pc:docMk/>
            <pc:sldMk cId="987141279" sldId="258"/>
            <ac:cxnSpMk id="39" creationId="{085ECEC0-FF5D-4348-92C7-1EA7C61E770C}"/>
          </ac:cxnSpMkLst>
        </pc:cxnChg>
      </pc:sldChg>
      <pc:sldChg chg="modSp new del mod">
        <pc:chgData name="Amber Wells" userId="a2c335c2deafe0d4" providerId="LiveId" clId="{2A129ED1-4564-4279-B859-B434FC4AF303}" dt="2022-08-29T21:18:47.589" v="2092" actId="2696"/>
        <pc:sldMkLst>
          <pc:docMk/>
          <pc:sldMk cId="3291530811" sldId="259"/>
        </pc:sldMkLst>
        <pc:spChg chg="mod">
          <ac:chgData name="Amber Wells" userId="a2c335c2deafe0d4" providerId="LiveId" clId="{2A129ED1-4564-4279-B859-B434FC4AF303}" dt="2022-08-29T20:27:07.133" v="802" actId="20577"/>
          <ac:spMkLst>
            <pc:docMk/>
            <pc:sldMk cId="3291530811" sldId="259"/>
            <ac:spMk id="2" creationId="{5562930B-FC2B-588D-C36A-ECB248D7E488}"/>
          </ac:spMkLst>
        </pc:spChg>
        <pc:spChg chg="mod">
          <ac:chgData name="Amber Wells" userId="a2c335c2deafe0d4" providerId="LiveId" clId="{2A129ED1-4564-4279-B859-B434FC4AF303}" dt="2022-08-29T21:17:33.501" v="2086" actId="21"/>
          <ac:spMkLst>
            <pc:docMk/>
            <pc:sldMk cId="3291530811" sldId="259"/>
            <ac:spMk id="3" creationId="{103A1587-6101-BE6F-0B2F-42028C419C28}"/>
          </ac:spMkLst>
        </pc:spChg>
      </pc:sldChg>
      <pc:sldChg chg="addSp delSp modSp new mod ord setBg delDesignElem">
        <pc:chgData name="Amber Wells" userId="a2c335c2deafe0d4" providerId="LiveId" clId="{2A129ED1-4564-4279-B859-B434FC4AF303}" dt="2022-08-29T23:07:49.346" v="2915"/>
        <pc:sldMkLst>
          <pc:docMk/>
          <pc:sldMk cId="4103735459" sldId="260"/>
        </pc:sldMkLst>
        <pc:spChg chg="mod">
          <ac:chgData name="Amber Wells" userId="a2c335c2deafe0d4" providerId="LiveId" clId="{2A129ED1-4564-4279-B859-B434FC4AF303}" dt="2022-08-29T21:53:59.883" v="2116" actId="26606"/>
          <ac:spMkLst>
            <pc:docMk/>
            <pc:sldMk cId="4103735459" sldId="260"/>
            <ac:spMk id="2" creationId="{D5615258-CAF4-0F1D-7705-08DED85D8913}"/>
          </ac:spMkLst>
        </pc:spChg>
        <pc:spChg chg="add del mod">
          <ac:chgData name="Amber Wells" userId="a2c335c2deafe0d4" providerId="LiveId" clId="{2A129ED1-4564-4279-B859-B434FC4AF303}" dt="2022-08-29T21:53:59.883" v="2116" actId="26606"/>
          <ac:spMkLst>
            <pc:docMk/>
            <pc:sldMk cId="4103735459" sldId="260"/>
            <ac:spMk id="3" creationId="{47A94E51-F9FF-D913-2F06-0790BA739D06}"/>
          </ac:spMkLst>
        </pc:spChg>
        <pc:spChg chg="add">
          <ac:chgData name="Amber Wells" userId="a2c335c2deafe0d4" providerId="LiveId" clId="{2A129ED1-4564-4279-B859-B434FC4AF303}" dt="2022-08-29T21:53:59.883" v="2116" actId="26606"/>
          <ac:spMkLst>
            <pc:docMk/>
            <pc:sldMk cId="4103735459" sldId="260"/>
            <ac:spMk id="7" creationId="{B61375F2-60B1-44ED-B60A-019C4BD5A62A}"/>
          </ac:spMkLst>
        </pc:spChg>
        <pc:spChg chg="add del">
          <ac:chgData name="Amber Wells" userId="a2c335c2deafe0d4" providerId="LiveId" clId="{2A129ED1-4564-4279-B859-B434FC4AF303}" dt="2022-08-29T21:28:06.785" v="2105"/>
          <ac:spMkLst>
            <pc:docMk/>
            <pc:sldMk cId="4103735459" sldId="260"/>
            <ac:spMk id="8" creationId="{E978A47D-4F17-40FE-AB70-7AF78A9575EB}"/>
          </ac:spMkLst>
        </pc:spChg>
        <pc:spChg chg="add mod">
          <ac:chgData name="Amber Wells" userId="a2c335c2deafe0d4" providerId="LiveId" clId="{2A129ED1-4564-4279-B859-B434FC4AF303}" dt="2022-08-29T22:06:16.926" v="2913" actId="20577"/>
          <ac:spMkLst>
            <pc:docMk/>
            <pc:sldMk cId="4103735459" sldId="260"/>
            <ac:spMk id="38" creationId="{47A94E51-F9FF-D913-2F06-0790BA739D06}"/>
          </ac:spMkLst>
        </pc:spChg>
        <pc:grpChg chg="add">
          <ac:chgData name="Amber Wells" userId="a2c335c2deafe0d4" providerId="LiveId" clId="{2A129ED1-4564-4279-B859-B434FC4AF303}" dt="2022-08-29T21:53:59.883" v="2116" actId="26606"/>
          <ac:grpSpMkLst>
            <pc:docMk/>
            <pc:sldMk cId="4103735459" sldId="260"/>
            <ac:grpSpMk id="9" creationId="{4ADB9295-9645-4BF2-ADFD-75800B7FAD06}"/>
          </ac:grpSpMkLst>
        </pc:grpChg>
        <pc:grpChg chg="add del">
          <ac:chgData name="Amber Wells" userId="a2c335c2deafe0d4" providerId="LiveId" clId="{2A129ED1-4564-4279-B859-B434FC4AF303}" dt="2022-08-29T21:28:06.785" v="2105"/>
          <ac:grpSpMkLst>
            <pc:docMk/>
            <pc:sldMk cId="4103735459" sldId="260"/>
            <ac:grpSpMk id="10" creationId="{85BE3A7E-6A3F-401E-A025-BBB8FDB8DD30}"/>
          </ac:grpSpMkLst>
        </pc:grpChg>
        <pc:grpChg chg="add del">
          <ac:chgData name="Amber Wells" userId="a2c335c2deafe0d4" providerId="LiveId" clId="{2A129ED1-4564-4279-B859-B434FC4AF303}" dt="2022-08-29T21:28:06.785" v="2105"/>
          <ac:grpSpMkLst>
            <pc:docMk/>
            <pc:sldMk cId="4103735459" sldId="260"/>
            <ac:grpSpMk id="41" creationId="{F4E035BE-9FF4-43D3-BC25-CF582D7FF85E}"/>
          </ac:grpSpMkLst>
        </pc:grpChg>
        <pc:grpChg chg="add">
          <ac:chgData name="Amber Wells" userId="a2c335c2deafe0d4" providerId="LiveId" clId="{2A129ED1-4564-4279-B859-B434FC4AF303}" dt="2022-08-29T21:53:59.883" v="2116" actId="26606"/>
          <ac:grpSpMkLst>
            <pc:docMk/>
            <pc:sldMk cId="4103735459" sldId="260"/>
            <ac:grpSpMk id="50" creationId="{B485B3F6-654D-4842-A2DE-677D12FED460}"/>
          </ac:grpSpMkLst>
        </pc:grpChg>
        <pc:graphicFrameChg chg="add del">
          <ac:chgData name="Amber Wells" userId="a2c335c2deafe0d4" providerId="LiveId" clId="{2A129ED1-4564-4279-B859-B434FC4AF303}" dt="2022-08-29T21:53:59.873" v="2115" actId="26606"/>
          <ac:graphicFrameMkLst>
            <pc:docMk/>
            <pc:sldMk cId="4103735459" sldId="260"/>
            <ac:graphicFrameMk id="5" creationId="{F3728B5F-F51F-5E0A-BED0-D462CA30301E}"/>
          </ac:graphicFrameMkLst>
        </pc:graphicFrameChg>
        <pc:cxnChg chg="add del">
          <ac:chgData name="Amber Wells" userId="a2c335c2deafe0d4" providerId="LiveId" clId="{2A129ED1-4564-4279-B859-B434FC4AF303}" dt="2022-08-29T21:28:06.785" v="2105"/>
          <ac:cxnSpMkLst>
            <pc:docMk/>
            <pc:sldMk cId="4103735459" sldId="260"/>
            <ac:cxnSpMk id="39" creationId="{085ECEC0-FF5D-4348-92C7-1EA7C61E770C}"/>
          </ac:cxnSpMkLst>
        </pc:cxnChg>
      </pc:sldChg>
      <pc:sldChg chg="modSp new mod ord">
        <pc:chgData name="Amber Wells" userId="a2c335c2deafe0d4" providerId="LiveId" clId="{2A129ED1-4564-4279-B859-B434FC4AF303}" dt="2022-08-29T23:13:35.640" v="3240" actId="20577"/>
        <pc:sldMkLst>
          <pc:docMk/>
          <pc:sldMk cId="3201534180" sldId="261"/>
        </pc:sldMkLst>
        <pc:spChg chg="mod">
          <ac:chgData name="Amber Wells" userId="a2c335c2deafe0d4" providerId="LiveId" clId="{2A129ED1-4564-4279-B859-B434FC4AF303}" dt="2022-08-29T21:55:11.875" v="2160" actId="20577"/>
          <ac:spMkLst>
            <pc:docMk/>
            <pc:sldMk cId="3201534180" sldId="261"/>
            <ac:spMk id="2" creationId="{CEDE00F4-ED31-20B8-A874-EC2486720E1A}"/>
          </ac:spMkLst>
        </pc:spChg>
        <pc:spChg chg="mod">
          <ac:chgData name="Amber Wells" userId="a2c335c2deafe0d4" providerId="LiveId" clId="{2A129ED1-4564-4279-B859-B434FC4AF303}" dt="2022-08-29T23:13:35.640" v="3240" actId="20577"/>
          <ac:spMkLst>
            <pc:docMk/>
            <pc:sldMk cId="3201534180" sldId="261"/>
            <ac:spMk id="3" creationId="{8D5768C8-80CC-EDB9-CC43-79ACAD2D2A2C}"/>
          </ac:spMkLst>
        </pc:spChg>
      </pc:sldChg>
      <pc:sldChg chg="modSp new mod">
        <pc:chgData name="Amber Wells" userId="a2c335c2deafe0d4" providerId="LiveId" clId="{2A129ED1-4564-4279-B859-B434FC4AF303}" dt="2022-08-29T23:17:26.243" v="3534" actId="20577"/>
        <pc:sldMkLst>
          <pc:docMk/>
          <pc:sldMk cId="492475519" sldId="262"/>
        </pc:sldMkLst>
        <pc:spChg chg="mod">
          <ac:chgData name="Amber Wells" userId="a2c335c2deafe0d4" providerId="LiveId" clId="{2A129ED1-4564-4279-B859-B434FC4AF303}" dt="2022-08-29T23:14:13.143" v="3263" actId="20577"/>
          <ac:spMkLst>
            <pc:docMk/>
            <pc:sldMk cId="492475519" sldId="262"/>
            <ac:spMk id="2" creationId="{0AF0CE0C-2CDD-8733-B20A-8773FDAFDA16}"/>
          </ac:spMkLst>
        </pc:spChg>
        <pc:spChg chg="mod">
          <ac:chgData name="Amber Wells" userId="a2c335c2deafe0d4" providerId="LiveId" clId="{2A129ED1-4564-4279-B859-B434FC4AF303}" dt="2022-08-29T23:17:26.243" v="3534" actId="20577"/>
          <ac:spMkLst>
            <pc:docMk/>
            <pc:sldMk cId="492475519" sldId="262"/>
            <ac:spMk id="3" creationId="{E55121FB-5D01-29F0-CA3C-63C65B0BFED5}"/>
          </ac:spMkLst>
        </pc:spChg>
      </pc:sldChg>
    </pc:docChg>
  </pc:docChgLst>
  <pc:docChgLst>
    <pc:chgData name="Amber Wells" userId="a2c335c2deafe0d4" providerId="LiveId" clId="{3815FC4E-8B44-40C5-ADA2-79E922757419}"/>
    <pc:docChg chg="undo custSel addSld delSld modSld sldOrd modSection">
      <pc:chgData name="Amber Wells" userId="a2c335c2deafe0d4" providerId="LiveId" clId="{3815FC4E-8B44-40C5-ADA2-79E922757419}" dt="2022-10-09T19:26:38.889" v="7816" actId="1076"/>
      <pc:docMkLst>
        <pc:docMk/>
      </pc:docMkLst>
      <pc:sldChg chg="addSp modSp mod">
        <pc:chgData name="Amber Wells" userId="a2c335c2deafe0d4" providerId="LiveId" clId="{3815FC4E-8B44-40C5-ADA2-79E922757419}" dt="2022-10-09T19:26:38.889" v="7816" actId="1076"/>
        <pc:sldMkLst>
          <pc:docMk/>
          <pc:sldMk cId="859096860" sldId="256"/>
        </pc:sldMkLst>
        <pc:spChg chg="add mod">
          <ac:chgData name="Amber Wells" userId="a2c335c2deafe0d4" providerId="LiveId" clId="{3815FC4E-8B44-40C5-ADA2-79E922757419}" dt="2022-10-09T19:26:20.347" v="7815" actId="1076"/>
          <ac:spMkLst>
            <pc:docMk/>
            <pc:sldMk cId="859096860" sldId="256"/>
            <ac:spMk id="82" creationId="{DAE6D0EF-3977-06A1-A8F9-28572596638E}"/>
          </ac:spMkLst>
        </pc:spChg>
        <pc:picChg chg="add mod">
          <ac:chgData name="Amber Wells" userId="a2c335c2deafe0d4" providerId="LiveId" clId="{3815FC4E-8B44-40C5-ADA2-79E922757419}" dt="2022-10-07T20:10:04.591" v="3812" actId="14100"/>
          <ac:picMkLst>
            <pc:docMk/>
            <pc:sldMk cId="859096860" sldId="256"/>
            <ac:picMk id="5" creationId="{DB81E9C1-D396-8830-D50E-6AD2CDD9C1E7}"/>
          </ac:picMkLst>
        </pc:picChg>
        <pc:picChg chg="add mod">
          <ac:chgData name="Amber Wells" userId="a2c335c2deafe0d4" providerId="LiveId" clId="{3815FC4E-8B44-40C5-ADA2-79E922757419}" dt="2022-10-07T20:09:37.268" v="3808" actId="1076"/>
          <ac:picMkLst>
            <pc:docMk/>
            <pc:sldMk cId="859096860" sldId="256"/>
            <ac:picMk id="9" creationId="{AEC11E13-AB1C-62D9-86AC-DD961662BF15}"/>
          </ac:picMkLst>
        </pc:picChg>
        <pc:picChg chg="add mod">
          <ac:chgData name="Amber Wells" userId="a2c335c2deafe0d4" providerId="LiveId" clId="{3815FC4E-8B44-40C5-ADA2-79E922757419}" dt="2022-10-07T20:09:23.687" v="3806" actId="1076"/>
          <ac:picMkLst>
            <pc:docMk/>
            <pc:sldMk cId="859096860" sldId="256"/>
            <ac:picMk id="12" creationId="{BA9CC88B-207D-60AA-AA6D-23A986BD345F}"/>
          </ac:picMkLst>
        </pc:picChg>
        <pc:picChg chg="add mod">
          <ac:chgData name="Amber Wells" userId="a2c335c2deafe0d4" providerId="LiveId" clId="{3815FC4E-8B44-40C5-ADA2-79E922757419}" dt="2022-10-09T19:25:09.021" v="7759" actId="1076"/>
          <ac:picMkLst>
            <pc:docMk/>
            <pc:sldMk cId="859096860" sldId="256"/>
            <ac:picMk id="66" creationId="{084F4DD2-7D06-21B7-4D50-7A9360FDF4B3}"/>
          </ac:picMkLst>
        </pc:picChg>
        <pc:picChg chg="mod">
          <ac:chgData name="Amber Wells" userId="a2c335c2deafe0d4" providerId="LiveId" clId="{3815FC4E-8B44-40C5-ADA2-79E922757419}" dt="2022-10-09T19:26:38.889" v="7816" actId="1076"/>
          <ac:picMkLst>
            <pc:docMk/>
            <pc:sldMk cId="859096860" sldId="256"/>
            <ac:picMk id="68" creationId="{1C6E22C6-5DB2-289C-8B6D-73C0CF0D4F05}"/>
          </ac:picMkLst>
        </pc:picChg>
      </pc:sldChg>
      <pc:sldChg chg="modSp mod modAnim">
        <pc:chgData name="Amber Wells" userId="a2c335c2deafe0d4" providerId="LiveId" clId="{3815FC4E-8B44-40C5-ADA2-79E922757419}" dt="2022-10-09T17:35:50.121" v="6702"/>
        <pc:sldMkLst>
          <pc:docMk/>
          <pc:sldMk cId="1660104860" sldId="257"/>
        </pc:sldMkLst>
        <pc:spChg chg="mod">
          <ac:chgData name="Amber Wells" userId="a2c335c2deafe0d4" providerId="LiveId" clId="{3815FC4E-8B44-40C5-ADA2-79E922757419}" dt="2022-10-07T20:57:30.884" v="5311" actId="20577"/>
          <ac:spMkLst>
            <pc:docMk/>
            <pc:sldMk cId="1660104860" sldId="257"/>
            <ac:spMk id="2" creationId="{A9D1C4CF-5BD5-A89C-995F-0BC6CF406E1B}"/>
          </ac:spMkLst>
        </pc:spChg>
        <pc:spChg chg="mod">
          <ac:chgData name="Amber Wells" userId="a2c335c2deafe0d4" providerId="LiveId" clId="{3815FC4E-8B44-40C5-ADA2-79E922757419}" dt="2022-10-07T20:51:21.261" v="4836" actId="20577"/>
          <ac:spMkLst>
            <pc:docMk/>
            <pc:sldMk cId="1660104860" sldId="257"/>
            <ac:spMk id="3" creationId="{D3E346C9-CCC4-7277-E3C5-E32F350584EF}"/>
          </ac:spMkLst>
        </pc:spChg>
      </pc:sldChg>
      <pc:sldChg chg="modSp mod modAnim">
        <pc:chgData name="Amber Wells" userId="a2c335c2deafe0d4" providerId="LiveId" clId="{3815FC4E-8B44-40C5-ADA2-79E922757419}" dt="2022-10-09T17:33:33.472" v="6693"/>
        <pc:sldMkLst>
          <pc:docMk/>
          <pc:sldMk cId="987141279" sldId="258"/>
        </pc:sldMkLst>
        <pc:spChg chg="mod">
          <ac:chgData name="Amber Wells" userId="a2c335c2deafe0d4" providerId="LiveId" clId="{3815FC4E-8B44-40C5-ADA2-79E922757419}" dt="2022-10-07T21:12:21.802" v="5952" actId="1076"/>
          <ac:spMkLst>
            <pc:docMk/>
            <pc:sldMk cId="987141279" sldId="258"/>
            <ac:spMk id="2" creationId="{99D5FA08-DA6F-DF81-99C0-440025EACB19}"/>
          </ac:spMkLst>
        </pc:spChg>
        <pc:spChg chg="mod">
          <ac:chgData name="Amber Wells" userId="a2c335c2deafe0d4" providerId="LiveId" clId="{3815FC4E-8B44-40C5-ADA2-79E922757419}" dt="2022-10-07T21:21:04.505" v="6092" actId="5793"/>
          <ac:spMkLst>
            <pc:docMk/>
            <pc:sldMk cId="987141279" sldId="258"/>
            <ac:spMk id="38" creationId="{944DCCB2-1237-69C5-C35D-6ED379E09004}"/>
          </ac:spMkLst>
        </pc:spChg>
      </pc:sldChg>
      <pc:sldChg chg="modSp mod modAnim">
        <pc:chgData name="Amber Wells" userId="a2c335c2deafe0d4" providerId="LiveId" clId="{3815FC4E-8B44-40C5-ADA2-79E922757419}" dt="2022-10-09T17:33:41.679" v="6694"/>
        <pc:sldMkLst>
          <pc:docMk/>
          <pc:sldMk cId="4103735459" sldId="260"/>
        </pc:sldMkLst>
        <pc:spChg chg="mod">
          <ac:chgData name="Amber Wells" userId="a2c335c2deafe0d4" providerId="LiveId" clId="{3815FC4E-8B44-40C5-ADA2-79E922757419}" dt="2022-10-07T21:31:01.988" v="6690" actId="313"/>
          <ac:spMkLst>
            <pc:docMk/>
            <pc:sldMk cId="4103735459" sldId="260"/>
            <ac:spMk id="38" creationId="{47A94E51-F9FF-D913-2F06-0790BA739D06}"/>
          </ac:spMkLst>
        </pc:spChg>
      </pc:sldChg>
      <pc:sldChg chg="modSp mod modAnim">
        <pc:chgData name="Amber Wells" userId="a2c335c2deafe0d4" providerId="LiveId" clId="{3815FC4E-8B44-40C5-ADA2-79E922757419}" dt="2022-10-09T17:33:48.162" v="6695"/>
        <pc:sldMkLst>
          <pc:docMk/>
          <pc:sldMk cId="3201534180" sldId="261"/>
        </pc:sldMkLst>
        <pc:spChg chg="mod">
          <ac:chgData name="Amber Wells" userId="a2c335c2deafe0d4" providerId="LiveId" clId="{3815FC4E-8B44-40C5-ADA2-79E922757419}" dt="2022-10-07T15:48:52.436" v="3567" actId="20577"/>
          <ac:spMkLst>
            <pc:docMk/>
            <pc:sldMk cId="3201534180" sldId="261"/>
            <ac:spMk id="3" creationId="{8D5768C8-80CC-EDB9-CC43-79ACAD2D2A2C}"/>
          </ac:spMkLst>
        </pc:spChg>
      </pc:sldChg>
      <pc:sldChg chg="modSp mod modAnim">
        <pc:chgData name="Amber Wells" userId="a2c335c2deafe0d4" providerId="LiveId" clId="{3815FC4E-8B44-40C5-ADA2-79E922757419}" dt="2022-10-09T17:33:52.793" v="6696"/>
        <pc:sldMkLst>
          <pc:docMk/>
          <pc:sldMk cId="492475519" sldId="262"/>
        </pc:sldMkLst>
        <pc:spChg chg="mod">
          <ac:chgData name="Amber Wells" userId="a2c335c2deafe0d4" providerId="LiveId" clId="{3815FC4E-8B44-40C5-ADA2-79E922757419}" dt="2022-10-07T15:49:14.644" v="3593" actId="20577"/>
          <ac:spMkLst>
            <pc:docMk/>
            <pc:sldMk cId="492475519" sldId="262"/>
            <ac:spMk id="3" creationId="{E55121FB-5D01-29F0-CA3C-63C65B0BFED5}"/>
          </ac:spMkLst>
        </pc:spChg>
      </pc:sldChg>
      <pc:sldChg chg="addSp delSp modSp new del mod">
        <pc:chgData name="Amber Wells" userId="a2c335c2deafe0d4" providerId="LiveId" clId="{3815FC4E-8B44-40C5-ADA2-79E922757419}" dt="2022-10-06T23:35:23.101" v="11" actId="680"/>
        <pc:sldMkLst>
          <pc:docMk/>
          <pc:sldMk cId="3452363975" sldId="263"/>
        </pc:sldMkLst>
        <pc:spChg chg="add del">
          <ac:chgData name="Amber Wells" userId="a2c335c2deafe0d4" providerId="LiveId" clId="{3815FC4E-8B44-40C5-ADA2-79E922757419}" dt="2022-10-06T23:35:22.428" v="10"/>
          <ac:spMkLst>
            <pc:docMk/>
            <pc:sldMk cId="3452363975" sldId="263"/>
            <ac:spMk id="6" creationId="{CF20A201-BF5C-ADBB-959F-E5DF9B8A00D4}"/>
          </ac:spMkLst>
        </pc:spChg>
        <pc:spChg chg="add del mod">
          <ac:chgData name="Amber Wells" userId="a2c335c2deafe0d4" providerId="LiveId" clId="{3815FC4E-8B44-40C5-ADA2-79E922757419}" dt="2022-10-06T23:35:22.428" v="10"/>
          <ac:spMkLst>
            <pc:docMk/>
            <pc:sldMk cId="3452363975" sldId="263"/>
            <ac:spMk id="7" creationId="{FB182421-77B9-50C2-1EFD-C1A3846F05D0}"/>
          </ac:spMkLst>
        </pc:spChg>
        <pc:picChg chg="add del">
          <ac:chgData name="Amber Wells" userId="a2c335c2deafe0d4" providerId="LiveId" clId="{3815FC4E-8B44-40C5-ADA2-79E922757419}" dt="2022-10-06T23:35:21.048" v="8"/>
          <ac:picMkLst>
            <pc:docMk/>
            <pc:sldMk cId="3452363975" sldId="263"/>
            <ac:picMk id="8" creationId="{CD6A2FAA-2207-6D37-B759-AA9B81343E3B}"/>
          </ac:picMkLst>
        </pc:picChg>
        <pc:cxnChg chg="add del">
          <ac:chgData name="Amber Wells" userId="a2c335c2deafe0d4" providerId="LiveId" clId="{3815FC4E-8B44-40C5-ADA2-79E922757419}" dt="2022-10-06T23:35:22.428" v="10"/>
          <ac:cxnSpMkLst>
            <pc:docMk/>
            <pc:sldMk cId="3452363975" sldId="263"/>
            <ac:cxnSpMk id="4" creationId="{BCC2BBD7-A3CC-EC08-C31D-2E532D726563}"/>
          </ac:cxnSpMkLst>
        </pc:cxnChg>
        <pc:cxnChg chg="add del">
          <ac:chgData name="Amber Wells" userId="a2c335c2deafe0d4" providerId="LiveId" clId="{3815FC4E-8B44-40C5-ADA2-79E922757419}" dt="2022-10-06T23:35:22.428" v="10"/>
          <ac:cxnSpMkLst>
            <pc:docMk/>
            <pc:sldMk cId="3452363975" sldId="263"/>
            <ac:cxnSpMk id="5" creationId="{B910C38D-4E6F-199B-2086-0647F1EF0EFA}"/>
          </ac:cxnSpMkLst>
        </pc:cxnChg>
      </pc:sldChg>
      <pc:sldChg chg="addSp delSp modSp new mod setBg">
        <pc:chgData name="Amber Wells" userId="a2c335c2deafe0d4" providerId="LiveId" clId="{3815FC4E-8B44-40C5-ADA2-79E922757419}" dt="2022-10-07T00:16:27.848" v="381" actId="962"/>
        <pc:sldMkLst>
          <pc:docMk/>
          <pc:sldMk cId="3729901228" sldId="263"/>
        </pc:sldMkLst>
        <pc:spChg chg="mod">
          <ac:chgData name="Amber Wells" userId="a2c335c2deafe0d4" providerId="LiveId" clId="{3815FC4E-8B44-40C5-ADA2-79E922757419}" dt="2022-10-06T23:41:44.505" v="240" actId="122"/>
          <ac:spMkLst>
            <pc:docMk/>
            <pc:sldMk cId="3729901228" sldId="263"/>
            <ac:spMk id="2" creationId="{52BAD904-58FF-1741-D46E-8B153FB9038A}"/>
          </ac:spMkLst>
        </pc:spChg>
        <pc:spChg chg="add del">
          <ac:chgData name="Amber Wells" userId="a2c335c2deafe0d4" providerId="LiveId" clId="{3815FC4E-8B44-40C5-ADA2-79E922757419}" dt="2022-10-06T23:39:24.267" v="188"/>
          <ac:spMkLst>
            <pc:docMk/>
            <pc:sldMk cId="3729901228" sldId="263"/>
            <ac:spMk id="3" creationId="{BA2915AC-AA2A-9027-4B42-3701FAA55666}"/>
          </ac:spMkLst>
        </pc:spChg>
        <pc:spChg chg="add del mod">
          <ac:chgData name="Amber Wells" userId="a2c335c2deafe0d4" providerId="LiveId" clId="{3815FC4E-8B44-40C5-ADA2-79E922757419}" dt="2022-10-06T23:39:07.517" v="183" actId="14100"/>
          <ac:spMkLst>
            <pc:docMk/>
            <pc:sldMk cId="3729901228" sldId="263"/>
            <ac:spMk id="6" creationId="{B08F29FB-D5C4-FCC0-DF2D-12A2FA2FBA02}"/>
          </ac:spMkLst>
        </pc:spChg>
        <pc:spChg chg="mod">
          <ac:chgData name="Amber Wells" userId="a2c335c2deafe0d4" providerId="LiveId" clId="{3815FC4E-8B44-40C5-ADA2-79E922757419}" dt="2022-10-06T23:39:07.517" v="183" actId="14100"/>
          <ac:spMkLst>
            <pc:docMk/>
            <pc:sldMk cId="3729901228" sldId="263"/>
            <ac:spMk id="7" creationId="{00C751E1-6D96-111D-B39C-D1025C21926A}"/>
          </ac:spMkLst>
        </pc:spChg>
        <pc:spChg chg="add del">
          <ac:chgData name="Amber Wells" userId="a2c335c2deafe0d4" providerId="LiveId" clId="{3815FC4E-8B44-40C5-ADA2-79E922757419}" dt="2022-10-06T23:37:06.879" v="169" actId="26606"/>
          <ac:spMkLst>
            <pc:docMk/>
            <pc:sldMk cId="3729901228" sldId="263"/>
            <ac:spMk id="8" creationId="{40C585D7-C6BF-7678-2C74-C8A1F5468047}"/>
          </ac:spMkLst>
        </pc:spChg>
        <pc:spChg chg="mod">
          <ac:chgData name="Amber Wells" userId="a2c335c2deafe0d4" providerId="LiveId" clId="{3815FC4E-8B44-40C5-ADA2-79E922757419}" dt="2022-10-06T23:39:07.517" v="183" actId="14100"/>
          <ac:spMkLst>
            <pc:docMk/>
            <pc:sldMk cId="3729901228" sldId="263"/>
            <ac:spMk id="9" creationId="{F62460D2-A353-8387-86CE-13C29004A3AC}"/>
          </ac:spMkLst>
        </pc:spChg>
        <pc:spChg chg="mod">
          <ac:chgData name="Amber Wells" userId="a2c335c2deafe0d4" providerId="LiveId" clId="{3815FC4E-8B44-40C5-ADA2-79E922757419}" dt="2022-10-06T23:39:07.517" v="183" actId="14100"/>
          <ac:spMkLst>
            <pc:docMk/>
            <pc:sldMk cId="3729901228" sldId="263"/>
            <ac:spMk id="10" creationId="{4C8B6321-4431-5F51-70DE-840F86D27CEF}"/>
          </ac:spMkLst>
        </pc:spChg>
        <pc:spChg chg="add del">
          <ac:chgData name="Amber Wells" userId="a2c335c2deafe0d4" providerId="LiveId" clId="{3815FC4E-8B44-40C5-ADA2-79E922757419}" dt="2022-10-06T23:37:06.879" v="169" actId="26606"/>
          <ac:spMkLst>
            <pc:docMk/>
            <pc:sldMk cId="3729901228" sldId="263"/>
            <ac:spMk id="11" creationId="{E4B7B3E3-827A-48BE-AD67-A57C45AA6949}"/>
          </ac:spMkLst>
        </pc:spChg>
        <pc:spChg chg="mod">
          <ac:chgData name="Amber Wells" userId="a2c335c2deafe0d4" providerId="LiveId" clId="{3815FC4E-8B44-40C5-ADA2-79E922757419}" dt="2022-10-06T23:39:07.517" v="183" actId="14100"/>
          <ac:spMkLst>
            <pc:docMk/>
            <pc:sldMk cId="3729901228" sldId="263"/>
            <ac:spMk id="12" creationId="{5EAB5BB9-EC77-579D-5E9C-EA55230886CB}"/>
          </ac:spMkLst>
        </pc:spChg>
        <pc:spChg chg="add del">
          <ac:chgData name="Amber Wells" userId="a2c335c2deafe0d4" providerId="LiveId" clId="{3815FC4E-8B44-40C5-ADA2-79E922757419}" dt="2022-10-06T23:37:13.173" v="171" actId="26606"/>
          <ac:spMkLst>
            <pc:docMk/>
            <pc:sldMk cId="3729901228" sldId="263"/>
            <ac:spMk id="13" creationId="{FB3D23CB-C726-C5A3-17B0-3A82CA7C8116}"/>
          </ac:spMkLst>
        </pc:spChg>
        <pc:spChg chg="mod">
          <ac:chgData name="Amber Wells" userId="a2c335c2deafe0d4" providerId="LiveId" clId="{3815FC4E-8B44-40C5-ADA2-79E922757419}" dt="2022-10-06T23:39:07.517" v="183" actId="14100"/>
          <ac:spMkLst>
            <pc:docMk/>
            <pc:sldMk cId="3729901228" sldId="263"/>
            <ac:spMk id="14" creationId="{85BD2C8F-9B59-0854-36EE-F06585E9F723}"/>
          </ac:spMkLst>
        </pc:spChg>
        <pc:spChg chg="add del">
          <ac:chgData name="Amber Wells" userId="a2c335c2deafe0d4" providerId="LiveId" clId="{3815FC4E-8B44-40C5-ADA2-79E922757419}" dt="2022-10-06T23:37:30.707" v="173" actId="26606"/>
          <ac:spMkLst>
            <pc:docMk/>
            <pc:sldMk cId="3729901228" sldId="263"/>
            <ac:spMk id="15" creationId="{E4B7B3E3-827A-48BE-AD67-A57C45AA6949}"/>
          </ac:spMkLst>
        </pc:spChg>
        <pc:spChg chg="add del">
          <ac:chgData name="Amber Wells" userId="a2c335c2deafe0d4" providerId="LiveId" clId="{3815FC4E-8B44-40C5-ADA2-79E922757419}" dt="2022-10-06T23:37:30.707" v="173" actId="26606"/>
          <ac:spMkLst>
            <pc:docMk/>
            <pc:sldMk cId="3729901228" sldId="263"/>
            <ac:spMk id="16" creationId="{40C585D7-C6BF-7678-2C74-C8A1F5468047}"/>
          </ac:spMkLst>
        </pc:spChg>
        <pc:spChg chg="mod">
          <ac:chgData name="Amber Wells" userId="a2c335c2deafe0d4" providerId="LiveId" clId="{3815FC4E-8B44-40C5-ADA2-79E922757419}" dt="2022-10-06T23:39:07.517" v="183" actId="14100"/>
          <ac:spMkLst>
            <pc:docMk/>
            <pc:sldMk cId="3729901228" sldId="263"/>
            <ac:spMk id="17" creationId="{8B761C80-0379-B3FD-23E9-5C4B016D520B}"/>
          </ac:spMkLst>
        </pc:spChg>
        <pc:spChg chg="mod">
          <ac:chgData name="Amber Wells" userId="a2c335c2deafe0d4" providerId="LiveId" clId="{3815FC4E-8B44-40C5-ADA2-79E922757419}" dt="2022-10-06T23:39:07.517" v="183" actId="14100"/>
          <ac:spMkLst>
            <pc:docMk/>
            <pc:sldMk cId="3729901228" sldId="263"/>
            <ac:spMk id="18" creationId="{FB164D8C-9F57-6592-FDFA-C7B8BA2798A6}"/>
          </ac:spMkLst>
        </pc:spChg>
        <pc:spChg chg="mod">
          <ac:chgData name="Amber Wells" userId="a2c335c2deafe0d4" providerId="LiveId" clId="{3815FC4E-8B44-40C5-ADA2-79E922757419}" dt="2022-10-06T23:39:07.517" v="183" actId="14100"/>
          <ac:spMkLst>
            <pc:docMk/>
            <pc:sldMk cId="3729901228" sldId="263"/>
            <ac:spMk id="19" creationId="{104012B2-0DB3-4607-3A63-AB22B0188E8D}"/>
          </ac:spMkLst>
        </pc:spChg>
        <pc:spChg chg="mod">
          <ac:chgData name="Amber Wells" userId="a2c335c2deafe0d4" providerId="LiveId" clId="{3815FC4E-8B44-40C5-ADA2-79E922757419}" dt="2022-10-06T23:39:07.517" v="183" actId="14100"/>
          <ac:spMkLst>
            <pc:docMk/>
            <pc:sldMk cId="3729901228" sldId="263"/>
            <ac:spMk id="20" creationId="{452ABDE9-AD7D-A039-B703-909B90E8E781}"/>
          </ac:spMkLst>
        </pc:spChg>
        <pc:spChg chg="mod">
          <ac:chgData name="Amber Wells" userId="a2c335c2deafe0d4" providerId="LiveId" clId="{3815FC4E-8B44-40C5-ADA2-79E922757419}" dt="2022-10-06T23:39:07.517" v="183" actId="14100"/>
          <ac:spMkLst>
            <pc:docMk/>
            <pc:sldMk cId="3729901228" sldId="263"/>
            <ac:spMk id="21" creationId="{507BAAC8-AF2C-3568-D39C-6EBF04F35E9A}"/>
          </ac:spMkLst>
        </pc:spChg>
        <pc:spChg chg="mod">
          <ac:chgData name="Amber Wells" userId="a2c335c2deafe0d4" providerId="LiveId" clId="{3815FC4E-8B44-40C5-ADA2-79E922757419}" dt="2022-10-06T23:39:07.517" v="183" actId="14100"/>
          <ac:spMkLst>
            <pc:docMk/>
            <pc:sldMk cId="3729901228" sldId="263"/>
            <ac:spMk id="22" creationId="{250F597A-9276-420F-1CD0-8D37FE3CE573}"/>
          </ac:spMkLst>
        </pc:spChg>
        <pc:spChg chg="mod">
          <ac:chgData name="Amber Wells" userId="a2c335c2deafe0d4" providerId="LiveId" clId="{3815FC4E-8B44-40C5-ADA2-79E922757419}" dt="2022-10-06T23:39:07.517" v="183" actId="14100"/>
          <ac:spMkLst>
            <pc:docMk/>
            <pc:sldMk cId="3729901228" sldId="263"/>
            <ac:spMk id="23" creationId="{58E68DE4-BE57-CCDF-54DF-2C6185DA03CB}"/>
          </ac:spMkLst>
        </pc:spChg>
        <pc:spChg chg="mod">
          <ac:chgData name="Amber Wells" userId="a2c335c2deafe0d4" providerId="LiveId" clId="{3815FC4E-8B44-40C5-ADA2-79E922757419}" dt="2022-10-06T23:39:07.517" v="183" actId="14100"/>
          <ac:spMkLst>
            <pc:docMk/>
            <pc:sldMk cId="3729901228" sldId="263"/>
            <ac:spMk id="24" creationId="{980D6DE0-034E-9B7A-B62C-BFF9C5EFE271}"/>
          </ac:spMkLst>
        </pc:spChg>
        <pc:spChg chg="mod">
          <ac:chgData name="Amber Wells" userId="a2c335c2deafe0d4" providerId="LiveId" clId="{3815FC4E-8B44-40C5-ADA2-79E922757419}" dt="2022-10-06T23:39:07.517" v="183" actId="14100"/>
          <ac:spMkLst>
            <pc:docMk/>
            <pc:sldMk cId="3729901228" sldId="263"/>
            <ac:spMk id="25" creationId="{C032E7F9-D997-8E31-9542-CAD7E2628195}"/>
          </ac:spMkLst>
        </pc:spChg>
        <pc:spChg chg="mod">
          <ac:chgData name="Amber Wells" userId="a2c335c2deafe0d4" providerId="LiveId" clId="{3815FC4E-8B44-40C5-ADA2-79E922757419}" dt="2022-10-06T23:39:07.517" v="183" actId="14100"/>
          <ac:spMkLst>
            <pc:docMk/>
            <pc:sldMk cId="3729901228" sldId="263"/>
            <ac:spMk id="26" creationId="{7DC10E6D-2CB7-8BD8-FACC-E35E9CA92832}"/>
          </ac:spMkLst>
        </pc:spChg>
        <pc:spChg chg="mod">
          <ac:chgData name="Amber Wells" userId="a2c335c2deafe0d4" providerId="LiveId" clId="{3815FC4E-8B44-40C5-ADA2-79E922757419}" dt="2022-10-06T23:39:07.517" v="183" actId="14100"/>
          <ac:spMkLst>
            <pc:docMk/>
            <pc:sldMk cId="3729901228" sldId="263"/>
            <ac:spMk id="27" creationId="{E7CF342C-0A6E-B85B-CF7E-102B55E14A19}"/>
          </ac:spMkLst>
        </pc:spChg>
        <pc:spChg chg="mod">
          <ac:chgData name="Amber Wells" userId="a2c335c2deafe0d4" providerId="LiveId" clId="{3815FC4E-8B44-40C5-ADA2-79E922757419}" dt="2022-10-06T23:39:07.517" v="183" actId="14100"/>
          <ac:spMkLst>
            <pc:docMk/>
            <pc:sldMk cId="3729901228" sldId="263"/>
            <ac:spMk id="28" creationId="{37D0CDFD-F506-59E7-1628-AD7D78BFF49A}"/>
          </ac:spMkLst>
        </pc:spChg>
        <pc:spChg chg="mod">
          <ac:chgData name="Amber Wells" userId="a2c335c2deafe0d4" providerId="LiveId" clId="{3815FC4E-8B44-40C5-ADA2-79E922757419}" dt="2022-10-06T23:39:07.517" v="183" actId="14100"/>
          <ac:spMkLst>
            <pc:docMk/>
            <pc:sldMk cId="3729901228" sldId="263"/>
            <ac:spMk id="29" creationId="{FEA23787-058A-F237-5D33-6D005C48F11D}"/>
          </ac:spMkLst>
        </pc:spChg>
        <pc:spChg chg="mod">
          <ac:chgData name="Amber Wells" userId="a2c335c2deafe0d4" providerId="LiveId" clId="{3815FC4E-8B44-40C5-ADA2-79E922757419}" dt="2022-10-06T23:39:07.517" v="183" actId="14100"/>
          <ac:spMkLst>
            <pc:docMk/>
            <pc:sldMk cId="3729901228" sldId="263"/>
            <ac:spMk id="30" creationId="{190F4CB9-02F4-A647-40D0-64BD6B6CCFE7}"/>
          </ac:spMkLst>
        </pc:spChg>
        <pc:spChg chg="mod">
          <ac:chgData name="Amber Wells" userId="a2c335c2deafe0d4" providerId="LiveId" clId="{3815FC4E-8B44-40C5-ADA2-79E922757419}" dt="2022-10-06T23:39:07.517" v="183" actId="14100"/>
          <ac:spMkLst>
            <pc:docMk/>
            <pc:sldMk cId="3729901228" sldId="263"/>
            <ac:spMk id="31" creationId="{45567D90-7007-9EFB-FC01-7180FA35DF2C}"/>
          </ac:spMkLst>
        </pc:spChg>
        <pc:spChg chg="mod">
          <ac:chgData name="Amber Wells" userId="a2c335c2deafe0d4" providerId="LiveId" clId="{3815FC4E-8B44-40C5-ADA2-79E922757419}" dt="2022-10-06T23:39:07.517" v="183" actId="14100"/>
          <ac:spMkLst>
            <pc:docMk/>
            <pc:sldMk cId="3729901228" sldId="263"/>
            <ac:spMk id="32" creationId="{CE0C3620-5E48-107C-3A66-293DDFD1257A}"/>
          </ac:spMkLst>
        </pc:spChg>
        <pc:spChg chg="mod">
          <ac:chgData name="Amber Wells" userId="a2c335c2deafe0d4" providerId="LiveId" clId="{3815FC4E-8B44-40C5-ADA2-79E922757419}" dt="2022-10-06T23:39:07.517" v="183" actId="14100"/>
          <ac:spMkLst>
            <pc:docMk/>
            <pc:sldMk cId="3729901228" sldId="263"/>
            <ac:spMk id="33" creationId="{9425D792-6AEF-B765-1C2A-DA938596EE60}"/>
          </ac:spMkLst>
        </pc:spChg>
        <pc:spChg chg="mod">
          <ac:chgData name="Amber Wells" userId="a2c335c2deafe0d4" providerId="LiveId" clId="{3815FC4E-8B44-40C5-ADA2-79E922757419}" dt="2022-10-06T23:39:07.517" v="183" actId="14100"/>
          <ac:spMkLst>
            <pc:docMk/>
            <pc:sldMk cId="3729901228" sldId="263"/>
            <ac:spMk id="34" creationId="{C058AC89-D32D-FCB3-6FE3-52A397666216}"/>
          </ac:spMkLst>
        </pc:spChg>
        <pc:spChg chg="mod">
          <ac:chgData name="Amber Wells" userId="a2c335c2deafe0d4" providerId="LiveId" clId="{3815FC4E-8B44-40C5-ADA2-79E922757419}" dt="2022-10-06T23:39:07.517" v="183" actId="14100"/>
          <ac:spMkLst>
            <pc:docMk/>
            <pc:sldMk cId="3729901228" sldId="263"/>
            <ac:spMk id="35" creationId="{C672C6AA-2E51-C7C6-7EE2-24865BC47BBE}"/>
          </ac:spMkLst>
        </pc:spChg>
        <pc:spChg chg="mod">
          <ac:chgData name="Amber Wells" userId="a2c335c2deafe0d4" providerId="LiveId" clId="{3815FC4E-8B44-40C5-ADA2-79E922757419}" dt="2022-10-06T23:39:07.517" v="183" actId="14100"/>
          <ac:spMkLst>
            <pc:docMk/>
            <pc:sldMk cId="3729901228" sldId="263"/>
            <ac:spMk id="36" creationId="{6DFAC16A-E6BC-DE70-9CE7-96D1E6E25234}"/>
          </ac:spMkLst>
        </pc:spChg>
        <pc:spChg chg="mod">
          <ac:chgData name="Amber Wells" userId="a2c335c2deafe0d4" providerId="LiveId" clId="{3815FC4E-8B44-40C5-ADA2-79E922757419}" dt="2022-10-06T23:39:07.517" v="183" actId="14100"/>
          <ac:spMkLst>
            <pc:docMk/>
            <pc:sldMk cId="3729901228" sldId="263"/>
            <ac:spMk id="37" creationId="{DD9150CB-08AF-8B60-9EE4-8624745C7800}"/>
          </ac:spMkLst>
        </pc:spChg>
        <pc:spChg chg="mod">
          <ac:chgData name="Amber Wells" userId="a2c335c2deafe0d4" providerId="LiveId" clId="{3815FC4E-8B44-40C5-ADA2-79E922757419}" dt="2022-10-06T23:39:07.517" v="183" actId="14100"/>
          <ac:spMkLst>
            <pc:docMk/>
            <pc:sldMk cId="3729901228" sldId="263"/>
            <ac:spMk id="38" creationId="{102C5758-F69A-323B-D0B0-FE78DC669A12}"/>
          </ac:spMkLst>
        </pc:spChg>
        <pc:spChg chg="mod">
          <ac:chgData name="Amber Wells" userId="a2c335c2deafe0d4" providerId="LiveId" clId="{3815FC4E-8B44-40C5-ADA2-79E922757419}" dt="2022-10-06T23:39:07.517" v="183" actId="14100"/>
          <ac:spMkLst>
            <pc:docMk/>
            <pc:sldMk cId="3729901228" sldId="263"/>
            <ac:spMk id="39" creationId="{8CA00088-0A1A-DC8F-4F23-CE53E00419A8}"/>
          </ac:spMkLst>
        </pc:spChg>
        <pc:spChg chg="mod">
          <ac:chgData name="Amber Wells" userId="a2c335c2deafe0d4" providerId="LiveId" clId="{3815FC4E-8B44-40C5-ADA2-79E922757419}" dt="2022-10-06T23:39:07.517" v="183" actId="14100"/>
          <ac:spMkLst>
            <pc:docMk/>
            <pc:sldMk cId="3729901228" sldId="263"/>
            <ac:spMk id="40" creationId="{CC51DE24-14A6-39A5-D115-4993C693502E}"/>
          </ac:spMkLst>
        </pc:spChg>
        <pc:spChg chg="mod">
          <ac:chgData name="Amber Wells" userId="a2c335c2deafe0d4" providerId="LiveId" clId="{3815FC4E-8B44-40C5-ADA2-79E922757419}" dt="2022-10-06T23:39:07.517" v="183" actId="14100"/>
          <ac:spMkLst>
            <pc:docMk/>
            <pc:sldMk cId="3729901228" sldId="263"/>
            <ac:spMk id="41" creationId="{1286AAC0-4B93-1D24-43B4-6D5ABA3D732B}"/>
          </ac:spMkLst>
        </pc:spChg>
        <pc:spChg chg="mod">
          <ac:chgData name="Amber Wells" userId="a2c335c2deafe0d4" providerId="LiveId" clId="{3815FC4E-8B44-40C5-ADA2-79E922757419}" dt="2022-10-06T23:39:07.517" v="183" actId="14100"/>
          <ac:spMkLst>
            <pc:docMk/>
            <pc:sldMk cId="3729901228" sldId="263"/>
            <ac:spMk id="42" creationId="{032FE7B9-2EFE-E932-0A1E-9E45ABE8CA17}"/>
          </ac:spMkLst>
        </pc:spChg>
        <pc:spChg chg="mod">
          <ac:chgData name="Amber Wells" userId="a2c335c2deafe0d4" providerId="LiveId" clId="{3815FC4E-8B44-40C5-ADA2-79E922757419}" dt="2022-10-06T23:39:07.517" v="183" actId="14100"/>
          <ac:spMkLst>
            <pc:docMk/>
            <pc:sldMk cId="3729901228" sldId="263"/>
            <ac:spMk id="43" creationId="{07B45FFB-D6DD-F78C-5145-36AEE761AE9E}"/>
          </ac:spMkLst>
        </pc:spChg>
        <pc:spChg chg="mod">
          <ac:chgData name="Amber Wells" userId="a2c335c2deafe0d4" providerId="LiveId" clId="{3815FC4E-8B44-40C5-ADA2-79E922757419}" dt="2022-10-06T23:39:07.517" v="183" actId="14100"/>
          <ac:spMkLst>
            <pc:docMk/>
            <pc:sldMk cId="3729901228" sldId="263"/>
            <ac:spMk id="44" creationId="{386D3C7F-371F-3F02-C92F-26D3D9F852EE}"/>
          </ac:spMkLst>
        </pc:spChg>
        <pc:spChg chg="mod">
          <ac:chgData name="Amber Wells" userId="a2c335c2deafe0d4" providerId="LiveId" clId="{3815FC4E-8B44-40C5-ADA2-79E922757419}" dt="2022-10-06T23:39:07.517" v="183" actId="14100"/>
          <ac:spMkLst>
            <pc:docMk/>
            <pc:sldMk cId="3729901228" sldId="263"/>
            <ac:spMk id="45" creationId="{EE1F05C4-8CB7-494D-1E11-3A08C106E2AB}"/>
          </ac:spMkLst>
        </pc:spChg>
        <pc:spChg chg="mod">
          <ac:chgData name="Amber Wells" userId="a2c335c2deafe0d4" providerId="LiveId" clId="{3815FC4E-8B44-40C5-ADA2-79E922757419}" dt="2022-10-06T23:39:07.517" v="183" actId="14100"/>
          <ac:spMkLst>
            <pc:docMk/>
            <pc:sldMk cId="3729901228" sldId="263"/>
            <ac:spMk id="46" creationId="{E1850F7A-4017-5CD9-3150-A6E81E1AE441}"/>
          </ac:spMkLst>
        </pc:spChg>
        <pc:spChg chg="mod">
          <ac:chgData name="Amber Wells" userId="a2c335c2deafe0d4" providerId="LiveId" clId="{3815FC4E-8B44-40C5-ADA2-79E922757419}" dt="2022-10-06T23:39:07.517" v="183" actId="14100"/>
          <ac:spMkLst>
            <pc:docMk/>
            <pc:sldMk cId="3729901228" sldId="263"/>
            <ac:spMk id="47" creationId="{137110B9-FAC2-FCE8-CCED-149BE912708C}"/>
          </ac:spMkLst>
        </pc:spChg>
        <pc:spChg chg="mod">
          <ac:chgData name="Amber Wells" userId="a2c335c2deafe0d4" providerId="LiveId" clId="{3815FC4E-8B44-40C5-ADA2-79E922757419}" dt="2022-10-06T23:39:07.517" v="183" actId="14100"/>
          <ac:spMkLst>
            <pc:docMk/>
            <pc:sldMk cId="3729901228" sldId="263"/>
            <ac:spMk id="48" creationId="{8978BCED-35B9-3220-6033-22A646E37ECD}"/>
          </ac:spMkLst>
        </pc:spChg>
        <pc:spChg chg="mod">
          <ac:chgData name="Amber Wells" userId="a2c335c2deafe0d4" providerId="LiveId" clId="{3815FC4E-8B44-40C5-ADA2-79E922757419}" dt="2022-10-06T23:39:07.517" v="183" actId="14100"/>
          <ac:spMkLst>
            <pc:docMk/>
            <pc:sldMk cId="3729901228" sldId="263"/>
            <ac:spMk id="49" creationId="{DEBA8035-7E08-BD8D-63FB-68CDFEE76B81}"/>
          </ac:spMkLst>
        </pc:spChg>
        <pc:spChg chg="mod">
          <ac:chgData name="Amber Wells" userId="a2c335c2deafe0d4" providerId="LiveId" clId="{3815FC4E-8B44-40C5-ADA2-79E922757419}" dt="2022-10-06T23:39:07.517" v="183" actId="14100"/>
          <ac:spMkLst>
            <pc:docMk/>
            <pc:sldMk cId="3729901228" sldId="263"/>
            <ac:spMk id="50" creationId="{6B6AF2A3-C7D4-AF92-A219-6AADDFBBA463}"/>
          </ac:spMkLst>
        </pc:spChg>
        <pc:spChg chg="mod">
          <ac:chgData name="Amber Wells" userId="a2c335c2deafe0d4" providerId="LiveId" clId="{3815FC4E-8B44-40C5-ADA2-79E922757419}" dt="2022-10-06T23:39:07.517" v="183" actId="14100"/>
          <ac:spMkLst>
            <pc:docMk/>
            <pc:sldMk cId="3729901228" sldId="263"/>
            <ac:spMk id="51" creationId="{C4D0932B-E897-1E17-0E30-C531DF7E27FC}"/>
          </ac:spMkLst>
        </pc:spChg>
        <pc:spChg chg="mod">
          <ac:chgData name="Amber Wells" userId="a2c335c2deafe0d4" providerId="LiveId" clId="{3815FC4E-8B44-40C5-ADA2-79E922757419}" dt="2022-10-06T23:39:07.517" v="183" actId="14100"/>
          <ac:spMkLst>
            <pc:docMk/>
            <pc:sldMk cId="3729901228" sldId="263"/>
            <ac:spMk id="52" creationId="{A06BAEBD-0C09-C649-89FB-EF0762F71C1B}"/>
          </ac:spMkLst>
        </pc:spChg>
        <pc:spChg chg="mod">
          <ac:chgData name="Amber Wells" userId="a2c335c2deafe0d4" providerId="LiveId" clId="{3815FC4E-8B44-40C5-ADA2-79E922757419}" dt="2022-10-06T23:39:07.517" v="183" actId="14100"/>
          <ac:spMkLst>
            <pc:docMk/>
            <pc:sldMk cId="3729901228" sldId="263"/>
            <ac:spMk id="53" creationId="{D26AD050-94C2-0419-AFC9-04F9F841E5AB}"/>
          </ac:spMkLst>
        </pc:spChg>
        <pc:spChg chg="mod">
          <ac:chgData name="Amber Wells" userId="a2c335c2deafe0d4" providerId="LiveId" clId="{3815FC4E-8B44-40C5-ADA2-79E922757419}" dt="2022-10-06T23:39:07.517" v="183" actId="14100"/>
          <ac:spMkLst>
            <pc:docMk/>
            <pc:sldMk cId="3729901228" sldId="263"/>
            <ac:spMk id="54" creationId="{C44794DD-3C18-D94E-EC6C-E91A7AC9DF87}"/>
          </ac:spMkLst>
        </pc:spChg>
        <pc:spChg chg="mod">
          <ac:chgData name="Amber Wells" userId="a2c335c2deafe0d4" providerId="LiveId" clId="{3815FC4E-8B44-40C5-ADA2-79E922757419}" dt="2022-10-06T23:39:07.517" v="183" actId="14100"/>
          <ac:spMkLst>
            <pc:docMk/>
            <pc:sldMk cId="3729901228" sldId="263"/>
            <ac:spMk id="55" creationId="{0BB93C8C-5B1F-1025-999B-9D6332067963}"/>
          </ac:spMkLst>
        </pc:spChg>
        <pc:spChg chg="mod">
          <ac:chgData name="Amber Wells" userId="a2c335c2deafe0d4" providerId="LiveId" clId="{3815FC4E-8B44-40C5-ADA2-79E922757419}" dt="2022-10-06T23:39:07.517" v="183" actId="14100"/>
          <ac:spMkLst>
            <pc:docMk/>
            <pc:sldMk cId="3729901228" sldId="263"/>
            <ac:spMk id="56" creationId="{12D37131-CDB1-3371-0386-77C9E58EFC4A}"/>
          </ac:spMkLst>
        </pc:spChg>
        <pc:spChg chg="mod">
          <ac:chgData name="Amber Wells" userId="a2c335c2deafe0d4" providerId="LiveId" clId="{3815FC4E-8B44-40C5-ADA2-79E922757419}" dt="2022-10-06T23:39:07.517" v="183" actId="14100"/>
          <ac:spMkLst>
            <pc:docMk/>
            <pc:sldMk cId="3729901228" sldId="263"/>
            <ac:spMk id="57" creationId="{13C2217C-3548-73C3-3F39-66BF913FE8B6}"/>
          </ac:spMkLst>
        </pc:spChg>
        <pc:spChg chg="mod">
          <ac:chgData name="Amber Wells" userId="a2c335c2deafe0d4" providerId="LiveId" clId="{3815FC4E-8B44-40C5-ADA2-79E922757419}" dt="2022-10-06T23:39:07.517" v="183" actId="14100"/>
          <ac:spMkLst>
            <pc:docMk/>
            <pc:sldMk cId="3729901228" sldId="263"/>
            <ac:spMk id="58" creationId="{0579BADC-83CB-11D5-544D-BDED7ACD5296}"/>
          </ac:spMkLst>
        </pc:spChg>
        <pc:spChg chg="mod">
          <ac:chgData name="Amber Wells" userId="a2c335c2deafe0d4" providerId="LiveId" clId="{3815FC4E-8B44-40C5-ADA2-79E922757419}" dt="2022-10-06T23:39:07.517" v="183" actId="14100"/>
          <ac:spMkLst>
            <pc:docMk/>
            <pc:sldMk cId="3729901228" sldId="263"/>
            <ac:spMk id="59" creationId="{97F9A8FC-ADA0-935E-8DE1-067253BAC739}"/>
          </ac:spMkLst>
        </pc:spChg>
        <pc:spChg chg="mod">
          <ac:chgData name="Amber Wells" userId="a2c335c2deafe0d4" providerId="LiveId" clId="{3815FC4E-8B44-40C5-ADA2-79E922757419}" dt="2022-10-06T23:39:07.517" v="183" actId="14100"/>
          <ac:spMkLst>
            <pc:docMk/>
            <pc:sldMk cId="3729901228" sldId="263"/>
            <ac:spMk id="60" creationId="{3869B922-3920-E440-07F8-A51361D3931E}"/>
          </ac:spMkLst>
        </pc:spChg>
        <pc:spChg chg="mod">
          <ac:chgData name="Amber Wells" userId="a2c335c2deafe0d4" providerId="LiveId" clId="{3815FC4E-8B44-40C5-ADA2-79E922757419}" dt="2022-10-06T23:39:07.517" v="183" actId="14100"/>
          <ac:spMkLst>
            <pc:docMk/>
            <pc:sldMk cId="3729901228" sldId="263"/>
            <ac:spMk id="61" creationId="{33C1ADBE-99D4-9E5C-96A8-D7F3047B4B44}"/>
          </ac:spMkLst>
        </pc:spChg>
        <pc:spChg chg="mod">
          <ac:chgData name="Amber Wells" userId="a2c335c2deafe0d4" providerId="LiveId" clId="{3815FC4E-8B44-40C5-ADA2-79E922757419}" dt="2022-10-06T23:39:07.517" v="183" actId="14100"/>
          <ac:spMkLst>
            <pc:docMk/>
            <pc:sldMk cId="3729901228" sldId="263"/>
            <ac:spMk id="62" creationId="{8139BFA1-ECA5-BF69-7B28-9C9875E5631C}"/>
          </ac:spMkLst>
        </pc:spChg>
        <pc:spChg chg="mod">
          <ac:chgData name="Amber Wells" userId="a2c335c2deafe0d4" providerId="LiveId" clId="{3815FC4E-8B44-40C5-ADA2-79E922757419}" dt="2022-10-06T23:39:07.517" v="183" actId="14100"/>
          <ac:spMkLst>
            <pc:docMk/>
            <pc:sldMk cId="3729901228" sldId="263"/>
            <ac:spMk id="63" creationId="{52B4C13F-2970-9243-BA39-BEB7EC5BDFD2}"/>
          </ac:spMkLst>
        </pc:spChg>
        <pc:spChg chg="mod">
          <ac:chgData name="Amber Wells" userId="a2c335c2deafe0d4" providerId="LiveId" clId="{3815FC4E-8B44-40C5-ADA2-79E922757419}" dt="2022-10-06T23:39:07.517" v="183" actId="14100"/>
          <ac:spMkLst>
            <pc:docMk/>
            <pc:sldMk cId="3729901228" sldId="263"/>
            <ac:spMk id="64" creationId="{C6EF3AAA-47FE-7EB1-4096-F7EACBD76A17}"/>
          </ac:spMkLst>
        </pc:spChg>
        <pc:spChg chg="mod">
          <ac:chgData name="Amber Wells" userId="a2c335c2deafe0d4" providerId="LiveId" clId="{3815FC4E-8B44-40C5-ADA2-79E922757419}" dt="2022-10-06T23:39:07.517" v="183" actId="14100"/>
          <ac:spMkLst>
            <pc:docMk/>
            <pc:sldMk cId="3729901228" sldId="263"/>
            <ac:spMk id="65" creationId="{2C8A84B4-B5E0-B943-6DEB-F4290C451FE7}"/>
          </ac:spMkLst>
        </pc:spChg>
        <pc:spChg chg="mod">
          <ac:chgData name="Amber Wells" userId="a2c335c2deafe0d4" providerId="LiveId" clId="{3815FC4E-8B44-40C5-ADA2-79E922757419}" dt="2022-10-06T23:39:07.517" v="183" actId="14100"/>
          <ac:spMkLst>
            <pc:docMk/>
            <pc:sldMk cId="3729901228" sldId="263"/>
            <ac:spMk id="66" creationId="{4F7E7EC6-99FB-1095-8C56-2416F97B843E}"/>
          </ac:spMkLst>
        </pc:spChg>
        <pc:spChg chg="mod">
          <ac:chgData name="Amber Wells" userId="a2c335c2deafe0d4" providerId="LiveId" clId="{3815FC4E-8B44-40C5-ADA2-79E922757419}" dt="2022-10-06T23:39:07.517" v="183" actId="14100"/>
          <ac:spMkLst>
            <pc:docMk/>
            <pc:sldMk cId="3729901228" sldId="263"/>
            <ac:spMk id="67" creationId="{7D900FB8-F67B-76F4-7F8B-9BE7BE7F03B0}"/>
          </ac:spMkLst>
        </pc:spChg>
        <pc:spChg chg="mod">
          <ac:chgData name="Amber Wells" userId="a2c335c2deafe0d4" providerId="LiveId" clId="{3815FC4E-8B44-40C5-ADA2-79E922757419}" dt="2022-10-06T23:39:07.517" v="183" actId="14100"/>
          <ac:spMkLst>
            <pc:docMk/>
            <pc:sldMk cId="3729901228" sldId="263"/>
            <ac:spMk id="68" creationId="{2FEE8B51-AAB7-B9ED-9191-F371FCC39240}"/>
          </ac:spMkLst>
        </pc:spChg>
        <pc:spChg chg="mod">
          <ac:chgData name="Amber Wells" userId="a2c335c2deafe0d4" providerId="LiveId" clId="{3815FC4E-8B44-40C5-ADA2-79E922757419}" dt="2022-10-06T23:39:07.517" v="183" actId="14100"/>
          <ac:spMkLst>
            <pc:docMk/>
            <pc:sldMk cId="3729901228" sldId="263"/>
            <ac:spMk id="69" creationId="{B090701E-23CA-2802-91B6-2E6C9B6DC7C2}"/>
          </ac:spMkLst>
        </pc:spChg>
        <pc:spChg chg="mod">
          <ac:chgData name="Amber Wells" userId="a2c335c2deafe0d4" providerId="LiveId" clId="{3815FC4E-8B44-40C5-ADA2-79E922757419}" dt="2022-10-06T23:39:07.517" v="183" actId="14100"/>
          <ac:spMkLst>
            <pc:docMk/>
            <pc:sldMk cId="3729901228" sldId="263"/>
            <ac:spMk id="70" creationId="{4D5D7BED-B46F-0AD8-EA47-C5D82D380024}"/>
          </ac:spMkLst>
        </pc:spChg>
        <pc:spChg chg="mod">
          <ac:chgData name="Amber Wells" userId="a2c335c2deafe0d4" providerId="LiveId" clId="{3815FC4E-8B44-40C5-ADA2-79E922757419}" dt="2022-10-06T23:39:07.517" v="183" actId="14100"/>
          <ac:spMkLst>
            <pc:docMk/>
            <pc:sldMk cId="3729901228" sldId="263"/>
            <ac:spMk id="71" creationId="{55E33E1E-69B9-5C48-0DF8-E25D6BA81FCD}"/>
          </ac:spMkLst>
        </pc:spChg>
        <pc:spChg chg="mod">
          <ac:chgData name="Amber Wells" userId="a2c335c2deafe0d4" providerId="LiveId" clId="{3815FC4E-8B44-40C5-ADA2-79E922757419}" dt="2022-10-06T23:39:07.517" v="183" actId="14100"/>
          <ac:spMkLst>
            <pc:docMk/>
            <pc:sldMk cId="3729901228" sldId="263"/>
            <ac:spMk id="72" creationId="{E78543A7-4574-2328-281B-B58FED9E0BDF}"/>
          </ac:spMkLst>
        </pc:spChg>
        <pc:spChg chg="mod">
          <ac:chgData name="Amber Wells" userId="a2c335c2deafe0d4" providerId="LiveId" clId="{3815FC4E-8B44-40C5-ADA2-79E922757419}" dt="2022-10-06T23:39:07.517" v="183" actId="14100"/>
          <ac:spMkLst>
            <pc:docMk/>
            <pc:sldMk cId="3729901228" sldId="263"/>
            <ac:spMk id="73" creationId="{24F3078F-717E-8146-444E-57378EB7740E}"/>
          </ac:spMkLst>
        </pc:spChg>
        <pc:spChg chg="mod">
          <ac:chgData name="Amber Wells" userId="a2c335c2deafe0d4" providerId="LiveId" clId="{3815FC4E-8B44-40C5-ADA2-79E922757419}" dt="2022-10-06T23:39:07.517" v="183" actId="14100"/>
          <ac:spMkLst>
            <pc:docMk/>
            <pc:sldMk cId="3729901228" sldId="263"/>
            <ac:spMk id="74" creationId="{4401F42A-74C3-6A8E-E411-43C2E786A1B7}"/>
          </ac:spMkLst>
        </pc:spChg>
        <pc:spChg chg="mod">
          <ac:chgData name="Amber Wells" userId="a2c335c2deafe0d4" providerId="LiveId" clId="{3815FC4E-8B44-40C5-ADA2-79E922757419}" dt="2022-10-06T23:39:07.517" v="183" actId="14100"/>
          <ac:spMkLst>
            <pc:docMk/>
            <pc:sldMk cId="3729901228" sldId="263"/>
            <ac:spMk id="75" creationId="{875ABDA1-F338-95F8-D52E-EE4F0B66A363}"/>
          </ac:spMkLst>
        </pc:spChg>
        <pc:spChg chg="mod">
          <ac:chgData name="Amber Wells" userId="a2c335c2deafe0d4" providerId="LiveId" clId="{3815FC4E-8B44-40C5-ADA2-79E922757419}" dt="2022-10-06T23:39:07.517" v="183" actId="14100"/>
          <ac:spMkLst>
            <pc:docMk/>
            <pc:sldMk cId="3729901228" sldId="263"/>
            <ac:spMk id="76" creationId="{C6582CB1-CF5D-7511-CAF3-4FA79E3BFEFB}"/>
          </ac:spMkLst>
        </pc:spChg>
        <pc:spChg chg="mod">
          <ac:chgData name="Amber Wells" userId="a2c335c2deafe0d4" providerId="LiveId" clId="{3815FC4E-8B44-40C5-ADA2-79E922757419}" dt="2022-10-06T23:39:07.517" v="183" actId="14100"/>
          <ac:spMkLst>
            <pc:docMk/>
            <pc:sldMk cId="3729901228" sldId="263"/>
            <ac:spMk id="77" creationId="{53EFE30E-CD66-A971-75BC-D66FECC7BC17}"/>
          </ac:spMkLst>
        </pc:spChg>
        <pc:spChg chg="mod">
          <ac:chgData name="Amber Wells" userId="a2c335c2deafe0d4" providerId="LiveId" clId="{3815FC4E-8B44-40C5-ADA2-79E922757419}" dt="2022-10-06T23:39:07.517" v="183" actId="14100"/>
          <ac:spMkLst>
            <pc:docMk/>
            <pc:sldMk cId="3729901228" sldId="263"/>
            <ac:spMk id="78" creationId="{027E0777-649D-F5A0-C73D-5E43F006565C}"/>
          </ac:spMkLst>
        </pc:spChg>
        <pc:spChg chg="mod">
          <ac:chgData name="Amber Wells" userId="a2c335c2deafe0d4" providerId="LiveId" clId="{3815FC4E-8B44-40C5-ADA2-79E922757419}" dt="2022-10-06T23:39:07.517" v="183" actId="14100"/>
          <ac:spMkLst>
            <pc:docMk/>
            <pc:sldMk cId="3729901228" sldId="263"/>
            <ac:spMk id="79" creationId="{1BFB7BF2-9ED4-C3DC-BE0B-64905B0116F9}"/>
          </ac:spMkLst>
        </pc:spChg>
        <pc:spChg chg="mod">
          <ac:chgData name="Amber Wells" userId="a2c335c2deafe0d4" providerId="LiveId" clId="{3815FC4E-8B44-40C5-ADA2-79E922757419}" dt="2022-10-06T23:39:07.517" v="183" actId="14100"/>
          <ac:spMkLst>
            <pc:docMk/>
            <pc:sldMk cId="3729901228" sldId="263"/>
            <ac:spMk id="80" creationId="{5EEBDD78-5460-2C69-39FB-5F2E167D674D}"/>
          </ac:spMkLst>
        </pc:spChg>
        <pc:spChg chg="mod">
          <ac:chgData name="Amber Wells" userId="a2c335c2deafe0d4" providerId="LiveId" clId="{3815FC4E-8B44-40C5-ADA2-79E922757419}" dt="2022-10-06T23:39:07.517" v="183" actId="14100"/>
          <ac:spMkLst>
            <pc:docMk/>
            <pc:sldMk cId="3729901228" sldId="263"/>
            <ac:spMk id="81" creationId="{D324F27A-57A5-6F1E-CB7B-E382D0F80312}"/>
          </ac:spMkLst>
        </pc:spChg>
        <pc:spChg chg="mod">
          <ac:chgData name="Amber Wells" userId="a2c335c2deafe0d4" providerId="LiveId" clId="{3815FC4E-8B44-40C5-ADA2-79E922757419}" dt="2022-10-06T23:39:07.517" v="183" actId="14100"/>
          <ac:spMkLst>
            <pc:docMk/>
            <pc:sldMk cId="3729901228" sldId="263"/>
            <ac:spMk id="82" creationId="{75E53DE6-0AFD-0A3E-1D11-0A9D751EBB05}"/>
          </ac:spMkLst>
        </pc:spChg>
        <pc:spChg chg="mod">
          <ac:chgData name="Amber Wells" userId="a2c335c2deafe0d4" providerId="LiveId" clId="{3815FC4E-8B44-40C5-ADA2-79E922757419}" dt="2022-10-06T23:39:07.517" v="183" actId="14100"/>
          <ac:spMkLst>
            <pc:docMk/>
            <pc:sldMk cId="3729901228" sldId="263"/>
            <ac:spMk id="83" creationId="{47A6CB20-CB16-CA2C-A88D-37845A828587}"/>
          </ac:spMkLst>
        </pc:spChg>
        <pc:spChg chg="mod">
          <ac:chgData name="Amber Wells" userId="a2c335c2deafe0d4" providerId="LiveId" clId="{3815FC4E-8B44-40C5-ADA2-79E922757419}" dt="2022-10-06T23:39:07.517" v="183" actId="14100"/>
          <ac:spMkLst>
            <pc:docMk/>
            <pc:sldMk cId="3729901228" sldId="263"/>
            <ac:spMk id="84" creationId="{C6606E7B-FF04-BA11-B297-E4E6069E03A2}"/>
          </ac:spMkLst>
        </pc:spChg>
        <pc:spChg chg="mod">
          <ac:chgData name="Amber Wells" userId="a2c335c2deafe0d4" providerId="LiveId" clId="{3815FC4E-8B44-40C5-ADA2-79E922757419}" dt="2022-10-06T23:39:07.517" v="183" actId="14100"/>
          <ac:spMkLst>
            <pc:docMk/>
            <pc:sldMk cId="3729901228" sldId="263"/>
            <ac:spMk id="85" creationId="{DFFC7F68-8167-8BB0-5DEE-C3CB193460DF}"/>
          </ac:spMkLst>
        </pc:spChg>
        <pc:spChg chg="mod">
          <ac:chgData name="Amber Wells" userId="a2c335c2deafe0d4" providerId="LiveId" clId="{3815FC4E-8B44-40C5-ADA2-79E922757419}" dt="2022-10-06T23:39:07.517" v="183" actId="14100"/>
          <ac:spMkLst>
            <pc:docMk/>
            <pc:sldMk cId="3729901228" sldId="263"/>
            <ac:spMk id="86" creationId="{07EBF880-5EB6-5439-A163-E651725E0E2B}"/>
          </ac:spMkLst>
        </pc:spChg>
        <pc:spChg chg="mod">
          <ac:chgData name="Amber Wells" userId="a2c335c2deafe0d4" providerId="LiveId" clId="{3815FC4E-8B44-40C5-ADA2-79E922757419}" dt="2022-10-06T23:39:07.517" v="183" actId="14100"/>
          <ac:spMkLst>
            <pc:docMk/>
            <pc:sldMk cId="3729901228" sldId="263"/>
            <ac:spMk id="87" creationId="{4DEC2634-BDF8-44F2-22D4-786DC0A8C3E4}"/>
          </ac:spMkLst>
        </pc:spChg>
        <pc:spChg chg="mod">
          <ac:chgData name="Amber Wells" userId="a2c335c2deafe0d4" providerId="LiveId" clId="{3815FC4E-8B44-40C5-ADA2-79E922757419}" dt="2022-10-06T23:39:07.517" v="183" actId="14100"/>
          <ac:spMkLst>
            <pc:docMk/>
            <pc:sldMk cId="3729901228" sldId="263"/>
            <ac:spMk id="88" creationId="{1E459229-AACD-D09D-4DA4-E2159349E1C3}"/>
          </ac:spMkLst>
        </pc:spChg>
        <pc:spChg chg="mod">
          <ac:chgData name="Amber Wells" userId="a2c335c2deafe0d4" providerId="LiveId" clId="{3815FC4E-8B44-40C5-ADA2-79E922757419}" dt="2022-10-06T23:39:07.517" v="183" actId="14100"/>
          <ac:spMkLst>
            <pc:docMk/>
            <pc:sldMk cId="3729901228" sldId="263"/>
            <ac:spMk id="89" creationId="{BA125012-FD40-4F59-50D6-1165582DBCD5}"/>
          </ac:spMkLst>
        </pc:spChg>
        <pc:spChg chg="mod">
          <ac:chgData name="Amber Wells" userId="a2c335c2deafe0d4" providerId="LiveId" clId="{3815FC4E-8B44-40C5-ADA2-79E922757419}" dt="2022-10-06T23:39:07.517" v="183" actId="14100"/>
          <ac:spMkLst>
            <pc:docMk/>
            <pc:sldMk cId="3729901228" sldId="263"/>
            <ac:spMk id="90" creationId="{75BD51FA-EB85-030A-67BE-CF2FE0F85119}"/>
          </ac:spMkLst>
        </pc:spChg>
        <pc:spChg chg="add del mod">
          <ac:chgData name="Amber Wells" userId="a2c335c2deafe0d4" providerId="LiveId" clId="{3815FC4E-8B44-40C5-ADA2-79E922757419}" dt="2022-10-06T23:39:44.592" v="193" actId="478"/>
          <ac:spMkLst>
            <pc:docMk/>
            <pc:sldMk cId="3729901228" sldId="263"/>
            <ac:spMk id="93" creationId="{FBBCDAAF-AD63-9C53-9230-38C8C8DE1336}"/>
          </ac:spMkLst>
        </pc:spChg>
        <pc:spChg chg="add del mod">
          <ac:chgData name="Amber Wells" userId="a2c335c2deafe0d4" providerId="LiveId" clId="{3815FC4E-8B44-40C5-ADA2-79E922757419}" dt="2022-10-06T23:39:32.573" v="191" actId="478"/>
          <ac:spMkLst>
            <pc:docMk/>
            <pc:sldMk cId="3729901228" sldId="263"/>
            <ac:spMk id="94" creationId="{E1A5C8FA-67F5-EE9B-52CE-3B0D6EFD3018}"/>
          </ac:spMkLst>
        </pc:spChg>
        <pc:spChg chg="add del mod">
          <ac:chgData name="Amber Wells" userId="a2c335c2deafe0d4" providerId="LiveId" clId="{3815FC4E-8B44-40C5-ADA2-79E922757419}" dt="2022-10-07T00:16:17.869" v="375" actId="931"/>
          <ac:spMkLst>
            <pc:docMk/>
            <pc:sldMk cId="3729901228" sldId="263"/>
            <ac:spMk id="99" creationId="{FD7EFCA0-F461-98A9-C328-7D6826B3D090}"/>
          </ac:spMkLst>
        </pc:spChg>
        <pc:grpChg chg="mod">
          <ac:chgData name="Amber Wells" userId="a2c335c2deafe0d4" providerId="LiveId" clId="{3815FC4E-8B44-40C5-ADA2-79E922757419}" dt="2022-10-06T23:37:46.850" v="174" actId="338"/>
          <ac:grpSpMkLst>
            <pc:docMk/>
            <pc:sldMk cId="3729901228" sldId="263"/>
            <ac:grpSpMk id="1" creationId="{00000000-0000-0000-0000-000000000000}"/>
          </ac:grpSpMkLst>
        </pc:grpChg>
        <pc:grpChg chg="mod">
          <ac:chgData name="Amber Wells" userId="a2c335c2deafe0d4" providerId="LiveId" clId="{3815FC4E-8B44-40C5-ADA2-79E922757419}" dt="2022-10-06T23:39:07.517" v="183" actId="14100"/>
          <ac:grpSpMkLst>
            <pc:docMk/>
            <pc:sldMk cId="3729901228" sldId="263"/>
            <ac:grpSpMk id="5" creationId="{C904F8DF-E4E9-CDC3-0111-02496B15E904}"/>
          </ac:grpSpMkLst>
        </pc:grpChg>
        <pc:picChg chg="add del mod">
          <ac:chgData name="Amber Wells" userId="a2c335c2deafe0d4" providerId="LiveId" clId="{3815FC4E-8B44-40C5-ADA2-79E922757419}" dt="2022-10-06T23:39:08.750" v="185"/>
          <ac:picMkLst>
            <pc:docMk/>
            <pc:sldMk cId="3729901228" sldId="263"/>
            <ac:picMk id="4" creationId="{065FDB37-52FE-F17B-F53F-4B48E0824263}"/>
          </ac:picMkLst>
        </pc:picChg>
        <pc:picChg chg="add del mod">
          <ac:chgData name="Amber Wells" userId="a2c335c2deafe0d4" providerId="LiveId" clId="{3815FC4E-8B44-40C5-ADA2-79E922757419}" dt="2022-10-07T00:14:08.158" v="374" actId="478"/>
          <ac:picMkLst>
            <pc:docMk/>
            <pc:sldMk cId="3729901228" sldId="263"/>
            <ac:picMk id="95" creationId="{36F8185F-B38D-5C69-664D-7266F5377A52}"/>
          </ac:picMkLst>
        </pc:picChg>
        <pc:picChg chg="add del mod">
          <ac:chgData name="Amber Wells" userId="a2c335c2deafe0d4" providerId="LiveId" clId="{3815FC4E-8B44-40C5-ADA2-79E922757419}" dt="2022-10-06T23:46:13.411" v="370" actId="478"/>
          <ac:picMkLst>
            <pc:docMk/>
            <pc:sldMk cId="3729901228" sldId="263"/>
            <ac:picMk id="96" creationId="{608EAD5C-706E-BAF9-BB64-69654ACCD56E}"/>
          </ac:picMkLst>
        </pc:picChg>
        <pc:picChg chg="add del mod">
          <ac:chgData name="Amber Wells" userId="a2c335c2deafe0d4" providerId="LiveId" clId="{3815FC4E-8B44-40C5-ADA2-79E922757419}" dt="2022-10-06T23:47:23.853" v="373" actId="478"/>
          <ac:picMkLst>
            <pc:docMk/>
            <pc:sldMk cId="3729901228" sldId="263"/>
            <ac:picMk id="97" creationId="{74931F02-4707-9548-35A1-B41A2217A15C}"/>
          </ac:picMkLst>
        </pc:picChg>
        <pc:picChg chg="add mod">
          <ac:chgData name="Amber Wells" userId="a2c335c2deafe0d4" providerId="LiveId" clId="{3815FC4E-8B44-40C5-ADA2-79E922757419}" dt="2022-10-07T00:16:27.848" v="381" actId="962"/>
          <ac:picMkLst>
            <pc:docMk/>
            <pc:sldMk cId="3729901228" sldId="263"/>
            <ac:picMk id="101" creationId="{3CDAD240-45F4-5259-FFCB-68C42DE44475}"/>
          </ac:picMkLst>
        </pc:picChg>
        <pc:cxnChg chg="add">
          <ac:chgData name="Amber Wells" userId="a2c335c2deafe0d4" providerId="LiveId" clId="{3815FC4E-8B44-40C5-ADA2-79E922757419}" dt="2022-10-06T23:39:13.586" v="187"/>
          <ac:cxnSpMkLst>
            <pc:docMk/>
            <pc:sldMk cId="3729901228" sldId="263"/>
            <ac:cxnSpMk id="91" creationId="{83612F7A-F9A2-9241-5158-437302D908E2}"/>
          </ac:cxnSpMkLst>
        </pc:cxnChg>
        <pc:cxnChg chg="add">
          <ac:chgData name="Amber Wells" userId="a2c335c2deafe0d4" providerId="LiveId" clId="{3815FC4E-8B44-40C5-ADA2-79E922757419}" dt="2022-10-06T23:39:13.586" v="187"/>
          <ac:cxnSpMkLst>
            <pc:docMk/>
            <pc:sldMk cId="3729901228" sldId="263"/>
            <ac:cxnSpMk id="92" creationId="{461C7173-5D3E-AA2E-F9CA-8E225BC29F54}"/>
          </ac:cxnSpMkLst>
        </pc:cxnChg>
      </pc:sldChg>
      <pc:sldChg chg="modSp new mod modAnim">
        <pc:chgData name="Amber Wells" userId="a2c335c2deafe0d4" providerId="LiveId" clId="{3815FC4E-8B44-40C5-ADA2-79E922757419}" dt="2022-10-09T17:34:00.756" v="6697"/>
        <pc:sldMkLst>
          <pc:docMk/>
          <pc:sldMk cId="3060359303" sldId="264"/>
        </pc:sldMkLst>
        <pc:spChg chg="mod">
          <ac:chgData name="Amber Wells" userId="a2c335c2deafe0d4" providerId="LiveId" clId="{3815FC4E-8B44-40C5-ADA2-79E922757419}" dt="2022-10-07T00:26:28.367" v="955" actId="20577"/>
          <ac:spMkLst>
            <pc:docMk/>
            <pc:sldMk cId="3060359303" sldId="264"/>
            <ac:spMk id="2" creationId="{6282A69C-A1A3-1C81-7E83-017C6AE30291}"/>
          </ac:spMkLst>
        </pc:spChg>
        <pc:spChg chg="mod">
          <ac:chgData name="Amber Wells" userId="a2c335c2deafe0d4" providerId="LiveId" clId="{3815FC4E-8B44-40C5-ADA2-79E922757419}" dt="2022-10-07T00:32:08.470" v="1316" actId="20577"/>
          <ac:spMkLst>
            <pc:docMk/>
            <pc:sldMk cId="3060359303" sldId="264"/>
            <ac:spMk id="3" creationId="{9623694C-9D18-0EA2-0737-CBD87044B1EF}"/>
          </ac:spMkLst>
        </pc:spChg>
      </pc:sldChg>
      <pc:sldChg chg="addSp delSp modSp new mod">
        <pc:chgData name="Amber Wells" userId="a2c335c2deafe0d4" providerId="LiveId" clId="{3815FC4E-8B44-40C5-ADA2-79E922757419}" dt="2022-10-07T00:37:42.982" v="1383" actId="1076"/>
        <pc:sldMkLst>
          <pc:docMk/>
          <pc:sldMk cId="2294293355" sldId="265"/>
        </pc:sldMkLst>
        <pc:spChg chg="mod">
          <ac:chgData name="Amber Wells" userId="a2c335c2deafe0d4" providerId="LiveId" clId="{3815FC4E-8B44-40C5-ADA2-79E922757419}" dt="2022-10-07T00:33:08.387" v="1372" actId="20577"/>
          <ac:spMkLst>
            <pc:docMk/>
            <pc:sldMk cId="2294293355" sldId="265"/>
            <ac:spMk id="2" creationId="{7C0B231E-EDBD-D380-BC23-CC0E7D48880E}"/>
          </ac:spMkLst>
        </pc:spChg>
        <pc:spChg chg="add del">
          <ac:chgData name="Amber Wells" userId="a2c335c2deafe0d4" providerId="LiveId" clId="{3815FC4E-8B44-40C5-ADA2-79E922757419}" dt="2022-10-07T00:37:36.143" v="1379" actId="931"/>
          <ac:spMkLst>
            <pc:docMk/>
            <pc:sldMk cId="2294293355" sldId="265"/>
            <ac:spMk id="3" creationId="{2F54BE12-7065-C61F-AC5C-0021FC5228E6}"/>
          </ac:spMkLst>
        </pc:spChg>
        <pc:picChg chg="add del mod">
          <ac:chgData name="Amber Wells" userId="a2c335c2deafe0d4" providerId="LiveId" clId="{3815FC4E-8B44-40C5-ADA2-79E922757419}" dt="2022-10-07T00:37:21.311" v="1378"/>
          <ac:picMkLst>
            <pc:docMk/>
            <pc:sldMk cId="2294293355" sldId="265"/>
            <ac:picMk id="4" creationId="{855A23DD-2209-12BE-E90F-43141530338D}"/>
          </ac:picMkLst>
        </pc:picChg>
        <pc:picChg chg="add mod">
          <ac:chgData name="Amber Wells" userId="a2c335c2deafe0d4" providerId="LiveId" clId="{3815FC4E-8B44-40C5-ADA2-79E922757419}" dt="2022-10-07T00:37:42.982" v="1383" actId="1076"/>
          <ac:picMkLst>
            <pc:docMk/>
            <pc:sldMk cId="2294293355" sldId="265"/>
            <ac:picMk id="6" creationId="{7903B973-F56E-A1ED-91F6-7FCC014148F0}"/>
          </ac:picMkLst>
        </pc:picChg>
      </pc:sldChg>
      <pc:sldChg chg="modSp new mod">
        <pc:chgData name="Amber Wells" userId="a2c335c2deafe0d4" providerId="LiveId" clId="{3815FC4E-8B44-40C5-ADA2-79E922757419}" dt="2022-10-07T00:46:40.800" v="1435" actId="5793"/>
        <pc:sldMkLst>
          <pc:docMk/>
          <pc:sldMk cId="1971653506" sldId="266"/>
        </pc:sldMkLst>
        <pc:spChg chg="mod">
          <ac:chgData name="Amber Wells" userId="a2c335c2deafe0d4" providerId="LiveId" clId="{3815FC4E-8B44-40C5-ADA2-79E922757419}" dt="2022-10-07T00:38:45.002" v="1400" actId="20577"/>
          <ac:spMkLst>
            <pc:docMk/>
            <pc:sldMk cId="1971653506" sldId="266"/>
            <ac:spMk id="2" creationId="{7D34B95E-AD3E-02C1-64EB-20BB690726A0}"/>
          </ac:spMkLst>
        </pc:spChg>
        <pc:spChg chg="mod">
          <ac:chgData name="Amber Wells" userId="a2c335c2deafe0d4" providerId="LiveId" clId="{3815FC4E-8B44-40C5-ADA2-79E922757419}" dt="2022-10-07T00:46:40.800" v="1435" actId="5793"/>
          <ac:spMkLst>
            <pc:docMk/>
            <pc:sldMk cId="1971653506" sldId="266"/>
            <ac:spMk id="3" creationId="{5693B392-349B-3BF8-16C7-D83E1319EC38}"/>
          </ac:spMkLst>
        </pc:spChg>
      </pc:sldChg>
      <pc:sldChg chg="modSp new mod modAnim">
        <pc:chgData name="Amber Wells" userId="a2c335c2deafe0d4" providerId="LiveId" clId="{3815FC4E-8B44-40C5-ADA2-79E922757419}" dt="2022-10-09T17:34:04.713" v="6698"/>
        <pc:sldMkLst>
          <pc:docMk/>
          <pc:sldMk cId="2713486531" sldId="267"/>
        </pc:sldMkLst>
        <pc:spChg chg="mod">
          <ac:chgData name="Amber Wells" userId="a2c335c2deafe0d4" providerId="LiveId" clId="{3815FC4E-8B44-40C5-ADA2-79E922757419}" dt="2022-10-07T20:11:45.004" v="3822" actId="313"/>
          <ac:spMkLst>
            <pc:docMk/>
            <pc:sldMk cId="2713486531" sldId="267"/>
            <ac:spMk id="2" creationId="{F6BFAB5B-211E-8703-2A8F-9210F4C4A2F6}"/>
          </ac:spMkLst>
        </pc:spChg>
        <pc:spChg chg="mod">
          <ac:chgData name="Amber Wells" userId="a2c335c2deafe0d4" providerId="LiveId" clId="{3815FC4E-8B44-40C5-ADA2-79E922757419}" dt="2022-10-07T20:05:37.636" v="3786" actId="6549"/>
          <ac:spMkLst>
            <pc:docMk/>
            <pc:sldMk cId="2713486531" sldId="267"/>
            <ac:spMk id="3" creationId="{1C37A68F-C5A9-109F-138D-B92E0FDA5881}"/>
          </ac:spMkLst>
        </pc:spChg>
      </pc:sldChg>
      <pc:sldChg chg="modSp new mod">
        <pc:chgData name="Amber Wells" userId="a2c335c2deafe0d4" providerId="LiveId" clId="{3815FC4E-8B44-40C5-ADA2-79E922757419}" dt="2022-10-07T20:01:36.321" v="3679" actId="27636"/>
        <pc:sldMkLst>
          <pc:docMk/>
          <pc:sldMk cId="2241963038" sldId="268"/>
        </pc:sldMkLst>
        <pc:spChg chg="mod">
          <ac:chgData name="Amber Wells" userId="a2c335c2deafe0d4" providerId="LiveId" clId="{3815FC4E-8B44-40C5-ADA2-79E922757419}" dt="2022-10-07T00:48:58.866" v="1461" actId="20577"/>
          <ac:spMkLst>
            <pc:docMk/>
            <pc:sldMk cId="2241963038" sldId="268"/>
            <ac:spMk id="2" creationId="{814D9A06-AA99-C50B-0320-FC128167EC06}"/>
          </ac:spMkLst>
        </pc:spChg>
        <pc:spChg chg="mod">
          <ac:chgData name="Amber Wells" userId="a2c335c2deafe0d4" providerId="LiveId" clId="{3815FC4E-8B44-40C5-ADA2-79E922757419}" dt="2022-10-07T20:01:36.321" v="3679" actId="27636"/>
          <ac:spMkLst>
            <pc:docMk/>
            <pc:sldMk cId="2241963038" sldId="268"/>
            <ac:spMk id="3" creationId="{61163BDB-AABB-B3BC-028B-492DCFD0E767}"/>
          </ac:spMkLst>
        </pc:spChg>
      </pc:sldChg>
      <pc:sldChg chg="modSp new mod ord modAnim">
        <pc:chgData name="Amber Wells" userId="a2c335c2deafe0d4" providerId="LiveId" clId="{3815FC4E-8B44-40C5-ADA2-79E922757419}" dt="2022-10-09T19:06:46.498" v="7753"/>
        <pc:sldMkLst>
          <pc:docMk/>
          <pc:sldMk cId="3703655897" sldId="269"/>
        </pc:sldMkLst>
        <pc:spChg chg="mod">
          <ac:chgData name="Amber Wells" userId="a2c335c2deafe0d4" providerId="LiveId" clId="{3815FC4E-8B44-40C5-ADA2-79E922757419}" dt="2022-10-09T18:56:36.228" v="6740" actId="20577"/>
          <ac:spMkLst>
            <pc:docMk/>
            <pc:sldMk cId="3703655897" sldId="269"/>
            <ac:spMk id="2" creationId="{E0E7FCFA-545E-A212-0739-99D5A4995749}"/>
          </ac:spMkLst>
        </pc:spChg>
        <pc:spChg chg="mod">
          <ac:chgData name="Amber Wells" userId="a2c335c2deafe0d4" providerId="LiveId" clId="{3815FC4E-8B44-40C5-ADA2-79E922757419}" dt="2022-10-09T19:06:32.202" v="7751" actId="20577"/>
          <ac:spMkLst>
            <pc:docMk/>
            <pc:sldMk cId="3703655897" sldId="269"/>
            <ac:spMk id="3" creationId="{944E1241-27E9-E8B1-7C8C-DB01C2EF2154}"/>
          </ac:spMkLst>
        </pc:spChg>
      </pc:sldChg>
      <pc:sldChg chg="modSp new mod modAnim">
        <pc:chgData name="Amber Wells" userId="a2c335c2deafe0d4" providerId="LiveId" clId="{3815FC4E-8B44-40C5-ADA2-79E922757419}" dt="2022-10-09T17:34:30.902" v="6700"/>
        <pc:sldMkLst>
          <pc:docMk/>
          <pc:sldMk cId="3084190899" sldId="270"/>
        </pc:sldMkLst>
        <pc:spChg chg="mod">
          <ac:chgData name="Amber Wells" userId="a2c335c2deafe0d4" providerId="LiveId" clId="{3815FC4E-8B44-40C5-ADA2-79E922757419}" dt="2022-10-07T01:10:27.969" v="2243" actId="20577"/>
          <ac:spMkLst>
            <pc:docMk/>
            <pc:sldMk cId="3084190899" sldId="270"/>
            <ac:spMk id="2" creationId="{D2707DDE-E321-5B37-547C-4A82740FC7D4}"/>
          </ac:spMkLst>
        </pc:spChg>
        <pc:spChg chg="mod">
          <ac:chgData name="Amber Wells" userId="a2c335c2deafe0d4" providerId="LiveId" clId="{3815FC4E-8B44-40C5-ADA2-79E922757419}" dt="2022-10-07T01:14:33.171" v="2666" actId="20577"/>
          <ac:spMkLst>
            <pc:docMk/>
            <pc:sldMk cId="3084190899" sldId="270"/>
            <ac:spMk id="3" creationId="{9BB28C98-05F3-2DC1-C331-9FF9790568E9}"/>
          </ac:spMkLst>
        </pc:spChg>
      </pc:sldChg>
      <pc:sldChg chg="addSp delSp modSp new mod modAnim">
        <pc:chgData name="Amber Wells" userId="a2c335c2deafe0d4" providerId="LiveId" clId="{3815FC4E-8B44-40C5-ADA2-79E922757419}" dt="2022-10-07T20:13:15.984" v="3825" actId="14100"/>
        <pc:sldMkLst>
          <pc:docMk/>
          <pc:sldMk cId="2248847403" sldId="271"/>
        </pc:sldMkLst>
        <pc:spChg chg="mod">
          <ac:chgData name="Amber Wells" userId="a2c335c2deafe0d4" providerId="LiveId" clId="{3815FC4E-8B44-40C5-ADA2-79E922757419}" dt="2022-10-07T20:13:15.984" v="3825" actId="14100"/>
          <ac:spMkLst>
            <pc:docMk/>
            <pc:sldMk cId="2248847403" sldId="271"/>
            <ac:spMk id="2" creationId="{CAEEFFDF-62BC-CB9C-4836-4C0E57BDDB0C}"/>
          </ac:spMkLst>
        </pc:spChg>
        <pc:spChg chg="del">
          <ac:chgData name="Amber Wells" userId="a2c335c2deafe0d4" providerId="LiveId" clId="{3815FC4E-8B44-40C5-ADA2-79E922757419}" dt="2022-10-07T01:01:27.364" v="2008" actId="931"/>
          <ac:spMkLst>
            <pc:docMk/>
            <pc:sldMk cId="2248847403" sldId="271"/>
            <ac:spMk id="3" creationId="{8826600D-222F-3A66-6B36-74514C792565}"/>
          </ac:spMkLst>
        </pc:spChg>
        <pc:picChg chg="add mod">
          <ac:chgData name="Amber Wells" userId="a2c335c2deafe0d4" providerId="LiveId" clId="{3815FC4E-8B44-40C5-ADA2-79E922757419}" dt="2022-10-07T01:03:00.711" v="2020" actId="1076"/>
          <ac:picMkLst>
            <pc:docMk/>
            <pc:sldMk cId="2248847403" sldId="271"/>
            <ac:picMk id="5" creationId="{0F86FFA2-3560-DF5C-F2B3-17B6133BF7C5}"/>
          </ac:picMkLst>
        </pc:picChg>
      </pc:sldChg>
      <pc:sldChg chg="addSp delSp modSp new mod">
        <pc:chgData name="Amber Wells" userId="a2c335c2deafe0d4" providerId="LiveId" clId="{3815FC4E-8B44-40C5-ADA2-79E922757419}" dt="2022-10-07T20:00:08.552" v="3672" actId="20577"/>
        <pc:sldMkLst>
          <pc:docMk/>
          <pc:sldMk cId="613136676" sldId="272"/>
        </pc:sldMkLst>
        <pc:spChg chg="mod">
          <ac:chgData name="Amber Wells" userId="a2c335c2deafe0d4" providerId="LiveId" clId="{3815FC4E-8B44-40C5-ADA2-79E922757419}" dt="2022-10-07T20:00:08.552" v="3672" actId="20577"/>
          <ac:spMkLst>
            <pc:docMk/>
            <pc:sldMk cId="613136676" sldId="272"/>
            <ac:spMk id="2" creationId="{E74C35C4-4768-32F8-7B01-ADF92A8A5E9A}"/>
          </ac:spMkLst>
        </pc:spChg>
        <pc:spChg chg="add del">
          <ac:chgData name="Amber Wells" userId="a2c335c2deafe0d4" providerId="LiveId" clId="{3815FC4E-8B44-40C5-ADA2-79E922757419}" dt="2022-10-07T01:06:34.164" v="2091"/>
          <ac:spMkLst>
            <pc:docMk/>
            <pc:sldMk cId="613136676" sldId="272"/>
            <ac:spMk id="3" creationId="{07938336-046D-2B44-26AD-4EC56DA0AC7F}"/>
          </ac:spMkLst>
        </pc:spChg>
        <pc:picChg chg="add mod">
          <ac:chgData name="Amber Wells" userId="a2c335c2deafe0d4" providerId="LiveId" clId="{3815FC4E-8B44-40C5-ADA2-79E922757419}" dt="2022-10-07T01:05:18.993" v="2090"/>
          <ac:picMkLst>
            <pc:docMk/>
            <pc:sldMk cId="613136676" sldId="272"/>
            <ac:picMk id="4" creationId="{6595B25F-C6AE-A5AA-0DA1-40A2E92A419B}"/>
          </ac:picMkLst>
        </pc:picChg>
        <pc:picChg chg="add mod">
          <ac:chgData name="Amber Wells" userId="a2c335c2deafe0d4" providerId="LiveId" clId="{3815FC4E-8B44-40C5-ADA2-79E922757419}" dt="2022-10-07T01:08:01.414" v="2170" actId="1076"/>
          <ac:picMkLst>
            <pc:docMk/>
            <pc:sldMk cId="613136676" sldId="272"/>
            <ac:picMk id="5" creationId="{1C2EFBE3-AF1C-0599-D5CF-8D5EFF84A74C}"/>
          </ac:picMkLst>
        </pc:picChg>
      </pc:sldChg>
      <pc:sldChg chg="modSp new mod modAnim">
        <pc:chgData name="Amber Wells" userId="a2c335c2deafe0d4" providerId="LiveId" clId="{3815FC4E-8B44-40C5-ADA2-79E922757419}" dt="2022-10-09T17:34:35.754" v="6701"/>
        <pc:sldMkLst>
          <pc:docMk/>
          <pc:sldMk cId="1327297460" sldId="273"/>
        </pc:sldMkLst>
        <pc:spChg chg="mod">
          <ac:chgData name="Amber Wells" userId="a2c335c2deafe0d4" providerId="LiveId" clId="{3815FC4E-8B44-40C5-ADA2-79E922757419}" dt="2022-10-07T01:15:39.443" v="2708" actId="20577"/>
          <ac:spMkLst>
            <pc:docMk/>
            <pc:sldMk cId="1327297460" sldId="273"/>
            <ac:spMk id="2" creationId="{26716F82-98C6-AB82-64E3-604F929DB7EA}"/>
          </ac:spMkLst>
        </pc:spChg>
        <pc:spChg chg="mod">
          <ac:chgData name="Amber Wells" userId="a2c335c2deafe0d4" providerId="LiveId" clId="{3815FC4E-8B44-40C5-ADA2-79E922757419}" dt="2022-10-07T20:15:57.760" v="4032" actId="20577"/>
          <ac:spMkLst>
            <pc:docMk/>
            <pc:sldMk cId="1327297460" sldId="273"/>
            <ac:spMk id="3" creationId="{81FAE01E-0AFF-7A1A-6520-CAE203608361}"/>
          </ac:spMkLst>
        </pc:spChg>
      </pc:sldChg>
      <pc:sldChg chg="modSp new mod ord">
        <pc:chgData name="Amber Wells" userId="a2c335c2deafe0d4" providerId="LiveId" clId="{3815FC4E-8B44-40C5-ADA2-79E922757419}" dt="2022-10-09T19:20:12.666" v="7755"/>
        <pc:sldMkLst>
          <pc:docMk/>
          <pc:sldMk cId="965728105" sldId="274"/>
        </pc:sldMkLst>
        <pc:spChg chg="mod">
          <ac:chgData name="Amber Wells" userId="a2c335c2deafe0d4" providerId="LiveId" clId="{3815FC4E-8B44-40C5-ADA2-79E922757419}" dt="2022-10-07T01:18:53.502" v="2975" actId="20577"/>
          <ac:spMkLst>
            <pc:docMk/>
            <pc:sldMk cId="965728105" sldId="274"/>
            <ac:spMk id="2" creationId="{96618282-FA10-E858-CA9D-C5AEA518E0FF}"/>
          </ac:spMkLst>
        </pc:spChg>
        <pc:spChg chg="mod">
          <ac:chgData name="Amber Wells" userId="a2c335c2deafe0d4" providerId="LiveId" clId="{3815FC4E-8B44-40C5-ADA2-79E922757419}" dt="2022-10-07T01:30:00.997" v="3400" actId="20577"/>
          <ac:spMkLst>
            <pc:docMk/>
            <pc:sldMk cId="965728105" sldId="274"/>
            <ac:spMk id="3" creationId="{A3A6D1FA-D91A-B5B2-5C12-D81A3F0F1B47}"/>
          </ac:spMkLst>
        </pc:spChg>
      </pc:sldChg>
      <pc:sldChg chg="modSp new mod modAnim">
        <pc:chgData name="Amber Wells" userId="a2c335c2deafe0d4" providerId="LiveId" clId="{3815FC4E-8B44-40C5-ADA2-79E922757419}" dt="2022-10-09T17:33:28.275" v="6692"/>
        <pc:sldMkLst>
          <pc:docMk/>
          <pc:sldMk cId="1974266023" sldId="275"/>
        </pc:sldMkLst>
        <pc:spChg chg="mod">
          <ac:chgData name="Amber Wells" userId="a2c335c2deafe0d4" providerId="LiveId" clId="{3815FC4E-8B44-40C5-ADA2-79E922757419}" dt="2022-10-07T20:52:10.707" v="4857" actId="20577"/>
          <ac:spMkLst>
            <pc:docMk/>
            <pc:sldMk cId="1974266023" sldId="275"/>
            <ac:spMk id="2" creationId="{3F4F3C21-A09E-559C-60DB-518FCFB7C1EC}"/>
          </ac:spMkLst>
        </pc:spChg>
        <pc:spChg chg="mod">
          <ac:chgData name="Amber Wells" userId="a2c335c2deafe0d4" providerId="LiveId" clId="{3815FC4E-8B44-40C5-ADA2-79E922757419}" dt="2022-10-07T20:56:57.337" v="5240" actId="20577"/>
          <ac:spMkLst>
            <pc:docMk/>
            <pc:sldMk cId="1974266023" sldId="275"/>
            <ac:spMk id="3" creationId="{03A726FD-824A-0FA7-2B8E-19E94DAAB9ED}"/>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1066B6E-4E4B-44BD-A689-CF0DCC4DCFD2}" type="datetimeFigureOut">
              <a:rPr lang="en-US" smtClean="0"/>
              <a:t>10/7/2022</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3828856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066B6E-4E4B-44BD-A689-CF0DCC4DCFD2}"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2722970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066B6E-4E4B-44BD-A689-CF0DCC4DCFD2}"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1895687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066B6E-4E4B-44BD-A689-CF0DCC4DCFD2}"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B82AC-4E1F-4D27-B64F-AC04D06BDE89}"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75192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066B6E-4E4B-44BD-A689-CF0DCC4DCFD2}"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3155043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1066B6E-4E4B-44BD-A689-CF0DCC4DCFD2}" type="datetimeFigureOut">
              <a:rPr lang="en-US" smtClean="0"/>
              <a:t>10/7/2022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2620521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1066B6E-4E4B-44BD-A689-CF0DCC4DCFD2}" type="datetimeFigureOut">
              <a:rPr lang="en-US" smtClean="0"/>
              <a:t>10/7/2022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1194581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66B6E-4E4B-44BD-A689-CF0DCC4DCFD2}"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237691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66B6E-4E4B-44BD-A689-CF0DCC4DCFD2}"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1788603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066B6E-4E4B-44BD-A689-CF0DCC4DCFD2}"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320206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066B6E-4E4B-44BD-A689-CF0DCC4DCFD2}" type="datetimeFigureOut">
              <a:rPr lang="en-US" smtClean="0"/>
              <a:t>10/7/2022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3164447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066B6E-4E4B-44BD-A689-CF0DCC4DCFD2}"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3208886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066B6E-4E4B-44BD-A689-CF0DCC4DCFD2}" type="datetimeFigureOut">
              <a:rPr lang="en-US" smtClean="0"/>
              <a:t>10/7/2022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3369785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066B6E-4E4B-44BD-A689-CF0DCC4DCFD2}" type="datetimeFigureOut">
              <a:rPr lang="en-US" smtClean="0"/>
              <a:t>10/7/2022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1922468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066B6E-4E4B-44BD-A689-CF0DCC4DCFD2}" type="datetimeFigureOut">
              <a:rPr lang="en-US" smtClean="0"/>
              <a:t>10/7/2022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1988857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066B6E-4E4B-44BD-A689-CF0DCC4DCFD2}"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82782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066B6E-4E4B-44BD-A689-CF0DCC4DCFD2}" type="datetimeFigureOut">
              <a:rPr lang="en-US" smtClean="0"/>
              <a:t>10/7/2022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6B82AC-4E1F-4D27-B64F-AC04D06BDE89}" type="slidenum">
              <a:rPr lang="en-US" smtClean="0"/>
              <a:t>‹#›</a:t>
            </a:fld>
            <a:endParaRPr lang="en-US"/>
          </a:p>
        </p:txBody>
      </p:sp>
    </p:spTree>
    <p:extLst>
      <p:ext uri="{BB962C8B-B14F-4D97-AF65-F5344CB8AC3E}">
        <p14:creationId xmlns:p14="http://schemas.microsoft.com/office/powerpoint/2010/main" val="39257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1066B6E-4E4B-44BD-A689-CF0DCC4DCFD2}" type="datetimeFigureOut">
              <a:rPr lang="en-US" smtClean="0"/>
              <a:t>10/7/2022</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E6B82AC-4E1F-4D27-B64F-AC04D06BDE89}" type="slidenum">
              <a:rPr lang="en-US" smtClean="0"/>
              <a:t>‹#›</a:t>
            </a:fld>
            <a:endParaRPr lang="en-US"/>
          </a:p>
        </p:txBody>
      </p:sp>
    </p:spTree>
    <p:extLst>
      <p:ext uri="{BB962C8B-B14F-4D97-AF65-F5344CB8AC3E}">
        <p14:creationId xmlns:p14="http://schemas.microsoft.com/office/powerpoint/2010/main" val="764540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fif"/><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upport@contractorforeman.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support@smartbusinesssolutionsllc.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48000"/>
                <a:hueMod val="106000"/>
                <a:satMod val="140000"/>
                <a:lumMod val="42000"/>
              </a:schemeClr>
              <a:schemeClr val="bg2">
                <a:tint val="98000"/>
                <a:hueMod val="92000"/>
                <a:satMod val="220000"/>
                <a:lumMod val="90000"/>
              </a:schemeClr>
            </a:duotone>
          </a:blip>
          <a:stretch/>
        </a:blipFill>
        <a:effectLst/>
      </p:bgPr>
    </p:bg>
    <p:spTree>
      <p:nvGrpSpPr>
        <p:cNvPr id="1" name=""/>
        <p:cNvGrpSpPr/>
        <p:nvPr/>
      </p:nvGrpSpPr>
      <p:grpSpPr>
        <a:xfrm>
          <a:off x="0" y="0"/>
          <a:ext cx="0" cy="0"/>
          <a:chOff x="0" y="0"/>
          <a:chExt cx="0" cy="0"/>
        </a:xfrm>
      </p:grpSpPr>
      <p:grpSp>
        <p:nvGrpSpPr>
          <p:cNvPr id="6" name="Group 8">
            <a:extLst>
              <a:ext uri="{FF2B5EF4-FFF2-40B4-BE49-F238E27FC236}">
                <a16:creationId xmlns:a16="http://schemas.microsoft.com/office/drawing/2014/main" id="{4D50C3BF-4EC6-4075-8C5A-BB4D9366938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7" name="Rectangle 9">
              <a:extLst>
                <a:ext uri="{FF2B5EF4-FFF2-40B4-BE49-F238E27FC236}">
                  <a16:creationId xmlns:a16="http://schemas.microsoft.com/office/drawing/2014/main" id="{AAD5EEF9-647D-437D-909D-552158996D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a:extLst>
                <a:ext uri="{FF2B5EF4-FFF2-40B4-BE49-F238E27FC236}">
                  <a16:creationId xmlns:a16="http://schemas.microsoft.com/office/drawing/2014/main" id="{AD572E06-C69D-4C73-907F-E960818C9823}"/>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sp>
        <p:nvSpPr>
          <p:cNvPr id="2" name="Title 1">
            <a:extLst>
              <a:ext uri="{FF2B5EF4-FFF2-40B4-BE49-F238E27FC236}">
                <a16:creationId xmlns:a16="http://schemas.microsoft.com/office/drawing/2014/main" id="{5421869D-6073-973B-3934-AFBB98A13648}"/>
              </a:ext>
            </a:extLst>
          </p:cNvPr>
          <p:cNvSpPr>
            <a:spLocks noGrp="1"/>
          </p:cNvSpPr>
          <p:nvPr>
            <p:ph type="ctrTitle"/>
          </p:nvPr>
        </p:nvSpPr>
        <p:spPr>
          <a:xfrm>
            <a:off x="5270066" y="1122363"/>
            <a:ext cx="5397933" cy="2387600"/>
          </a:xfrm>
        </p:spPr>
        <p:txBody>
          <a:bodyPr>
            <a:normAutofit/>
          </a:bodyPr>
          <a:lstStyle/>
          <a:p>
            <a:r>
              <a:rPr lang="en-US"/>
              <a:t>Pre-Integration </a:t>
            </a:r>
          </a:p>
        </p:txBody>
      </p:sp>
      <p:sp>
        <p:nvSpPr>
          <p:cNvPr id="3" name="Subtitle 2">
            <a:extLst>
              <a:ext uri="{FF2B5EF4-FFF2-40B4-BE49-F238E27FC236}">
                <a16:creationId xmlns:a16="http://schemas.microsoft.com/office/drawing/2014/main" id="{C911CAD1-052C-BD30-9680-B2FBE4F4BD70}"/>
              </a:ext>
            </a:extLst>
          </p:cNvPr>
          <p:cNvSpPr>
            <a:spLocks noGrp="1"/>
          </p:cNvSpPr>
          <p:nvPr>
            <p:ph type="subTitle" idx="1"/>
          </p:nvPr>
        </p:nvSpPr>
        <p:spPr>
          <a:xfrm>
            <a:off x="5230896" y="3602038"/>
            <a:ext cx="5437103" cy="1655762"/>
          </a:xfrm>
        </p:spPr>
        <p:txBody>
          <a:bodyPr>
            <a:normAutofit/>
          </a:bodyPr>
          <a:lstStyle/>
          <a:p>
            <a:r>
              <a:rPr lang="en-US"/>
              <a:t>Preparing your systems prior to Integration is the key to Success.</a:t>
            </a:r>
          </a:p>
        </p:txBody>
      </p:sp>
      <p:pic>
        <p:nvPicPr>
          <p:cNvPr id="68" name="Picture 4" descr="Blue arrows pointing at a red button">
            <a:extLst>
              <a:ext uri="{FF2B5EF4-FFF2-40B4-BE49-F238E27FC236}">
                <a16:creationId xmlns:a16="http://schemas.microsoft.com/office/drawing/2014/main" id="{1C6E22C6-5DB2-289C-8B6D-73C0CF0D4F05}"/>
              </a:ext>
            </a:extLst>
          </p:cNvPr>
          <p:cNvPicPr>
            <a:picLocks noChangeAspect="1"/>
          </p:cNvPicPr>
          <p:nvPr/>
        </p:nvPicPr>
        <p:blipFill rotWithShape="1">
          <a:blip r:embed="rId4"/>
          <a:srcRect l="31627" r="23253" b="-1"/>
          <a:stretch/>
        </p:blipFill>
        <p:spPr>
          <a:xfrm>
            <a:off x="-24647" y="-83782"/>
            <a:ext cx="4635583" cy="6734175"/>
          </a:xfrm>
          <a:prstGeom prst="rect">
            <a:avLst/>
          </a:prstGeom>
        </p:spPr>
      </p:pic>
      <p:grpSp>
        <p:nvGrpSpPr>
          <p:cNvPr id="13" name="Group 12">
            <a:extLst>
              <a:ext uri="{FF2B5EF4-FFF2-40B4-BE49-F238E27FC236}">
                <a16:creationId xmlns:a16="http://schemas.microsoft.com/office/drawing/2014/main" id="{5C427DC4-D0C8-4AD1-971C-C179999E434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80" name="Rectangle 5">
              <a:extLst>
                <a:ext uri="{FF2B5EF4-FFF2-40B4-BE49-F238E27FC236}">
                  <a16:creationId xmlns:a16="http://schemas.microsoft.com/office/drawing/2014/main" id="{11827C78-913D-484C-8C41-03DA3142522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5" name="Freeform 6">
              <a:extLst>
                <a:ext uri="{FF2B5EF4-FFF2-40B4-BE49-F238E27FC236}">
                  <a16:creationId xmlns:a16="http://schemas.microsoft.com/office/drawing/2014/main" id="{B6F8B17C-D826-4328-938A-3EA29923DD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6" name="Freeform 7">
              <a:extLst>
                <a:ext uri="{FF2B5EF4-FFF2-40B4-BE49-F238E27FC236}">
                  <a16:creationId xmlns:a16="http://schemas.microsoft.com/office/drawing/2014/main" id="{39D88DB7-6249-4F7B-BE6A-FCC6D49786F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7" name="Rectangle 8">
              <a:extLst>
                <a:ext uri="{FF2B5EF4-FFF2-40B4-BE49-F238E27FC236}">
                  <a16:creationId xmlns:a16="http://schemas.microsoft.com/office/drawing/2014/main" id="{756D5198-7167-4B16-AB98-5B4E36925F4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8" name="Freeform 9">
              <a:extLst>
                <a:ext uri="{FF2B5EF4-FFF2-40B4-BE49-F238E27FC236}">
                  <a16:creationId xmlns:a16="http://schemas.microsoft.com/office/drawing/2014/main" id="{DA8DAFD5-0534-4B77-9BDA-835065CBA0E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9" name="Freeform 10">
              <a:extLst>
                <a:ext uri="{FF2B5EF4-FFF2-40B4-BE49-F238E27FC236}">
                  <a16:creationId xmlns:a16="http://schemas.microsoft.com/office/drawing/2014/main" id="{7CA8B15F-CF03-4D11-8AEC-82E80157B1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0" name="Freeform 11">
              <a:extLst>
                <a:ext uri="{FF2B5EF4-FFF2-40B4-BE49-F238E27FC236}">
                  <a16:creationId xmlns:a16="http://schemas.microsoft.com/office/drawing/2014/main" id="{459FF9F8-7A9B-4AA7-A132-383AF34859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1" name="Freeform 12">
              <a:extLst>
                <a:ext uri="{FF2B5EF4-FFF2-40B4-BE49-F238E27FC236}">
                  <a16:creationId xmlns:a16="http://schemas.microsoft.com/office/drawing/2014/main" id="{CBA02FB8-E42C-45DA-AAF7-3397620DAD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2" name="Freeform 13">
              <a:extLst>
                <a:ext uri="{FF2B5EF4-FFF2-40B4-BE49-F238E27FC236}">
                  <a16:creationId xmlns:a16="http://schemas.microsoft.com/office/drawing/2014/main" id="{9929394A-93E2-4CC7-BE87-C83F6A8E7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3" name="Freeform 14">
              <a:extLst>
                <a:ext uri="{FF2B5EF4-FFF2-40B4-BE49-F238E27FC236}">
                  <a16:creationId xmlns:a16="http://schemas.microsoft.com/office/drawing/2014/main" id="{0D9C5509-FF48-4A4B-93E5-54BB49A4AE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4" name="Freeform 15">
              <a:extLst>
                <a:ext uri="{FF2B5EF4-FFF2-40B4-BE49-F238E27FC236}">
                  <a16:creationId xmlns:a16="http://schemas.microsoft.com/office/drawing/2014/main" id="{8D8D120B-EEA9-48FD-8996-23C6C46E19B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5" name="Freeform 16">
              <a:extLst>
                <a:ext uri="{FF2B5EF4-FFF2-40B4-BE49-F238E27FC236}">
                  <a16:creationId xmlns:a16="http://schemas.microsoft.com/office/drawing/2014/main" id="{3C6F42D5-B202-46C6-8515-D98407842BA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6" name="Freeform 17">
              <a:extLst>
                <a:ext uri="{FF2B5EF4-FFF2-40B4-BE49-F238E27FC236}">
                  <a16:creationId xmlns:a16="http://schemas.microsoft.com/office/drawing/2014/main" id="{63970DAE-ED0B-4C16-A738-7D472097C3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7" name="Freeform 18">
              <a:extLst>
                <a:ext uri="{FF2B5EF4-FFF2-40B4-BE49-F238E27FC236}">
                  <a16:creationId xmlns:a16="http://schemas.microsoft.com/office/drawing/2014/main" id="{3057B46C-1C3D-49B0-BFA0-F8C5242339B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8" name="Freeform 19">
              <a:extLst>
                <a:ext uri="{FF2B5EF4-FFF2-40B4-BE49-F238E27FC236}">
                  <a16:creationId xmlns:a16="http://schemas.microsoft.com/office/drawing/2014/main" id="{48CF20C5-3838-4173-A8B8-B2F2C98F16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29" name="Freeform 20">
              <a:extLst>
                <a:ext uri="{FF2B5EF4-FFF2-40B4-BE49-F238E27FC236}">
                  <a16:creationId xmlns:a16="http://schemas.microsoft.com/office/drawing/2014/main" id="{ECE30E10-7578-4E62-ACBF-10C479060CC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0" name="Freeform 21">
              <a:extLst>
                <a:ext uri="{FF2B5EF4-FFF2-40B4-BE49-F238E27FC236}">
                  <a16:creationId xmlns:a16="http://schemas.microsoft.com/office/drawing/2014/main" id="{944967BD-A875-4678-99F4-7F57BB00D9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1" name="Freeform 22">
              <a:extLst>
                <a:ext uri="{FF2B5EF4-FFF2-40B4-BE49-F238E27FC236}">
                  <a16:creationId xmlns:a16="http://schemas.microsoft.com/office/drawing/2014/main" id="{39B8890D-782F-4441-99F8-24D555ADB9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2" name="Freeform 23">
              <a:extLst>
                <a:ext uri="{FF2B5EF4-FFF2-40B4-BE49-F238E27FC236}">
                  <a16:creationId xmlns:a16="http://schemas.microsoft.com/office/drawing/2014/main" id="{BD2843C9-86AC-4823-8D89-66B62F94E2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3" name="Freeform 24">
              <a:extLst>
                <a:ext uri="{FF2B5EF4-FFF2-40B4-BE49-F238E27FC236}">
                  <a16:creationId xmlns:a16="http://schemas.microsoft.com/office/drawing/2014/main" id="{1B519EA3-915E-4EAD-A40F-32168E8E1F1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4" name="Freeform 25">
              <a:extLst>
                <a:ext uri="{FF2B5EF4-FFF2-40B4-BE49-F238E27FC236}">
                  <a16:creationId xmlns:a16="http://schemas.microsoft.com/office/drawing/2014/main" id="{7A321902-1E1D-4964-AF8F-D133DEA58C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5" name="Freeform 26">
              <a:extLst>
                <a:ext uri="{FF2B5EF4-FFF2-40B4-BE49-F238E27FC236}">
                  <a16:creationId xmlns:a16="http://schemas.microsoft.com/office/drawing/2014/main" id="{112E54C4-91A4-40EC-9182-578C6684F1E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6" name="Freeform 27">
              <a:extLst>
                <a:ext uri="{FF2B5EF4-FFF2-40B4-BE49-F238E27FC236}">
                  <a16:creationId xmlns:a16="http://schemas.microsoft.com/office/drawing/2014/main" id="{8FA627D4-711B-43E1-956F-E83777F1E3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7" name="Freeform 28">
              <a:extLst>
                <a:ext uri="{FF2B5EF4-FFF2-40B4-BE49-F238E27FC236}">
                  <a16:creationId xmlns:a16="http://schemas.microsoft.com/office/drawing/2014/main" id="{A52861B4-1F11-4F96-B2C6-6CF1ABF3EA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8" name="Freeform 29">
              <a:extLst>
                <a:ext uri="{FF2B5EF4-FFF2-40B4-BE49-F238E27FC236}">
                  <a16:creationId xmlns:a16="http://schemas.microsoft.com/office/drawing/2014/main" id="{8B08E382-69A6-4F49-B9D0-30282ABF2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39" name="Freeform 30">
              <a:extLst>
                <a:ext uri="{FF2B5EF4-FFF2-40B4-BE49-F238E27FC236}">
                  <a16:creationId xmlns:a16="http://schemas.microsoft.com/office/drawing/2014/main" id="{C90814EC-520D-44F5-86DC-EC86DC654A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0" name="Freeform 31">
              <a:extLst>
                <a:ext uri="{FF2B5EF4-FFF2-40B4-BE49-F238E27FC236}">
                  <a16:creationId xmlns:a16="http://schemas.microsoft.com/office/drawing/2014/main" id="{F912B22F-31DB-46D6-8E4E-54EBED6B9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1" name="Freeform 32">
              <a:extLst>
                <a:ext uri="{FF2B5EF4-FFF2-40B4-BE49-F238E27FC236}">
                  <a16:creationId xmlns:a16="http://schemas.microsoft.com/office/drawing/2014/main" id="{051A22F2-66B3-4FF2-89BD-CD02C26814B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2" name="Rectangle 33">
              <a:extLst>
                <a:ext uri="{FF2B5EF4-FFF2-40B4-BE49-F238E27FC236}">
                  <a16:creationId xmlns:a16="http://schemas.microsoft.com/office/drawing/2014/main" id="{4C2C276D-BE72-4024-971D-6777F9524CB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43" name="Freeform 34">
              <a:extLst>
                <a:ext uri="{FF2B5EF4-FFF2-40B4-BE49-F238E27FC236}">
                  <a16:creationId xmlns:a16="http://schemas.microsoft.com/office/drawing/2014/main" id="{6AFDDC6B-3AFC-48D7-95CF-5FBB511D84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4" name="Freeform 35">
              <a:extLst>
                <a:ext uri="{FF2B5EF4-FFF2-40B4-BE49-F238E27FC236}">
                  <a16:creationId xmlns:a16="http://schemas.microsoft.com/office/drawing/2014/main" id="{FFAA444D-5CF5-4864-A37F-A111C8FF89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5" name="Freeform 36">
              <a:extLst>
                <a:ext uri="{FF2B5EF4-FFF2-40B4-BE49-F238E27FC236}">
                  <a16:creationId xmlns:a16="http://schemas.microsoft.com/office/drawing/2014/main" id="{5FF79462-E4F2-48A6-A56D-0D60256382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6" name="Freeform 37">
              <a:extLst>
                <a:ext uri="{FF2B5EF4-FFF2-40B4-BE49-F238E27FC236}">
                  <a16:creationId xmlns:a16="http://schemas.microsoft.com/office/drawing/2014/main" id="{966D2CEE-D08F-46BC-B14C-93765B5B5B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7" name="Freeform 38">
              <a:extLst>
                <a:ext uri="{FF2B5EF4-FFF2-40B4-BE49-F238E27FC236}">
                  <a16:creationId xmlns:a16="http://schemas.microsoft.com/office/drawing/2014/main" id="{599A4AD6-C27F-4336-9E88-8C647A23CF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8" name="Freeform 39">
              <a:extLst>
                <a:ext uri="{FF2B5EF4-FFF2-40B4-BE49-F238E27FC236}">
                  <a16:creationId xmlns:a16="http://schemas.microsoft.com/office/drawing/2014/main" id="{44DF8341-5042-4DC0-BAEF-E3D91FF72E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49" name="Freeform 40">
              <a:extLst>
                <a:ext uri="{FF2B5EF4-FFF2-40B4-BE49-F238E27FC236}">
                  <a16:creationId xmlns:a16="http://schemas.microsoft.com/office/drawing/2014/main" id="{71762CC7-CB05-40DA-A00C-4E2E248015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0" name="Freeform 41">
              <a:extLst>
                <a:ext uri="{FF2B5EF4-FFF2-40B4-BE49-F238E27FC236}">
                  <a16:creationId xmlns:a16="http://schemas.microsoft.com/office/drawing/2014/main" id="{4F9045FC-8914-48C8-A36C-AAA35E3F4A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1" name="Freeform 42">
              <a:extLst>
                <a:ext uri="{FF2B5EF4-FFF2-40B4-BE49-F238E27FC236}">
                  <a16:creationId xmlns:a16="http://schemas.microsoft.com/office/drawing/2014/main" id="{2B8DF617-2AF1-45FE-A0B8-E36B9580A39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2" name="Freeform 43">
              <a:extLst>
                <a:ext uri="{FF2B5EF4-FFF2-40B4-BE49-F238E27FC236}">
                  <a16:creationId xmlns:a16="http://schemas.microsoft.com/office/drawing/2014/main" id="{492D7FF8-46B6-4679-9439-2057238D5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3" name="Freeform 44">
              <a:extLst>
                <a:ext uri="{FF2B5EF4-FFF2-40B4-BE49-F238E27FC236}">
                  <a16:creationId xmlns:a16="http://schemas.microsoft.com/office/drawing/2014/main" id="{33DDE513-207C-49C7-BF67-7526AAAA15E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4" name="Rectangle 45">
              <a:extLst>
                <a:ext uri="{FF2B5EF4-FFF2-40B4-BE49-F238E27FC236}">
                  <a16:creationId xmlns:a16="http://schemas.microsoft.com/office/drawing/2014/main" id="{ABEE1802-DF83-4775-831C-512B9B0B153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55" name="Freeform 46">
              <a:extLst>
                <a:ext uri="{FF2B5EF4-FFF2-40B4-BE49-F238E27FC236}">
                  <a16:creationId xmlns:a16="http://schemas.microsoft.com/office/drawing/2014/main" id="{3882C4EF-F620-4972-8FB9-B856D2B636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6" name="Freeform 47">
              <a:extLst>
                <a:ext uri="{FF2B5EF4-FFF2-40B4-BE49-F238E27FC236}">
                  <a16:creationId xmlns:a16="http://schemas.microsoft.com/office/drawing/2014/main" id="{531F85E7-F63E-4D39-8088-8195AD2274C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7" name="Freeform 48">
              <a:extLst>
                <a:ext uri="{FF2B5EF4-FFF2-40B4-BE49-F238E27FC236}">
                  <a16:creationId xmlns:a16="http://schemas.microsoft.com/office/drawing/2014/main" id="{9ADD32DD-B096-4677-80F8-B92AA01E6E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8" name="Freeform 49">
              <a:extLst>
                <a:ext uri="{FF2B5EF4-FFF2-40B4-BE49-F238E27FC236}">
                  <a16:creationId xmlns:a16="http://schemas.microsoft.com/office/drawing/2014/main" id="{9F1863D8-139F-4C40-BF00-40B6EA0F302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59" name="Freeform 50">
              <a:extLst>
                <a:ext uri="{FF2B5EF4-FFF2-40B4-BE49-F238E27FC236}">
                  <a16:creationId xmlns:a16="http://schemas.microsoft.com/office/drawing/2014/main" id="{41C88777-539F-4497-8ACD-DB5EB48C8C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0" name="Freeform 51">
              <a:extLst>
                <a:ext uri="{FF2B5EF4-FFF2-40B4-BE49-F238E27FC236}">
                  <a16:creationId xmlns:a16="http://schemas.microsoft.com/office/drawing/2014/main" id="{502CEC28-4F28-4576-B919-7262CCC108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1" name="Freeform 52">
              <a:extLst>
                <a:ext uri="{FF2B5EF4-FFF2-40B4-BE49-F238E27FC236}">
                  <a16:creationId xmlns:a16="http://schemas.microsoft.com/office/drawing/2014/main" id="{C9E5198A-7C53-4D62-BA3D-A3AC6FD0FD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2" name="Freeform 53">
              <a:extLst>
                <a:ext uri="{FF2B5EF4-FFF2-40B4-BE49-F238E27FC236}">
                  <a16:creationId xmlns:a16="http://schemas.microsoft.com/office/drawing/2014/main" id="{E9A854AB-3F74-4287-87DC-AF5A568859B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3" name="Freeform 54">
              <a:extLst>
                <a:ext uri="{FF2B5EF4-FFF2-40B4-BE49-F238E27FC236}">
                  <a16:creationId xmlns:a16="http://schemas.microsoft.com/office/drawing/2014/main" id="{4AB0057E-B3A6-4026-9957-95F85AEE5C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4" name="Freeform 55">
              <a:extLst>
                <a:ext uri="{FF2B5EF4-FFF2-40B4-BE49-F238E27FC236}">
                  <a16:creationId xmlns:a16="http://schemas.microsoft.com/office/drawing/2014/main" id="{3EE41E05-F297-4026-836E-28493C070B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5" name="Freeform 56">
              <a:extLst>
                <a:ext uri="{FF2B5EF4-FFF2-40B4-BE49-F238E27FC236}">
                  <a16:creationId xmlns:a16="http://schemas.microsoft.com/office/drawing/2014/main" id="{C92C5E3B-704D-4F3E-8093-7CA684C41DC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81" name="Freeform 57">
              <a:extLst>
                <a:ext uri="{FF2B5EF4-FFF2-40B4-BE49-F238E27FC236}">
                  <a16:creationId xmlns:a16="http://schemas.microsoft.com/office/drawing/2014/main" id="{825CD6F0-AF7C-4FF4-97CB-67456D1D7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67" name="Freeform 58">
              <a:extLst>
                <a:ext uri="{FF2B5EF4-FFF2-40B4-BE49-F238E27FC236}">
                  <a16:creationId xmlns:a16="http://schemas.microsoft.com/office/drawing/2014/main" id="{C4DD64A4-C034-4789-BB5E-F569044A38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grpSp>
      <p:grpSp>
        <p:nvGrpSpPr>
          <p:cNvPr id="69" name="Group 68">
            <a:extLst>
              <a:ext uri="{FF2B5EF4-FFF2-40B4-BE49-F238E27FC236}">
                <a16:creationId xmlns:a16="http://schemas.microsoft.com/office/drawing/2014/main" id="{B683E0DB-6F21-4C3E-8305-9450FD8D69B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70" name="Freeform 32">
              <a:extLst>
                <a:ext uri="{FF2B5EF4-FFF2-40B4-BE49-F238E27FC236}">
                  <a16:creationId xmlns:a16="http://schemas.microsoft.com/office/drawing/2014/main" id="{F0A05D6A-7B96-4CC8-AE3F-7FD9D8AD9B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1" name="Freeform 33">
              <a:extLst>
                <a:ext uri="{FF2B5EF4-FFF2-40B4-BE49-F238E27FC236}">
                  <a16:creationId xmlns:a16="http://schemas.microsoft.com/office/drawing/2014/main" id="{5D804E2E-555D-4400-AF17-C855839CB3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2" name="Freeform 34">
              <a:extLst>
                <a:ext uri="{FF2B5EF4-FFF2-40B4-BE49-F238E27FC236}">
                  <a16:creationId xmlns:a16="http://schemas.microsoft.com/office/drawing/2014/main" id="{18D98775-8A76-44FB-B847-48847A7B51C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3" name="Freeform 35">
              <a:extLst>
                <a:ext uri="{FF2B5EF4-FFF2-40B4-BE49-F238E27FC236}">
                  <a16:creationId xmlns:a16="http://schemas.microsoft.com/office/drawing/2014/main" id="{81718D4D-D78C-49F6-A8D0-9BFA8281AF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4" name="Freeform 36">
              <a:extLst>
                <a:ext uri="{FF2B5EF4-FFF2-40B4-BE49-F238E27FC236}">
                  <a16:creationId xmlns:a16="http://schemas.microsoft.com/office/drawing/2014/main" id="{77635061-C105-40C2-B344-85AFF34850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5" name="Freeform 37">
              <a:extLst>
                <a:ext uri="{FF2B5EF4-FFF2-40B4-BE49-F238E27FC236}">
                  <a16:creationId xmlns:a16="http://schemas.microsoft.com/office/drawing/2014/main" id="{8AC7657B-8096-43B1-8064-66D26AD3E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6" name="Freeform 38">
              <a:extLst>
                <a:ext uri="{FF2B5EF4-FFF2-40B4-BE49-F238E27FC236}">
                  <a16:creationId xmlns:a16="http://schemas.microsoft.com/office/drawing/2014/main" id="{53E7728E-84D6-4409-8B01-362F9C83C57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7" name="Freeform 39">
              <a:extLst>
                <a:ext uri="{FF2B5EF4-FFF2-40B4-BE49-F238E27FC236}">
                  <a16:creationId xmlns:a16="http://schemas.microsoft.com/office/drawing/2014/main" id="{4AC472D4-CE53-4329-A993-58B6E842D7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8" name="Freeform 40">
              <a:extLst>
                <a:ext uri="{FF2B5EF4-FFF2-40B4-BE49-F238E27FC236}">
                  <a16:creationId xmlns:a16="http://schemas.microsoft.com/office/drawing/2014/main" id="{26159CF8-0326-4216-A837-F6D30FE9668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79" name="Rectangle 41">
              <a:extLst>
                <a:ext uri="{FF2B5EF4-FFF2-40B4-BE49-F238E27FC236}">
                  <a16:creationId xmlns:a16="http://schemas.microsoft.com/office/drawing/2014/main" id="{9BC6B81B-A802-4A4A-A808-00EB7698527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grpSp>
      <p:pic>
        <p:nvPicPr>
          <p:cNvPr id="5" name="Picture 4" descr="A picture containing text&#10;&#10;Description automatically generated">
            <a:extLst>
              <a:ext uri="{FF2B5EF4-FFF2-40B4-BE49-F238E27FC236}">
                <a16:creationId xmlns:a16="http://schemas.microsoft.com/office/drawing/2014/main" id="{DB81E9C1-D396-8830-D50E-6AD2CDD9C1E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20510" y="326226"/>
            <a:ext cx="5306177" cy="2221712"/>
          </a:xfrm>
          <a:prstGeom prst="rect">
            <a:avLst/>
          </a:prstGeom>
        </p:spPr>
      </p:pic>
      <p:pic>
        <p:nvPicPr>
          <p:cNvPr id="9" name="Graphic 8">
            <a:extLst>
              <a:ext uri="{FF2B5EF4-FFF2-40B4-BE49-F238E27FC236}">
                <a16:creationId xmlns:a16="http://schemas.microsoft.com/office/drawing/2014/main" id="{AEC11E13-AB1C-62D9-86AC-DD961662BF1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713" y="100028"/>
            <a:ext cx="4687649" cy="1276340"/>
          </a:xfrm>
          <a:prstGeom prst="rect">
            <a:avLst/>
          </a:prstGeom>
        </p:spPr>
      </p:pic>
      <p:pic>
        <p:nvPicPr>
          <p:cNvPr id="12" name="Picture 11" descr="A picture containing automaton&#10;&#10;Description automatically generated">
            <a:extLst>
              <a:ext uri="{FF2B5EF4-FFF2-40B4-BE49-F238E27FC236}">
                <a16:creationId xmlns:a16="http://schemas.microsoft.com/office/drawing/2014/main" id="{BA9CC88B-207D-60AA-AA6D-23A986BD345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47761" y="2451894"/>
            <a:ext cx="2143125" cy="2143125"/>
          </a:xfrm>
          <a:prstGeom prst="rect">
            <a:avLst/>
          </a:prstGeom>
        </p:spPr>
      </p:pic>
      <p:pic>
        <p:nvPicPr>
          <p:cNvPr id="66" name="Picture 65" descr="A person smiling for the camera&#10;&#10;Description automatically generated with medium confidence">
            <a:extLst>
              <a:ext uri="{FF2B5EF4-FFF2-40B4-BE49-F238E27FC236}">
                <a16:creationId xmlns:a16="http://schemas.microsoft.com/office/drawing/2014/main" id="{084F4DD2-7D06-21B7-4D50-7A9360FDF4B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634537" y="4338638"/>
            <a:ext cx="2381250" cy="2381250"/>
          </a:xfrm>
          <a:prstGeom prst="rect">
            <a:avLst/>
          </a:prstGeom>
        </p:spPr>
      </p:pic>
      <p:sp>
        <p:nvSpPr>
          <p:cNvPr id="82" name="TextBox 81">
            <a:extLst>
              <a:ext uri="{FF2B5EF4-FFF2-40B4-BE49-F238E27FC236}">
                <a16:creationId xmlns:a16="http://schemas.microsoft.com/office/drawing/2014/main" id="{DAE6D0EF-3977-06A1-A8F9-28572596638E}"/>
              </a:ext>
            </a:extLst>
          </p:cNvPr>
          <p:cNvSpPr txBox="1"/>
          <p:nvPr/>
        </p:nvSpPr>
        <p:spPr>
          <a:xfrm>
            <a:off x="6303879" y="5216931"/>
            <a:ext cx="3421897" cy="646331"/>
          </a:xfrm>
          <a:prstGeom prst="rect">
            <a:avLst/>
          </a:prstGeom>
          <a:noFill/>
        </p:spPr>
        <p:txBody>
          <a:bodyPr wrap="square" rtlCol="0">
            <a:spAutoFit/>
          </a:bodyPr>
          <a:lstStyle/>
          <a:p>
            <a:pPr algn="ctr"/>
            <a:r>
              <a:rPr lang="en-US" dirty="0"/>
              <a:t>Amber Wells, </a:t>
            </a:r>
          </a:p>
          <a:p>
            <a:pPr algn="ctr"/>
            <a:r>
              <a:rPr lang="en-US" dirty="0"/>
              <a:t>Integration and QB Specialist</a:t>
            </a:r>
          </a:p>
        </p:txBody>
      </p:sp>
    </p:spTree>
    <p:extLst>
      <p:ext uri="{BB962C8B-B14F-4D97-AF65-F5344CB8AC3E}">
        <p14:creationId xmlns:p14="http://schemas.microsoft.com/office/powerpoint/2010/main" val="859096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2A69C-A1A3-1C81-7E83-017C6AE30291}"/>
              </a:ext>
            </a:extLst>
          </p:cNvPr>
          <p:cNvSpPr>
            <a:spLocks noGrp="1"/>
          </p:cNvSpPr>
          <p:nvPr>
            <p:ph type="title"/>
          </p:nvPr>
        </p:nvSpPr>
        <p:spPr/>
        <p:txBody>
          <a:bodyPr/>
          <a:lstStyle/>
          <a:p>
            <a:r>
              <a:rPr lang="en-US" dirty="0"/>
              <a:t>Projects</a:t>
            </a:r>
          </a:p>
        </p:txBody>
      </p:sp>
      <p:sp>
        <p:nvSpPr>
          <p:cNvPr id="3" name="Content Placeholder 2">
            <a:extLst>
              <a:ext uri="{FF2B5EF4-FFF2-40B4-BE49-F238E27FC236}">
                <a16:creationId xmlns:a16="http://schemas.microsoft.com/office/drawing/2014/main" id="{9623694C-9D18-0EA2-0737-CBD87044B1EF}"/>
              </a:ext>
            </a:extLst>
          </p:cNvPr>
          <p:cNvSpPr>
            <a:spLocks noGrp="1"/>
          </p:cNvSpPr>
          <p:nvPr>
            <p:ph idx="1"/>
          </p:nvPr>
        </p:nvSpPr>
        <p:spPr/>
        <p:txBody>
          <a:bodyPr/>
          <a:lstStyle/>
          <a:p>
            <a:r>
              <a:rPr lang="en-US" dirty="0"/>
              <a:t>* Project records from Contractor Foreman with display as sub-customers in QuickBooks. </a:t>
            </a:r>
          </a:p>
          <a:p>
            <a:r>
              <a:rPr lang="en-US" dirty="0"/>
              <a:t>*Note: Projects will not sync into the Projects tab of QBO and this is the case with any project management software as this is QuickBooks’s competition in the Project Management Industry.</a:t>
            </a:r>
          </a:p>
        </p:txBody>
      </p:sp>
    </p:spTree>
    <p:extLst>
      <p:ext uri="{BB962C8B-B14F-4D97-AF65-F5344CB8AC3E}">
        <p14:creationId xmlns:p14="http://schemas.microsoft.com/office/powerpoint/2010/main" val="3060359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FAB5B-211E-8703-2A8F-9210F4C4A2F6}"/>
              </a:ext>
            </a:extLst>
          </p:cNvPr>
          <p:cNvSpPr>
            <a:spLocks noGrp="1"/>
          </p:cNvSpPr>
          <p:nvPr>
            <p:ph type="title"/>
          </p:nvPr>
        </p:nvSpPr>
        <p:spPr/>
        <p:txBody>
          <a:bodyPr/>
          <a:lstStyle/>
          <a:p>
            <a:r>
              <a:rPr lang="en-US" dirty="0"/>
              <a:t>Final records Recap</a:t>
            </a:r>
          </a:p>
        </p:txBody>
      </p:sp>
      <p:sp>
        <p:nvSpPr>
          <p:cNvPr id="3" name="Content Placeholder 2">
            <a:extLst>
              <a:ext uri="{FF2B5EF4-FFF2-40B4-BE49-F238E27FC236}">
                <a16:creationId xmlns:a16="http://schemas.microsoft.com/office/drawing/2014/main" id="{1C37A68F-C5A9-109F-138D-B92E0FDA5881}"/>
              </a:ext>
            </a:extLst>
          </p:cNvPr>
          <p:cNvSpPr>
            <a:spLocks noGrp="1"/>
          </p:cNvSpPr>
          <p:nvPr>
            <p:ph idx="1"/>
          </p:nvPr>
        </p:nvSpPr>
        <p:spPr/>
        <p:txBody>
          <a:bodyPr>
            <a:normAutofit lnSpcReduction="10000"/>
          </a:bodyPr>
          <a:lstStyle/>
          <a:p>
            <a:pPr>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 Employee Names need to be the same variation. (ex. Not Michael in QB and Mike in Contractor Foreman), Customer Names, Vendor Names, and Project Names all apply this same rule regardless of which version of QuickBooks used. </a:t>
            </a:r>
          </a:p>
          <a:p>
            <a:pPr>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If the time isn’t taken to make sure these records are the same, then you will spend more time cleaning up after. Again, don’t import information from one system to the other if it’s not there already. </a:t>
            </a:r>
            <a:r>
              <a:rPr lang="en-US" sz="1800" dirty="0">
                <a:latin typeface="Calibri" panose="020F0502020204030204" pitchFamily="34" charset="0"/>
                <a:ea typeface="Calibri" panose="020F0502020204030204" pitchFamily="34" charset="0"/>
                <a:cs typeface="Times New Roman" panose="02020603050405020304" pitchFamily="18" charset="0"/>
              </a:rPr>
              <a:t> More is less to avoid syncing issues.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Just make sure any existing information is matched up between the two systems. </a:t>
            </a:r>
          </a:p>
          <a:p>
            <a:pPr>
              <a:spcBef>
                <a:spcPts val="0"/>
              </a:spcBef>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best integration is when one system is completely empty and the other is cleaned up to how you want it. </a:t>
            </a:r>
          </a:p>
          <a:p>
            <a:pPr marL="0" marR="0" indent="0">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r>
              <a:rPr lang="en-US" sz="1800" b="1" i="1" dirty="0">
                <a:effectLst/>
                <a:latin typeface="Calibri" panose="020F0502020204030204" pitchFamily="34" charset="0"/>
                <a:ea typeface="Calibri" panose="020F0502020204030204" pitchFamily="34" charset="0"/>
                <a:cs typeface="Times New Roman" panose="02020603050405020304" pitchFamily="18" charset="0"/>
              </a:rPr>
              <a:t>*This also applies to cost codes which I’ll explain more in the next section</a:t>
            </a:r>
            <a:endParaRPr lang="en-US" dirty="0"/>
          </a:p>
        </p:txBody>
      </p:sp>
    </p:spTree>
    <p:extLst>
      <p:ext uri="{BB962C8B-B14F-4D97-AF65-F5344CB8AC3E}">
        <p14:creationId xmlns:p14="http://schemas.microsoft.com/office/powerpoint/2010/main" val="2713486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4B95E-AD3E-02C1-64EB-20BB690726A0}"/>
              </a:ext>
            </a:extLst>
          </p:cNvPr>
          <p:cNvSpPr>
            <a:spLocks noGrp="1"/>
          </p:cNvSpPr>
          <p:nvPr>
            <p:ph type="title"/>
          </p:nvPr>
        </p:nvSpPr>
        <p:spPr/>
        <p:txBody>
          <a:bodyPr/>
          <a:lstStyle/>
          <a:p>
            <a:r>
              <a:rPr lang="en-US" dirty="0"/>
              <a:t>Cost Codes</a:t>
            </a:r>
          </a:p>
        </p:txBody>
      </p:sp>
      <p:sp>
        <p:nvSpPr>
          <p:cNvPr id="3" name="Content Placeholder 2">
            <a:extLst>
              <a:ext uri="{FF2B5EF4-FFF2-40B4-BE49-F238E27FC236}">
                <a16:creationId xmlns:a16="http://schemas.microsoft.com/office/drawing/2014/main" id="{5693B392-349B-3BF8-16C7-D83E1319EC38}"/>
              </a:ext>
            </a:extLst>
          </p:cNvPr>
          <p:cNvSpPr>
            <a:spLocks noGrp="1"/>
          </p:cNvSpPr>
          <p:nvPr>
            <p:ph idx="1"/>
          </p:nvPr>
        </p:nvSpPr>
        <p:spPr/>
        <p:txBody>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What are Cost Codes and why are they important?</a:t>
            </a: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If you are new to cost codes these are equivalent to products and services (or items in QBD) in QB Online. Cost Codes are the essence of job costing and the main reason for using Contractor Foreman. These are different and separate from the QuickBooks chart of accounts. Cost Codes are the products or services you are performing.</a:t>
            </a:r>
          </a:p>
          <a:p>
            <a:endParaRPr lang="en-US" dirty="0"/>
          </a:p>
        </p:txBody>
      </p:sp>
    </p:spTree>
    <p:extLst>
      <p:ext uri="{BB962C8B-B14F-4D97-AF65-F5344CB8AC3E}">
        <p14:creationId xmlns:p14="http://schemas.microsoft.com/office/powerpoint/2010/main" val="1971653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D9A06-AA99-C50B-0320-FC128167EC06}"/>
              </a:ext>
            </a:extLst>
          </p:cNvPr>
          <p:cNvSpPr>
            <a:spLocks noGrp="1"/>
          </p:cNvSpPr>
          <p:nvPr>
            <p:ph type="title"/>
          </p:nvPr>
        </p:nvSpPr>
        <p:spPr/>
        <p:txBody>
          <a:bodyPr/>
          <a:lstStyle/>
          <a:p>
            <a:r>
              <a:rPr lang="en-US" dirty="0"/>
              <a:t>Cost Codes (Cont.)</a:t>
            </a:r>
            <a:br>
              <a:rPr lang="en-US" dirty="0"/>
            </a:br>
            <a:endParaRPr lang="en-US" dirty="0"/>
          </a:p>
        </p:txBody>
      </p:sp>
      <p:sp>
        <p:nvSpPr>
          <p:cNvPr id="3" name="Content Placeholder 2">
            <a:extLst>
              <a:ext uri="{FF2B5EF4-FFF2-40B4-BE49-F238E27FC236}">
                <a16:creationId xmlns:a16="http://schemas.microsoft.com/office/drawing/2014/main" id="{61163BDB-AABB-B3BC-028B-492DCFD0E767}"/>
              </a:ext>
            </a:extLst>
          </p:cNvPr>
          <p:cNvSpPr>
            <a:spLocks noGrp="1"/>
          </p:cNvSpPr>
          <p:nvPr>
            <p:ph idx="1"/>
          </p:nvPr>
        </p:nvSpPr>
        <p:spPr>
          <a:xfrm>
            <a:off x="1141412" y="1395167"/>
            <a:ext cx="9905999" cy="4967926"/>
          </a:xfrm>
        </p:spPr>
        <p:txBody>
          <a:bodyPr>
            <a:normAutofit fontScale="92500"/>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If you are new to Contractor Foreman, be advised that it comes preloaded with the Construction Specifications Institute (CSI) Cost Codes. These codes cover many different trades and are a good starting point if you’re just getting started. You can always archive the ones you don’t use after the integration then build on the ones that relate to your profession.  </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Contractor Foreman also uses a two-tier cost code system. Both QuickBooks and Contractor Foreman will need to be set up this way. If you prefer to only use your own cost codes already in QB, then I recommend contacting </a:t>
            </a:r>
            <a:r>
              <a:rPr lang="en-US"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support@contractorforeman.com</a:t>
            </a:r>
            <a:r>
              <a:rPr lang="en-US" sz="2000" dirty="0">
                <a:effectLst/>
                <a:latin typeface="Calibri" panose="020F0502020204030204" pitchFamily="34" charset="0"/>
                <a:ea typeface="Calibri" panose="020F0502020204030204" pitchFamily="34" charset="0"/>
                <a:cs typeface="Times New Roman" panose="02020603050405020304" pitchFamily="18" charset="0"/>
              </a:rPr>
              <a:t> to have the preloaded cost codes deleted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not archived</a:t>
            </a:r>
            <a:r>
              <a:rPr lang="en-US" sz="2000" dirty="0">
                <a:effectLst/>
                <a:latin typeface="Calibri" panose="020F0502020204030204" pitchFamily="34" charset="0"/>
                <a:ea typeface="Calibri" panose="020F0502020204030204" pitchFamily="34" charset="0"/>
                <a:cs typeface="Times New Roman" panose="02020603050405020304" pitchFamily="18" charset="0"/>
              </a:rPr>
              <a:t>) to best assure that your codes in QB are the only codes to integrate. </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On the other hand, if you want to implement these codes than make sure any items in your QuickBooks (Online: Products and Services) or (Desktop: Items list) are either deleted (archived) or set up as a hierarchy two-tier category/item to Product and services/sub-item as shown in the CF/QB Integration Guides (below) on pg. 4 </a:t>
            </a:r>
          </a:p>
          <a:p>
            <a:endParaRPr lang="en-US" dirty="0"/>
          </a:p>
        </p:txBody>
      </p:sp>
    </p:spTree>
    <p:extLst>
      <p:ext uri="{BB962C8B-B14F-4D97-AF65-F5344CB8AC3E}">
        <p14:creationId xmlns:p14="http://schemas.microsoft.com/office/powerpoint/2010/main" val="2241963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EFFDF-62BC-CB9C-4836-4C0E57BDDB0C}"/>
              </a:ext>
            </a:extLst>
          </p:cNvPr>
          <p:cNvSpPr>
            <a:spLocks noGrp="1"/>
          </p:cNvSpPr>
          <p:nvPr>
            <p:ph type="title"/>
          </p:nvPr>
        </p:nvSpPr>
        <p:spPr>
          <a:xfrm>
            <a:off x="1143001" y="1289935"/>
            <a:ext cx="9905998" cy="1378620"/>
          </a:xfrm>
        </p:spPr>
        <p:txBody>
          <a:bodyPr>
            <a:normAutofit fontScale="90000"/>
          </a:bodyPr>
          <a:lstStyle/>
          <a:p>
            <a:pPr marL="0" marR="0">
              <a:spcBef>
                <a:spcPts val="0"/>
              </a:spcBef>
              <a:spcAft>
                <a:spcPts val="0"/>
              </a:spcAft>
            </a:pPr>
            <a:r>
              <a:rPr lang="en-US" dirty="0"/>
              <a:t>How Products and Services are to be structured in QBO.</a:t>
            </a:r>
            <a:br>
              <a:rPr lang="en-US" dirty="0"/>
            </a:br>
            <a:br>
              <a:rPr lang="en-US" dirty="0"/>
            </a:br>
            <a:r>
              <a:rPr lang="en-US" sz="1800" b="1" dirty="0">
                <a:effectLst/>
                <a:latin typeface="Calibri" panose="020F0502020204030204" pitchFamily="34" charset="0"/>
                <a:ea typeface="Calibri" panose="020F0502020204030204" pitchFamily="34" charset="0"/>
                <a:cs typeface="Times New Roman" panose="02020603050405020304" pitchFamily="18" charset="0"/>
              </a:rPr>
              <a:t>A Parent code in Contractor Foreman (</a:t>
            </a:r>
            <a:r>
              <a:rPr lang="en-US" sz="1800" b="1" i="1" dirty="0">
                <a:latin typeface="Calibri" panose="020F0502020204030204" pitchFamily="34" charset="0"/>
                <a:ea typeface="Calibri" panose="020F0502020204030204" pitchFamily="34" charset="0"/>
                <a:cs typeface="Times New Roman" panose="02020603050405020304" pitchFamily="18" charset="0"/>
              </a:rPr>
              <a:t>Doors &amp; Windows</a:t>
            </a:r>
            <a:r>
              <a:rPr lang="en-US" sz="1800" b="1" i="1" dirty="0">
                <a:effectLst/>
                <a:latin typeface="Calibri" panose="020F0502020204030204" pitchFamily="34" charset="0"/>
                <a:ea typeface="Calibri" panose="020F0502020204030204" pitchFamily="34" charset="0"/>
                <a:cs typeface="Times New Roman" panose="02020603050405020304" pitchFamily="18" charset="0"/>
              </a:rPr>
              <a:t> as shown below</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are listed as Categories in QuickBooks Online.</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Child codes in Contractor Foreman (</a:t>
            </a:r>
            <a:r>
              <a:rPr lang="en-US" sz="1800" b="1" i="1" dirty="0">
                <a:latin typeface="Calibri" panose="020F0502020204030204" pitchFamily="34" charset="0"/>
                <a:ea typeface="Calibri" panose="020F0502020204030204" pitchFamily="34" charset="0"/>
                <a:cs typeface="Times New Roman" panose="02020603050405020304" pitchFamily="18" charset="0"/>
              </a:rPr>
              <a:t>Double Hung</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as shown Below) are Products/Services in QuickBooks Online.</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Make sure to archive any unused cost codes prior to the integration</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dirty="0"/>
            </a:br>
            <a:endParaRPr lang="en-US" dirty="0"/>
          </a:p>
        </p:txBody>
      </p:sp>
      <p:pic>
        <p:nvPicPr>
          <p:cNvPr id="5" name="Content Placeholder 4" descr="Table&#10;&#10;Description automatically generated">
            <a:extLst>
              <a:ext uri="{FF2B5EF4-FFF2-40B4-BE49-F238E27FC236}">
                <a16:creationId xmlns:a16="http://schemas.microsoft.com/office/drawing/2014/main" id="{0F86FFA2-3560-DF5C-F2B3-17B6133BF7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1412" y="3053874"/>
            <a:ext cx="9840937" cy="3541712"/>
          </a:xfrm>
        </p:spPr>
      </p:pic>
    </p:spTree>
    <p:extLst>
      <p:ext uri="{BB962C8B-B14F-4D97-AF65-F5344CB8AC3E}">
        <p14:creationId xmlns:p14="http://schemas.microsoft.com/office/powerpoint/2010/main" val="2248847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C35C4-4768-32F8-7B01-ADF92A8A5E9A}"/>
              </a:ext>
            </a:extLst>
          </p:cNvPr>
          <p:cNvSpPr>
            <a:spLocks noGrp="1"/>
          </p:cNvSpPr>
          <p:nvPr>
            <p:ph type="title"/>
          </p:nvPr>
        </p:nvSpPr>
        <p:spPr>
          <a:xfrm>
            <a:off x="1141413" y="1448077"/>
            <a:ext cx="9905998" cy="1478570"/>
          </a:xfrm>
        </p:spPr>
        <p:txBody>
          <a:bodyPr>
            <a:normAutofit fontScale="90000"/>
          </a:bodyPr>
          <a:lstStyle/>
          <a:p>
            <a:pPr marL="0" marR="0">
              <a:spcBef>
                <a:spcPts val="0"/>
              </a:spcBef>
              <a:spcAft>
                <a:spcPts val="0"/>
              </a:spcAft>
            </a:pPr>
            <a:r>
              <a:rPr lang="en-US" dirty="0"/>
              <a:t>How the Items list in QBDT with look and import into Contractor Foreman</a:t>
            </a:r>
            <a:br>
              <a:rPr lang="en-US" dirty="0"/>
            </a:br>
            <a:br>
              <a:rPr lang="en-US" dirty="0"/>
            </a:br>
            <a:r>
              <a:rPr lang="en-US" sz="1800" b="1" i="1" dirty="0">
                <a:effectLst/>
                <a:latin typeface="Calibri" panose="020F0502020204030204" pitchFamily="34" charset="0"/>
                <a:ea typeface="Calibri" panose="020F0502020204030204" pitchFamily="34" charset="0"/>
                <a:cs typeface="Times New Roman" panose="02020603050405020304" pitchFamily="18" charset="0"/>
              </a:rPr>
              <a:t>Electrical Power Generation</a:t>
            </a:r>
            <a:r>
              <a:rPr lang="en-US" sz="1800" dirty="0">
                <a:effectLst/>
                <a:latin typeface="Calibri" panose="020F0502020204030204" pitchFamily="34" charset="0"/>
                <a:ea typeface="Calibri" panose="020F0502020204030204" pitchFamily="34" charset="0"/>
                <a:cs typeface="Times New Roman" panose="02020603050405020304" pitchFamily="18" charset="0"/>
              </a:rPr>
              <a:t> is the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Parent Code in Contractor Foreman</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the equivalent of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Item in QuickBooks Desktop</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i="1" dirty="0">
                <a:effectLst/>
                <a:latin typeface="Calibri" panose="020F0502020204030204" pitchFamily="34" charset="0"/>
                <a:ea typeface="Calibri" panose="020F0502020204030204" pitchFamily="34" charset="0"/>
                <a:cs typeface="Times New Roman" panose="02020603050405020304" pitchFamily="18" charset="0"/>
              </a:rPr>
              <a:t> Commissioning of Electrical Power </a:t>
            </a:r>
            <a:r>
              <a:rPr lang="en-US" sz="1800" dirty="0">
                <a:effectLst/>
                <a:latin typeface="Calibri" panose="020F0502020204030204" pitchFamily="34" charset="0"/>
                <a:ea typeface="Calibri" panose="020F0502020204030204" pitchFamily="34" charset="0"/>
                <a:cs typeface="Times New Roman" panose="02020603050405020304" pitchFamily="18" charset="0"/>
              </a:rPr>
              <a:t>is a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Child Code</a:t>
            </a:r>
            <a:r>
              <a:rPr lang="en-US" sz="1800" dirty="0">
                <a:effectLst/>
                <a:latin typeface="Calibri" panose="020F0502020204030204" pitchFamily="34" charset="0"/>
                <a:ea typeface="Calibri" panose="020F0502020204030204" pitchFamily="34" charset="0"/>
                <a:cs typeface="Times New Roman" panose="02020603050405020304" pitchFamily="18" charset="0"/>
              </a:rPr>
              <a:t> in Contractor Foreman and the equivalent of a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sub-item in QB Desktop.</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br>
              <a:rPr lang="en-US" sz="1800" b="1"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effectLst/>
                <a:latin typeface="Calibri" panose="020F0502020204030204" pitchFamily="34" charset="0"/>
                <a:ea typeface="Calibri" panose="020F0502020204030204" pitchFamily="34" charset="0"/>
                <a:cs typeface="Times New Roman" panose="02020603050405020304" pitchFamily="18" charset="0"/>
              </a:rPr>
              <a:t>Make sure to archive any unused cost codes prior to the integration.</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pic>
        <p:nvPicPr>
          <p:cNvPr id="5" name="Content Placeholder 4" descr="Graphical user interface, text, application, email&#10;&#10;Description automatically generated">
            <a:extLst>
              <a:ext uri="{FF2B5EF4-FFF2-40B4-BE49-F238E27FC236}">
                <a16:creationId xmlns:a16="http://schemas.microsoft.com/office/drawing/2014/main" id="{1C2EFBE3-AF1C-0599-D5CF-8D5EFF84A7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4861" y="3649078"/>
            <a:ext cx="9259102" cy="2872989"/>
          </a:xfrm>
          <a:prstGeom prst="rect">
            <a:avLst/>
          </a:prstGeom>
        </p:spPr>
      </p:pic>
    </p:spTree>
    <p:extLst>
      <p:ext uri="{BB962C8B-B14F-4D97-AF65-F5344CB8AC3E}">
        <p14:creationId xmlns:p14="http://schemas.microsoft.com/office/powerpoint/2010/main" val="61313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07DDE-E321-5B37-547C-4A82740FC7D4}"/>
              </a:ext>
            </a:extLst>
          </p:cNvPr>
          <p:cNvSpPr>
            <a:spLocks noGrp="1"/>
          </p:cNvSpPr>
          <p:nvPr>
            <p:ph type="title"/>
          </p:nvPr>
        </p:nvSpPr>
        <p:spPr/>
        <p:txBody>
          <a:bodyPr/>
          <a:lstStyle/>
          <a:p>
            <a:r>
              <a:rPr lang="en-US" dirty="0"/>
              <a:t>The Syncing difference between QBO and QBDT with the integration tool.</a:t>
            </a:r>
          </a:p>
        </p:txBody>
      </p:sp>
      <p:sp>
        <p:nvSpPr>
          <p:cNvPr id="3" name="Content Placeholder 2">
            <a:extLst>
              <a:ext uri="{FF2B5EF4-FFF2-40B4-BE49-F238E27FC236}">
                <a16:creationId xmlns:a16="http://schemas.microsoft.com/office/drawing/2014/main" id="{9BB28C98-05F3-2DC1-C331-9FF9790568E9}"/>
              </a:ext>
            </a:extLst>
          </p:cNvPr>
          <p:cNvSpPr>
            <a:spLocks noGrp="1"/>
          </p:cNvSpPr>
          <p:nvPr>
            <p:ph idx="1"/>
          </p:nvPr>
        </p:nvSpPr>
        <p:spPr/>
        <p:txBody>
          <a:bodyPr>
            <a:normAutofit fontScale="92500" lnSpcReduction="10000"/>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Also be advised that once the integration is complete, that if you have QB Online the syncing between systems is automatic and instantaneous. However, when using QB Desktop this process must be done manually through the integration tool. You may also set it up to sync every day or night at a specified time.</a:t>
            </a:r>
          </a:p>
          <a:p>
            <a:pPr marL="0" marR="0">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 We recommend QBO for a faster and smoother syncing process but not required to have Contractor Foreman. QBO Plus or Advanced is needed for Contractor Foreman because it supports project management. All other QBO Subscriptions aren’t sufficient.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84190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16F82-98C6-AB82-64E3-604F929DB7EA}"/>
              </a:ext>
            </a:extLst>
          </p:cNvPr>
          <p:cNvSpPr>
            <a:spLocks noGrp="1"/>
          </p:cNvSpPr>
          <p:nvPr>
            <p:ph type="title"/>
          </p:nvPr>
        </p:nvSpPr>
        <p:spPr/>
        <p:txBody>
          <a:bodyPr/>
          <a:lstStyle/>
          <a:p>
            <a:r>
              <a:rPr lang="en-US" dirty="0"/>
              <a:t>QuickBooks Desktop Only Clients</a:t>
            </a:r>
          </a:p>
        </p:txBody>
      </p:sp>
      <p:sp>
        <p:nvSpPr>
          <p:cNvPr id="3" name="Content Placeholder 2">
            <a:extLst>
              <a:ext uri="{FF2B5EF4-FFF2-40B4-BE49-F238E27FC236}">
                <a16:creationId xmlns:a16="http://schemas.microsoft.com/office/drawing/2014/main" id="{81FAE01E-0AFF-7A1A-6520-CAE203608361}"/>
              </a:ext>
            </a:extLst>
          </p:cNvPr>
          <p:cNvSpPr>
            <a:spLocks noGrp="1"/>
          </p:cNvSpPr>
          <p:nvPr>
            <p:ph idx="1"/>
          </p:nvPr>
        </p:nvSpPr>
        <p:spPr/>
        <p:txBody>
          <a:bodyPr>
            <a:normAutofit fontScale="92500" lnSpcReduction="10000"/>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Contractor Foreman offers an integration tool to bridge the gap between QuickBooks Desktop and Contractor Foreman but if not setup properly, up front, can lead to syncing issues. </a:t>
            </a: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Servers: Let us know if you are using a </a:t>
            </a:r>
            <a:r>
              <a:rPr lang="en-US" dirty="0">
                <a:latin typeface="Calibri" panose="020F0502020204030204" pitchFamily="34" charset="0"/>
                <a:ea typeface="Calibri" panose="020F0502020204030204" pitchFamily="34" charset="0"/>
                <a:cs typeface="Times New Roman" panose="02020603050405020304" pitchFamily="18" charset="0"/>
              </a:rPr>
              <a:t>server</a:t>
            </a:r>
            <a:r>
              <a:rPr lang="en-US" sz="2400" dirty="0">
                <a:effectLst/>
                <a:latin typeface="Calibri" panose="020F0502020204030204" pitchFamily="34" charset="0"/>
                <a:ea typeface="Calibri" panose="020F0502020204030204" pitchFamily="34" charset="0"/>
                <a:cs typeface="Times New Roman" panose="02020603050405020304" pitchFamily="18" charset="0"/>
              </a:rPr>
              <a:t>. This may cause a problem with downloading the integration tool depending on if it allows 3</a:t>
            </a:r>
            <a:r>
              <a:rPr lang="en-US" sz="2400"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US" sz="2400" dirty="0">
                <a:effectLst/>
                <a:latin typeface="Calibri" panose="020F0502020204030204" pitchFamily="34" charset="0"/>
                <a:ea typeface="Calibri" panose="020F0502020204030204" pitchFamily="34" charset="0"/>
                <a:cs typeface="Times New Roman" panose="02020603050405020304" pitchFamily="18" charset="0"/>
              </a:rPr>
              <a:t>-Party Apps to be downloaded.  </a:t>
            </a: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Important: The integration tool must be downloaded to the server that hosts your QBDT file (.QBW)</a:t>
            </a:r>
          </a:p>
          <a:p>
            <a:endParaRPr lang="en-US" dirty="0"/>
          </a:p>
        </p:txBody>
      </p:sp>
    </p:spTree>
    <p:extLst>
      <p:ext uri="{BB962C8B-B14F-4D97-AF65-F5344CB8AC3E}">
        <p14:creationId xmlns:p14="http://schemas.microsoft.com/office/powerpoint/2010/main" val="1327297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8282-FA10-E858-CA9D-C5AEA518E0FF}"/>
              </a:ext>
            </a:extLst>
          </p:cNvPr>
          <p:cNvSpPr>
            <a:spLocks noGrp="1"/>
          </p:cNvSpPr>
          <p:nvPr>
            <p:ph type="title"/>
          </p:nvPr>
        </p:nvSpPr>
        <p:spPr/>
        <p:txBody>
          <a:bodyPr/>
          <a:lstStyle/>
          <a:p>
            <a:r>
              <a:rPr lang="en-US" dirty="0"/>
              <a:t>You are ready to integrate.</a:t>
            </a:r>
          </a:p>
        </p:txBody>
      </p:sp>
      <p:sp>
        <p:nvSpPr>
          <p:cNvPr id="3" name="Content Placeholder 2">
            <a:extLst>
              <a:ext uri="{FF2B5EF4-FFF2-40B4-BE49-F238E27FC236}">
                <a16:creationId xmlns:a16="http://schemas.microsoft.com/office/drawing/2014/main" id="{A3A6D1FA-D91A-B5B2-5C12-D81A3F0F1B47}"/>
              </a:ext>
            </a:extLst>
          </p:cNvPr>
          <p:cNvSpPr>
            <a:spLocks noGrp="1"/>
          </p:cNvSpPr>
          <p:nvPr>
            <p:ph idx="1"/>
          </p:nvPr>
        </p:nvSpPr>
        <p:spPr/>
        <p:txBody>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Once you have reviewed this guide and feel your system is ready then you can continue with your </a:t>
            </a:r>
            <a:r>
              <a:rPr lang="en-US" b="1" dirty="0">
                <a:latin typeface="Calibri" panose="020F0502020204030204" pitchFamily="34" charset="0"/>
                <a:ea typeface="Calibri" panose="020F0502020204030204" pitchFamily="34" charset="0"/>
                <a:cs typeface="Times New Roman" panose="02020603050405020304" pitchFamily="18" charset="0"/>
              </a:rPr>
              <a:t>Integration meeting. If you have further questions than feel free to email us at </a:t>
            </a:r>
            <a:r>
              <a:rPr lang="en-US" b="1" dirty="0">
                <a:latin typeface="Calibri" panose="020F0502020204030204" pitchFamily="34" charset="0"/>
                <a:ea typeface="Calibri" panose="020F0502020204030204" pitchFamily="34" charset="0"/>
                <a:cs typeface="Times New Roman" panose="02020603050405020304" pitchFamily="18" charset="0"/>
                <a:hlinkClick r:id="rId2"/>
              </a:rPr>
              <a:t>support@smartbusinesssolutionsllc.com</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latin typeface="Calibri" panose="020F0502020204030204" pitchFamily="34" charset="0"/>
                <a:ea typeface="Calibri" panose="020F0502020204030204" pitchFamily="34" charset="0"/>
                <a:cs typeface="Times New Roman" panose="02020603050405020304" pitchFamily="18" charset="0"/>
              </a:rPr>
              <a:t>IF you need more time to prepare for your integration call than please reschedule your integration call to give yourself plenty of time to prepare. This step is important to ensure the most of your included 1.5 hours of Integration time. (Additional time is charged at $65/hour)</a:t>
            </a:r>
          </a:p>
          <a:p>
            <a:pPr marL="0" marR="0">
              <a:spcBef>
                <a:spcPts val="0"/>
              </a:spcBef>
              <a:spcAft>
                <a:spcPts val="0"/>
              </a:spcAft>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latin typeface="Calibri" panose="020F0502020204030204" pitchFamily="34" charset="0"/>
                <a:ea typeface="Calibri" panose="020F0502020204030204" pitchFamily="34" charset="0"/>
                <a:cs typeface="Times New Roman" panose="02020603050405020304" pitchFamily="18" charset="0"/>
              </a:rPr>
              <a:t>We look forward to working with you to make the integration a success.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65728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7FCFA-545E-A212-0739-99D5A4995749}"/>
              </a:ext>
            </a:extLst>
          </p:cNvPr>
          <p:cNvSpPr>
            <a:spLocks noGrp="1"/>
          </p:cNvSpPr>
          <p:nvPr>
            <p:ph type="title"/>
          </p:nvPr>
        </p:nvSpPr>
        <p:spPr/>
        <p:txBody>
          <a:bodyPr/>
          <a:lstStyle/>
          <a:p>
            <a:r>
              <a:rPr lang="en-US" dirty="0"/>
              <a:t>Additional Trainings Available (Hourly rates apply)</a:t>
            </a:r>
          </a:p>
        </p:txBody>
      </p:sp>
      <p:sp>
        <p:nvSpPr>
          <p:cNvPr id="3" name="Content Placeholder 2">
            <a:extLst>
              <a:ext uri="{FF2B5EF4-FFF2-40B4-BE49-F238E27FC236}">
                <a16:creationId xmlns:a16="http://schemas.microsoft.com/office/drawing/2014/main" id="{944E1241-27E9-E8B1-7C8C-DB01C2EF2154}"/>
              </a:ext>
            </a:extLst>
          </p:cNvPr>
          <p:cNvSpPr>
            <a:spLocks noGrp="1"/>
          </p:cNvSpPr>
          <p:nvPr>
            <p:ph idx="1"/>
          </p:nvPr>
        </p:nvSpPr>
        <p:spPr>
          <a:xfrm>
            <a:off x="999241" y="2249487"/>
            <a:ext cx="10048170" cy="2944682"/>
          </a:xfrm>
        </p:spPr>
        <p:txBody>
          <a:bodyPr>
            <a:normAutofit fontScale="70000" lnSpcReduction="20000"/>
          </a:bodyPr>
          <a:lstStyle/>
          <a:p>
            <a:r>
              <a:rPr lang="en-US" b="1" u="sng" dirty="0"/>
              <a:t>Advanced Cost Code Training- </a:t>
            </a:r>
            <a:r>
              <a:rPr lang="en-US" dirty="0"/>
              <a:t>How to build out cost codes and how they reflect on financial reports.</a:t>
            </a:r>
          </a:p>
          <a:p>
            <a:r>
              <a:rPr lang="en-US" b="1" u="sng" dirty="0"/>
              <a:t>Workflow Process Training- </a:t>
            </a:r>
            <a:r>
              <a:rPr lang="en-US" dirty="0"/>
              <a:t>We analyze your current data entry process to help you determine the best strategy to entering data and which system. We also help with syncing current project over during this training.</a:t>
            </a:r>
          </a:p>
          <a:p>
            <a:r>
              <a:rPr lang="en-US" b="1" u="sng" dirty="0"/>
              <a:t>QuickBooks Training and Support </a:t>
            </a:r>
            <a:r>
              <a:rPr lang="en-US" b="1" dirty="0"/>
              <a:t>– </a:t>
            </a:r>
            <a:r>
              <a:rPr lang="en-US" dirty="0"/>
              <a:t>If you have recently migrated to QuickBooks Online and just need assistance with learning more about QuickBooks and/or setup.</a:t>
            </a:r>
          </a:p>
          <a:p>
            <a:r>
              <a:rPr lang="en-US" b="1" u="sng" dirty="0"/>
              <a:t>Post Integration Support- </a:t>
            </a:r>
            <a:r>
              <a:rPr lang="en-US" dirty="0"/>
              <a:t>If additional support is needed outside of the original integration or additional integration time is needed outside of system related issues.</a:t>
            </a:r>
            <a:endParaRPr lang="en-US" b="1" dirty="0"/>
          </a:p>
          <a:p>
            <a:r>
              <a:rPr lang="en-US" b="1" dirty="0"/>
              <a:t>You will receive follow-up emails with links to schedule these additional trainings</a:t>
            </a:r>
            <a:r>
              <a:rPr lang="en-US" dirty="0"/>
              <a:t>. Each training is an hour long and charged at $65 per hour.</a:t>
            </a:r>
          </a:p>
        </p:txBody>
      </p:sp>
    </p:spTree>
    <p:extLst>
      <p:ext uri="{BB962C8B-B14F-4D97-AF65-F5344CB8AC3E}">
        <p14:creationId xmlns:p14="http://schemas.microsoft.com/office/powerpoint/2010/main" val="3703655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F3C21-A09E-559C-60DB-518FCFB7C1EC}"/>
              </a:ext>
            </a:extLst>
          </p:cNvPr>
          <p:cNvSpPr>
            <a:spLocks noGrp="1"/>
          </p:cNvSpPr>
          <p:nvPr>
            <p:ph type="title"/>
          </p:nvPr>
        </p:nvSpPr>
        <p:spPr/>
        <p:txBody>
          <a:bodyPr/>
          <a:lstStyle/>
          <a:p>
            <a:r>
              <a:rPr lang="en-US" dirty="0"/>
              <a:t>What we will Discuss</a:t>
            </a:r>
          </a:p>
        </p:txBody>
      </p:sp>
      <p:sp>
        <p:nvSpPr>
          <p:cNvPr id="3" name="Content Placeholder 2">
            <a:extLst>
              <a:ext uri="{FF2B5EF4-FFF2-40B4-BE49-F238E27FC236}">
                <a16:creationId xmlns:a16="http://schemas.microsoft.com/office/drawing/2014/main" id="{03A726FD-824A-0FA7-2B8E-19E94DAAB9ED}"/>
              </a:ext>
            </a:extLst>
          </p:cNvPr>
          <p:cNvSpPr>
            <a:spLocks noGrp="1"/>
          </p:cNvSpPr>
          <p:nvPr>
            <p:ph idx="1"/>
          </p:nvPr>
        </p:nvSpPr>
        <p:spPr/>
        <p:txBody>
          <a:bodyPr/>
          <a:lstStyle/>
          <a:p>
            <a:r>
              <a:rPr lang="en-US" dirty="0"/>
              <a:t>What Syncs and How?</a:t>
            </a:r>
          </a:p>
          <a:p>
            <a:r>
              <a:rPr lang="en-US" dirty="0"/>
              <a:t>Things to Know</a:t>
            </a:r>
          </a:p>
          <a:p>
            <a:r>
              <a:rPr lang="en-US" dirty="0"/>
              <a:t>5 main types of records that are linked and synced</a:t>
            </a:r>
          </a:p>
          <a:p>
            <a:r>
              <a:rPr lang="en-US" dirty="0"/>
              <a:t>How to setup both systems for optimal integration success</a:t>
            </a:r>
          </a:p>
          <a:p>
            <a:r>
              <a:rPr lang="en-US" dirty="0"/>
              <a:t>Using cost codes properly</a:t>
            </a:r>
          </a:p>
          <a:p>
            <a:r>
              <a:rPr lang="en-US" dirty="0"/>
              <a:t>QBO vs Desktop Integration (Servers)</a:t>
            </a:r>
          </a:p>
          <a:p>
            <a:endParaRPr lang="en-US" dirty="0"/>
          </a:p>
          <a:p>
            <a:endParaRPr lang="en-US" dirty="0"/>
          </a:p>
          <a:p>
            <a:endParaRPr lang="en-US" dirty="0"/>
          </a:p>
        </p:txBody>
      </p:sp>
    </p:spTree>
    <p:extLst>
      <p:ext uri="{BB962C8B-B14F-4D97-AF65-F5344CB8AC3E}">
        <p14:creationId xmlns:p14="http://schemas.microsoft.com/office/powerpoint/2010/main" val="1974266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B61375F2-60B1-44ED-B60A-019C4BD5A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alpha val="60000"/>
                </a:schemeClr>
              </a:gs>
              <a:gs pos="100000">
                <a:schemeClr val="bg2">
                  <a:lumMod val="60000"/>
                  <a:lumOff val="40000"/>
                  <a:alpha val="80000"/>
                </a:schemeClr>
              </a:gs>
            </a:gsLst>
            <a:lin ang="5400000" scaled="0"/>
            <a:tileRect/>
          </a:gra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A9D1C4CF-5BD5-A89C-995F-0BC6CF406E1B}"/>
              </a:ext>
            </a:extLst>
          </p:cNvPr>
          <p:cNvSpPr>
            <a:spLocks noGrp="1"/>
          </p:cNvSpPr>
          <p:nvPr>
            <p:ph type="title"/>
          </p:nvPr>
        </p:nvSpPr>
        <p:spPr>
          <a:xfrm>
            <a:off x="1169990" y="190197"/>
            <a:ext cx="9905998" cy="1478570"/>
          </a:xfrm>
        </p:spPr>
        <p:txBody>
          <a:bodyPr>
            <a:normAutofit/>
          </a:bodyPr>
          <a:lstStyle/>
          <a:p>
            <a:r>
              <a:rPr lang="en-US" sz="3200" dirty="0"/>
              <a:t>What Syncs and how?</a:t>
            </a:r>
          </a:p>
        </p:txBody>
      </p:sp>
      <p:sp>
        <p:nvSpPr>
          <p:cNvPr id="3" name="Content Placeholder 2">
            <a:extLst>
              <a:ext uri="{FF2B5EF4-FFF2-40B4-BE49-F238E27FC236}">
                <a16:creationId xmlns:a16="http://schemas.microsoft.com/office/drawing/2014/main" id="{D3E346C9-CCC4-7277-E3C5-E32F350584EF}"/>
              </a:ext>
            </a:extLst>
          </p:cNvPr>
          <p:cNvSpPr>
            <a:spLocks noGrp="1"/>
          </p:cNvSpPr>
          <p:nvPr>
            <p:ph idx="1"/>
          </p:nvPr>
        </p:nvSpPr>
        <p:spPr>
          <a:xfrm>
            <a:off x="1189040" y="1382713"/>
            <a:ext cx="10342560" cy="3541714"/>
          </a:xfrm>
        </p:spPr>
        <p:txBody>
          <a:bodyPr>
            <a:noAutofit/>
          </a:bodyPr>
          <a:lstStyle/>
          <a:p>
            <a:pPr>
              <a:lnSpc>
                <a:spcPct val="110000"/>
              </a:lnSpc>
            </a:pPr>
            <a:r>
              <a:rPr lang="en-US" sz="1800" dirty="0"/>
              <a:t>During the integration - only records themselves are linked, not historical transactions (invoices, expenses, </a:t>
            </a:r>
            <a:r>
              <a:rPr lang="en-US" sz="1800" dirty="0" err="1"/>
              <a:t>ect</a:t>
            </a:r>
            <a:r>
              <a:rPr lang="en-US" sz="1800" dirty="0"/>
              <a:t>.. prior to the integration, regardless of project status)</a:t>
            </a:r>
          </a:p>
          <a:p>
            <a:pPr lvl="1">
              <a:lnSpc>
                <a:spcPct val="110000"/>
              </a:lnSpc>
            </a:pPr>
            <a:r>
              <a:rPr lang="en-US" sz="1400" dirty="0"/>
              <a:t>Note: There are ways to push over for current projects transactions that you may have started by updating or adding a line item to make it appear in Contractor Foreman. This must be done with all transactions within the project that were added prior to the day of integration. Otherwise only transactions created after the integration will appear in Contractor Foreman going forward.</a:t>
            </a:r>
          </a:p>
          <a:p>
            <a:pPr>
              <a:lnSpc>
                <a:spcPct val="110000"/>
              </a:lnSpc>
            </a:pPr>
            <a:r>
              <a:rPr lang="en-US" sz="1800" dirty="0"/>
              <a:t>Records consist of Names, Addresses, Emails and Phone Contacts. Records from both systems must be linked properly for transactions to flow back and forth between systems. </a:t>
            </a:r>
          </a:p>
          <a:p>
            <a:pPr>
              <a:lnSpc>
                <a:spcPct val="110000"/>
              </a:lnSpc>
            </a:pPr>
            <a:r>
              <a:rPr lang="en-US" sz="1800" dirty="0"/>
              <a:t>Each systems records must mirror the other for the records to link properly</a:t>
            </a:r>
          </a:p>
          <a:p>
            <a:pPr>
              <a:lnSpc>
                <a:spcPct val="110000"/>
              </a:lnSpc>
            </a:pPr>
            <a:r>
              <a:rPr lang="en-US" sz="1800" dirty="0"/>
              <a:t>There are 5 main record types that are involved that we will discuss in more detail</a:t>
            </a:r>
          </a:p>
          <a:p>
            <a:pPr marL="0" indent="0">
              <a:lnSpc>
                <a:spcPct val="110000"/>
              </a:lnSpc>
              <a:buNone/>
            </a:pPr>
            <a:r>
              <a:rPr lang="en-US" sz="1800" dirty="0"/>
              <a:t>	1. Employee Records            </a:t>
            </a:r>
          </a:p>
          <a:p>
            <a:pPr marL="0" indent="0">
              <a:lnSpc>
                <a:spcPct val="110000"/>
              </a:lnSpc>
              <a:buNone/>
            </a:pPr>
            <a:r>
              <a:rPr lang="en-US" sz="1800" dirty="0"/>
              <a:t>	2. Customer Records</a:t>
            </a:r>
          </a:p>
          <a:p>
            <a:pPr marL="0" indent="0">
              <a:lnSpc>
                <a:spcPct val="110000"/>
              </a:lnSpc>
              <a:buNone/>
            </a:pPr>
            <a:r>
              <a:rPr lang="en-US" sz="1800" dirty="0"/>
              <a:t>	3. Vendor Records</a:t>
            </a:r>
          </a:p>
          <a:p>
            <a:pPr marL="0" indent="0">
              <a:lnSpc>
                <a:spcPct val="110000"/>
              </a:lnSpc>
              <a:buNone/>
            </a:pPr>
            <a:r>
              <a:rPr lang="en-US" sz="1800" dirty="0"/>
              <a:t>	4. Projects </a:t>
            </a:r>
          </a:p>
          <a:p>
            <a:pPr marL="0" indent="0">
              <a:lnSpc>
                <a:spcPct val="110000"/>
              </a:lnSpc>
              <a:buNone/>
            </a:pPr>
            <a:r>
              <a:rPr lang="en-US" sz="1800" dirty="0"/>
              <a:t>	5. Cost Codes</a:t>
            </a:r>
          </a:p>
          <a:p>
            <a:pPr marL="0" indent="0">
              <a:lnSpc>
                <a:spcPct val="110000"/>
              </a:lnSpc>
              <a:buNone/>
            </a:pPr>
            <a:endParaRPr lang="en-US" sz="1800" dirty="0"/>
          </a:p>
          <a:p>
            <a:pPr marL="0" indent="0">
              <a:lnSpc>
                <a:spcPct val="110000"/>
              </a:lnSpc>
              <a:buNone/>
            </a:pPr>
            <a:r>
              <a:rPr lang="en-US" sz="1800" dirty="0"/>
              <a:t>			</a:t>
            </a:r>
          </a:p>
          <a:p>
            <a:pPr marL="0" indent="0">
              <a:lnSpc>
                <a:spcPct val="110000"/>
              </a:lnSpc>
              <a:buNone/>
            </a:pPr>
            <a:endParaRPr lang="en-US" sz="1800" dirty="0"/>
          </a:p>
        </p:txBody>
      </p:sp>
      <p:grpSp>
        <p:nvGrpSpPr>
          <p:cNvPr id="7" name="Group 38">
            <a:extLst>
              <a:ext uri="{FF2B5EF4-FFF2-40B4-BE49-F238E27FC236}">
                <a16:creationId xmlns:a16="http://schemas.microsoft.com/office/drawing/2014/main" id="{B485B3F6-654D-4842-A2DE-677D12FED4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60000"/>
                </a:schemeClr>
              </a:gs>
              <a:gs pos="100000">
                <a:schemeClr val="bg2">
                  <a:lumMod val="60000"/>
                  <a:lumOff val="40000"/>
                  <a:alpha val="60000"/>
                </a:schemeClr>
              </a:gs>
            </a:gsLst>
            <a:lin ang="5400000" scaled="0"/>
            <a:tileRect/>
          </a:gradFill>
        </p:grpSpPr>
        <p:sp>
          <p:nvSpPr>
            <p:cNvPr id="40" name="Freeform 32">
              <a:extLst>
                <a:ext uri="{FF2B5EF4-FFF2-40B4-BE49-F238E27FC236}">
                  <a16:creationId xmlns:a16="http://schemas.microsoft.com/office/drawing/2014/main" id="{BF4365F4-C63C-4FC2-907B-1F7D414B9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9" name="Freeform 33">
              <a:extLst>
                <a:ext uri="{FF2B5EF4-FFF2-40B4-BE49-F238E27FC236}">
                  <a16:creationId xmlns:a16="http://schemas.microsoft.com/office/drawing/2014/main" id="{B0538225-01AB-41C4-9A02-FE1BD81D62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2" name="Freeform 34">
              <a:extLst>
                <a:ext uri="{FF2B5EF4-FFF2-40B4-BE49-F238E27FC236}">
                  <a16:creationId xmlns:a16="http://schemas.microsoft.com/office/drawing/2014/main" id="{66942F07-D7CC-49EB-BF73-8B94D5F4FC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35">
              <a:extLst>
                <a:ext uri="{FF2B5EF4-FFF2-40B4-BE49-F238E27FC236}">
                  <a16:creationId xmlns:a16="http://schemas.microsoft.com/office/drawing/2014/main" id="{4D3CACE0-3AC7-4A9F-9A3F-1694ACCD4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36">
              <a:extLst>
                <a:ext uri="{FF2B5EF4-FFF2-40B4-BE49-F238E27FC236}">
                  <a16:creationId xmlns:a16="http://schemas.microsoft.com/office/drawing/2014/main" id="{19063B47-FBFB-4EA1-A3FB-BECE005F48B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37">
              <a:extLst>
                <a:ext uri="{FF2B5EF4-FFF2-40B4-BE49-F238E27FC236}">
                  <a16:creationId xmlns:a16="http://schemas.microsoft.com/office/drawing/2014/main" id="{B856863B-C809-4C31-94D0-659A91851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8">
              <a:extLst>
                <a:ext uri="{FF2B5EF4-FFF2-40B4-BE49-F238E27FC236}">
                  <a16:creationId xmlns:a16="http://schemas.microsoft.com/office/drawing/2014/main" id="{298CB3D7-7373-4AC6-9E2C-4AFDDE2802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9">
              <a:extLst>
                <a:ext uri="{FF2B5EF4-FFF2-40B4-BE49-F238E27FC236}">
                  <a16:creationId xmlns:a16="http://schemas.microsoft.com/office/drawing/2014/main" id="{7DE09F1B-2326-4ED3-B63B-A30815DDE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8" name="Freeform 40">
              <a:extLst>
                <a:ext uri="{FF2B5EF4-FFF2-40B4-BE49-F238E27FC236}">
                  <a16:creationId xmlns:a16="http://schemas.microsoft.com/office/drawing/2014/main" id="{2498F244-3CE6-4D90-B5CF-5189DB17D0D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Rectangle 41">
              <a:extLst>
                <a:ext uri="{FF2B5EF4-FFF2-40B4-BE49-F238E27FC236}">
                  <a16:creationId xmlns:a16="http://schemas.microsoft.com/office/drawing/2014/main" id="{9A30DD13-FA10-4B9F-8B4D-97B7287B82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1660104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B61375F2-60B1-44ED-B60A-019C4BD5A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alpha val="60000"/>
                </a:schemeClr>
              </a:gs>
              <a:gs pos="100000">
                <a:schemeClr val="bg2">
                  <a:lumMod val="60000"/>
                  <a:lumOff val="40000"/>
                  <a:alpha val="80000"/>
                </a:schemeClr>
              </a:gs>
            </a:gsLst>
            <a:lin ang="5400000" scaled="0"/>
            <a:tileRect/>
          </a:gradFill>
        </p:grpSpPr>
        <p:sp>
          <p:nvSpPr>
            <p:cNvPr id="46"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47"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8"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0"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1"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2"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3"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4"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5"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6"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7"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58"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9"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0"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1"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2"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63"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4"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5"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6"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7"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8"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9"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0"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1"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2"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99D5FA08-DA6F-DF81-99C0-440025EACB19}"/>
              </a:ext>
            </a:extLst>
          </p:cNvPr>
          <p:cNvSpPr>
            <a:spLocks noGrp="1"/>
          </p:cNvSpPr>
          <p:nvPr>
            <p:ph type="title"/>
          </p:nvPr>
        </p:nvSpPr>
        <p:spPr>
          <a:xfrm>
            <a:off x="1117372" y="-188422"/>
            <a:ext cx="9905998" cy="1478570"/>
          </a:xfrm>
        </p:spPr>
        <p:txBody>
          <a:bodyPr>
            <a:normAutofit/>
          </a:bodyPr>
          <a:lstStyle/>
          <a:p>
            <a:r>
              <a:rPr lang="en-US" dirty="0"/>
              <a:t>Things to know</a:t>
            </a:r>
          </a:p>
        </p:txBody>
      </p:sp>
      <p:sp>
        <p:nvSpPr>
          <p:cNvPr id="38" name="Content Placeholder 2">
            <a:extLst>
              <a:ext uri="{FF2B5EF4-FFF2-40B4-BE49-F238E27FC236}">
                <a16:creationId xmlns:a16="http://schemas.microsoft.com/office/drawing/2014/main" id="{944DCCB2-1237-69C5-C35D-6ED379E09004}"/>
              </a:ext>
            </a:extLst>
          </p:cNvPr>
          <p:cNvSpPr>
            <a:spLocks noGrp="1"/>
          </p:cNvSpPr>
          <p:nvPr>
            <p:ph idx="1"/>
          </p:nvPr>
        </p:nvSpPr>
        <p:spPr>
          <a:xfrm>
            <a:off x="1333499" y="903288"/>
            <a:ext cx="9905999" cy="3541714"/>
          </a:xfrm>
        </p:spPr>
        <p:txBody>
          <a:bodyPr>
            <a:noAutofit/>
          </a:bodyPr>
          <a:lstStyle/>
          <a:p>
            <a:pPr>
              <a:lnSpc>
                <a:spcPct val="110000"/>
              </a:lnSpc>
            </a:pPr>
            <a:r>
              <a:rPr lang="en-US" sz="2000" dirty="0"/>
              <a:t>Less manual entry is better prior to syncing because the integration is designed to “fill in the blank”</a:t>
            </a:r>
          </a:p>
          <a:p>
            <a:pPr>
              <a:lnSpc>
                <a:spcPct val="110000"/>
              </a:lnSpc>
            </a:pPr>
            <a:r>
              <a:rPr lang="en-US" sz="2000" dirty="0"/>
              <a:t>Common record fields in both systems are designed for the data to be entered as it was intended.</a:t>
            </a:r>
          </a:p>
          <a:p>
            <a:pPr>
              <a:lnSpc>
                <a:spcPct val="110000"/>
              </a:lnSpc>
            </a:pPr>
            <a:r>
              <a:rPr lang="en-US" sz="2000" dirty="0"/>
              <a:t>If you choose to use fields for data other than intended, please be sure to use the corresponding field in Contractor Foreman the same way otherwise duplicate records will happen. </a:t>
            </a:r>
          </a:p>
          <a:p>
            <a:pPr>
              <a:lnSpc>
                <a:spcPct val="110000"/>
              </a:lnSpc>
            </a:pPr>
            <a:r>
              <a:rPr lang="en-US" sz="2000" dirty="0"/>
              <a:t>Once the sync is complete records from each system will reflect the same in each system, yet project transactions will remain in their respective systems as before the integration. </a:t>
            </a:r>
          </a:p>
          <a:p>
            <a:pPr>
              <a:lnSpc>
                <a:spcPct val="110000"/>
              </a:lnSpc>
            </a:pPr>
            <a:r>
              <a:rPr lang="en-US" sz="2000" dirty="0"/>
              <a:t>Take a deep breath and know that the integration process will not affect current QuickBooks financial data in a negative way or “mess up your QuickBooks”. After over 500 integrations, none have never resorted in this type of situation. Therefore, using trial data to “test” the integration is not necessary and a waste of your integration time. </a:t>
            </a:r>
          </a:p>
          <a:p>
            <a:pPr>
              <a:lnSpc>
                <a:spcPct val="110000"/>
              </a:lnSpc>
            </a:pPr>
            <a:endParaRPr lang="en-US" sz="1800" dirty="0"/>
          </a:p>
          <a:p>
            <a:pPr marL="0" indent="0">
              <a:lnSpc>
                <a:spcPct val="110000"/>
              </a:lnSpc>
              <a:buNone/>
            </a:pPr>
            <a:endParaRPr lang="en-US" sz="1800" dirty="0"/>
          </a:p>
          <a:p>
            <a:pPr marL="0" indent="0">
              <a:lnSpc>
                <a:spcPct val="110000"/>
              </a:lnSpc>
              <a:buNone/>
            </a:pPr>
            <a:endParaRPr lang="en-US" sz="1800" dirty="0"/>
          </a:p>
        </p:txBody>
      </p:sp>
      <p:grpSp>
        <p:nvGrpSpPr>
          <p:cNvPr id="74" name="Group 73">
            <a:extLst>
              <a:ext uri="{FF2B5EF4-FFF2-40B4-BE49-F238E27FC236}">
                <a16:creationId xmlns:a16="http://schemas.microsoft.com/office/drawing/2014/main" id="{B485B3F6-654D-4842-A2DE-677D12FED4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60000"/>
                </a:schemeClr>
              </a:gs>
              <a:gs pos="100000">
                <a:schemeClr val="bg2">
                  <a:lumMod val="60000"/>
                  <a:lumOff val="40000"/>
                  <a:alpha val="60000"/>
                </a:schemeClr>
              </a:gs>
            </a:gsLst>
            <a:lin ang="5400000" scaled="0"/>
            <a:tileRect/>
          </a:gradFill>
        </p:grpSpPr>
        <p:sp>
          <p:nvSpPr>
            <p:cNvPr id="75" name="Freeform 32">
              <a:extLst>
                <a:ext uri="{FF2B5EF4-FFF2-40B4-BE49-F238E27FC236}">
                  <a16:creationId xmlns:a16="http://schemas.microsoft.com/office/drawing/2014/main" id="{BF4365F4-C63C-4FC2-907B-1F7D414B9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6" name="Freeform 33">
              <a:extLst>
                <a:ext uri="{FF2B5EF4-FFF2-40B4-BE49-F238E27FC236}">
                  <a16:creationId xmlns:a16="http://schemas.microsoft.com/office/drawing/2014/main" id="{B0538225-01AB-41C4-9A02-FE1BD81D62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7" name="Freeform 34">
              <a:extLst>
                <a:ext uri="{FF2B5EF4-FFF2-40B4-BE49-F238E27FC236}">
                  <a16:creationId xmlns:a16="http://schemas.microsoft.com/office/drawing/2014/main" id="{66942F07-D7CC-49EB-BF73-8B94D5F4FC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8" name="Freeform 35">
              <a:extLst>
                <a:ext uri="{FF2B5EF4-FFF2-40B4-BE49-F238E27FC236}">
                  <a16:creationId xmlns:a16="http://schemas.microsoft.com/office/drawing/2014/main" id="{4D3CACE0-3AC7-4A9F-9A3F-1694ACCD4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9" name="Freeform 36">
              <a:extLst>
                <a:ext uri="{FF2B5EF4-FFF2-40B4-BE49-F238E27FC236}">
                  <a16:creationId xmlns:a16="http://schemas.microsoft.com/office/drawing/2014/main" id="{19063B47-FBFB-4EA1-A3FB-BECE005F48B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0" name="Freeform 37">
              <a:extLst>
                <a:ext uri="{FF2B5EF4-FFF2-40B4-BE49-F238E27FC236}">
                  <a16:creationId xmlns:a16="http://schemas.microsoft.com/office/drawing/2014/main" id="{B856863B-C809-4C31-94D0-659A91851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1" name="Freeform 38">
              <a:extLst>
                <a:ext uri="{FF2B5EF4-FFF2-40B4-BE49-F238E27FC236}">
                  <a16:creationId xmlns:a16="http://schemas.microsoft.com/office/drawing/2014/main" id="{298CB3D7-7373-4AC6-9E2C-4AFDDE2802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2" name="Freeform 39">
              <a:extLst>
                <a:ext uri="{FF2B5EF4-FFF2-40B4-BE49-F238E27FC236}">
                  <a16:creationId xmlns:a16="http://schemas.microsoft.com/office/drawing/2014/main" id="{7DE09F1B-2326-4ED3-B63B-A30815DDE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3" name="Freeform 40">
              <a:extLst>
                <a:ext uri="{FF2B5EF4-FFF2-40B4-BE49-F238E27FC236}">
                  <a16:creationId xmlns:a16="http://schemas.microsoft.com/office/drawing/2014/main" id="{2498F244-3CE6-4D90-B5CF-5189DB17D0D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4" name="Rectangle 41">
              <a:extLst>
                <a:ext uri="{FF2B5EF4-FFF2-40B4-BE49-F238E27FC236}">
                  <a16:creationId xmlns:a16="http://schemas.microsoft.com/office/drawing/2014/main" id="{9A30DD13-FA10-4B9F-8B4D-97B7287B82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987141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id="{B61375F2-60B1-44ED-B60A-019C4BD5A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alpha val="60000"/>
                </a:schemeClr>
              </a:gs>
              <a:gs pos="100000">
                <a:schemeClr val="bg2">
                  <a:lumMod val="60000"/>
                  <a:lumOff val="40000"/>
                  <a:alpha val="80000"/>
                </a:schemeClr>
              </a:gs>
            </a:gsLst>
            <a:lin ang="5400000" scaled="0"/>
            <a:tileRect/>
          </a:gra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le 1">
            <a:extLst>
              <a:ext uri="{FF2B5EF4-FFF2-40B4-BE49-F238E27FC236}">
                <a16:creationId xmlns:a16="http://schemas.microsoft.com/office/drawing/2014/main" id="{D5615258-CAF4-0F1D-7705-08DED85D8913}"/>
              </a:ext>
            </a:extLst>
          </p:cNvPr>
          <p:cNvSpPr>
            <a:spLocks noGrp="1"/>
          </p:cNvSpPr>
          <p:nvPr>
            <p:ph type="title"/>
          </p:nvPr>
        </p:nvSpPr>
        <p:spPr>
          <a:xfrm>
            <a:off x="1141413" y="618518"/>
            <a:ext cx="9905998" cy="1478570"/>
          </a:xfrm>
        </p:spPr>
        <p:txBody>
          <a:bodyPr>
            <a:normAutofit/>
          </a:bodyPr>
          <a:lstStyle/>
          <a:p>
            <a:r>
              <a:rPr lang="en-US" dirty="0"/>
              <a:t>Customer Records</a:t>
            </a:r>
          </a:p>
        </p:txBody>
      </p:sp>
      <p:sp>
        <p:nvSpPr>
          <p:cNvPr id="38" name="Content Placeholder 2">
            <a:extLst>
              <a:ext uri="{FF2B5EF4-FFF2-40B4-BE49-F238E27FC236}">
                <a16:creationId xmlns:a16="http://schemas.microsoft.com/office/drawing/2014/main" id="{47A94E51-F9FF-D913-2F06-0790BA739D06}"/>
              </a:ext>
            </a:extLst>
          </p:cNvPr>
          <p:cNvSpPr>
            <a:spLocks noGrp="1"/>
          </p:cNvSpPr>
          <p:nvPr>
            <p:ph idx="1"/>
          </p:nvPr>
        </p:nvSpPr>
        <p:spPr>
          <a:xfrm>
            <a:off x="1141412" y="1730375"/>
            <a:ext cx="9905999" cy="4060826"/>
          </a:xfrm>
        </p:spPr>
        <p:txBody>
          <a:bodyPr>
            <a:normAutofit fontScale="70000" lnSpcReduction="20000"/>
          </a:bodyPr>
          <a:lstStyle/>
          <a:p>
            <a:r>
              <a:rPr lang="en-US" dirty="0"/>
              <a:t>Customer Records are either an individual or a company in which you're billing. </a:t>
            </a:r>
          </a:p>
          <a:p>
            <a:r>
              <a:rPr lang="en-US" dirty="0"/>
              <a:t>Projects from Contractor Foreman will sync over as sub-customers. Therefore, we recommend that you don’t use project names as customers in QuickBooks or you will have the same names for both customer and sub-customer.</a:t>
            </a:r>
          </a:p>
          <a:p>
            <a:r>
              <a:rPr lang="en-US" dirty="0"/>
              <a:t> If you use anything other than [First, Last Name or Company Name] as customers, such as addresses, or even [Last Name, First] you must maintain this structure in Contractor Foreman as well or you will constantly create duplicates. (Not recommended)</a:t>
            </a:r>
          </a:p>
          <a:p>
            <a:r>
              <a:rPr lang="en-US" dirty="0"/>
              <a:t>Note: If your customers are based on a three or four tier structure (Main-customer: locations: projects) than you should set up a post integration meeting to address the best way to enter these in QBDT and CF because the integration is only based on a two-tier structure</a:t>
            </a:r>
          </a:p>
          <a:p>
            <a:r>
              <a:rPr lang="en-US" dirty="0"/>
              <a:t>Make sure to archive any customers that you don’t want to sync to Contractor Foreman</a:t>
            </a:r>
          </a:p>
          <a:p>
            <a:r>
              <a:rPr lang="en-US" dirty="0"/>
              <a:t>See Illustration on the next page.</a:t>
            </a:r>
          </a:p>
          <a:p>
            <a:endParaRPr lang="en-US" dirty="0"/>
          </a:p>
          <a:p>
            <a:endParaRPr lang="en-US" sz="1700" dirty="0"/>
          </a:p>
          <a:p>
            <a:endParaRPr lang="en-US" dirty="0"/>
          </a:p>
          <a:p>
            <a:endParaRPr lang="en-US" dirty="0"/>
          </a:p>
        </p:txBody>
      </p:sp>
      <p:grpSp>
        <p:nvGrpSpPr>
          <p:cNvPr id="50" name="Group 38">
            <a:extLst>
              <a:ext uri="{FF2B5EF4-FFF2-40B4-BE49-F238E27FC236}">
                <a16:creationId xmlns:a16="http://schemas.microsoft.com/office/drawing/2014/main" id="{B485B3F6-654D-4842-A2DE-677D12FED4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60000"/>
                </a:schemeClr>
              </a:gs>
              <a:gs pos="100000">
                <a:schemeClr val="bg2">
                  <a:lumMod val="60000"/>
                  <a:lumOff val="40000"/>
                  <a:alpha val="60000"/>
                </a:schemeClr>
              </a:gs>
            </a:gsLst>
            <a:lin ang="5400000" scaled="0"/>
            <a:tileRect/>
          </a:gradFill>
        </p:grpSpPr>
        <p:sp>
          <p:nvSpPr>
            <p:cNvPr id="40" name="Freeform 32">
              <a:extLst>
                <a:ext uri="{FF2B5EF4-FFF2-40B4-BE49-F238E27FC236}">
                  <a16:creationId xmlns:a16="http://schemas.microsoft.com/office/drawing/2014/main" id="{BF4365F4-C63C-4FC2-907B-1F7D414B95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1" name="Freeform 33">
              <a:extLst>
                <a:ext uri="{FF2B5EF4-FFF2-40B4-BE49-F238E27FC236}">
                  <a16:creationId xmlns:a16="http://schemas.microsoft.com/office/drawing/2014/main" id="{B0538225-01AB-41C4-9A02-FE1BD81D62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2" name="Freeform 34">
              <a:extLst>
                <a:ext uri="{FF2B5EF4-FFF2-40B4-BE49-F238E27FC236}">
                  <a16:creationId xmlns:a16="http://schemas.microsoft.com/office/drawing/2014/main" id="{66942F07-D7CC-49EB-BF73-8B94D5F4FC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35">
              <a:extLst>
                <a:ext uri="{FF2B5EF4-FFF2-40B4-BE49-F238E27FC236}">
                  <a16:creationId xmlns:a16="http://schemas.microsoft.com/office/drawing/2014/main" id="{4D3CACE0-3AC7-4A9F-9A3F-1694ACCD47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36">
              <a:extLst>
                <a:ext uri="{FF2B5EF4-FFF2-40B4-BE49-F238E27FC236}">
                  <a16:creationId xmlns:a16="http://schemas.microsoft.com/office/drawing/2014/main" id="{19063B47-FBFB-4EA1-A3FB-BECE005F48B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37">
              <a:extLst>
                <a:ext uri="{FF2B5EF4-FFF2-40B4-BE49-F238E27FC236}">
                  <a16:creationId xmlns:a16="http://schemas.microsoft.com/office/drawing/2014/main" id="{B856863B-C809-4C31-94D0-659A918513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8">
              <a:extLst>
                <a:ext uri="{FF2B5EF4-FFF2-40B4-BE49-F238E27FC236}">
                  <a16:creationId xmlns:a16="http://schemas.microsoft.com/office/drawing/2014/main" id="{298CB3D7-7373-4AC6-9E2C-4AFDDE2802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9">
              <a:extLst>
                <a:ext uri="{FF2B5EF4-FFF2-40B4-BE49-F238E27FC236}">
                  <a16:creationId xmlns:a16="http://schemas.microsoft.com/office/drawing/2014/main" id="{7DE09F1B-2326-4ED3-B63B-A30815DDEC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8" name="Freeform 40">
              <a:extLst>
                <a:ext uri="{FF2B5EF4-FFF2-40B4-BE49-F238E27FC236}">
                  <a16:creationId xmlns:a16="http://schemas.microsoft.com/office/drawing/2014/main" id="{2498F244-3CE6-4D90-B5CF-5189DB17D0D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Rectangle 41">
              <a:extLst>
                <a:ext uri="{FF2B5EF4-FFF2-40B4-BE49-F238E27FC236}">
                  <a16:creationId xmlns:a16="http://schemas.microsoft.com/office/drawing/2014/main" id="{9A30DD13-FA10-4B9F-8B4D-97B7287B82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410373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AD904-58FF-1741-D46E-8B153FB9038A}"/>
              </a:ext>
            </a:extLst>
          </p:cNvPr>
          <p:cNvSpPr>
            <a:spLocks noGrp="1"/>
          </p:cNvSpPr>
          <p:nvPr>
            <p:ph type="title"/>
          </p:nvPr>
        </p:nvSpPr>
        <p:spPr/>
        <p:txBody>
          <a:bodyPr/>
          <a:lstStyle/>
          <a:p>
            <a:pPr algn="ctr"/>
            <a:r>
              <a:rPr lang="en-US" dirty="0"/>
              <a:t>Illustration of how Duplicates happen</a:t>
            </a:r>
          </a:p>
        </p:txBody>
      </p:sp>
      <p:cxnSp>
        <p:nvCxnSpPr>
          <p:cNvPr id="91" name="Connector: Elbow 90">
            <a:extLst>
              <a:ext uri="{FF2B5EF4-FFF2-40B4-BE49-F238E27FC236}">
                <a16:creationId xmlns:a16="http://schemas.microsoft.com/office/drawing/2014/main" id="{83612F7A-F9A2-9241-5158-437302D908E2}"/>
              </a:ext>
            </a:extLst>
          </p:cNvPr>
          <p:cNvCxnSpPr/>
          <p:nvPr/>
        </p:nvCxnSpPr>
        <p:spPr>
          <a:xfrm flipV="1">
            <a:off x="3078480" y="6890385"/>
            <a:ext cx="586740" cy="647700"/>
          </a:xfrm>
          <a:prstGeom prst="bent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2" name="Connector: Elbow 91">
            <a:extLst>
              <a:ext uri="{FF2B5EF4-FFF2-40B4-BE49-F238E27FC236}">
                <a16:creationId xmlns:a16="http://schemas.microsoft.com/office/drawing/2014/main" id="{461C7173-5D3E-AA2E-F9CA-8E225BC29F54}"/>
              </a:ext>
            </a:extLst>
          </p:cNvPr>
          <p:cNvCxnSpPr/>
          <p:nvPr/>
        </p:nvCxnSpPr>
        <p:spPr>
          <a:xfrm flipH="1" flipV="1">
            <a:off x="2682240" y="6837045"/>
            <a:ext cx="1021080" cy="586740"/>
          </a:xfrm>
          <a:prstGeom prst="bentConnector3">
            <a:avLst>
              <a:gd name="adj1" fmla="val 46104"/>
            </a:avLst>
          </a:prstGeom>
          <a:noFill/>
          <a:ln w="6350" cap="flat" cmpd="sng" algn="ctr">
            <a:solidFill>
              <a:srgbClr val="4472C4"/>
            </a:solidFill>
            <a:prstDash val="solid"/>
            <a:miter lim="800000"/>
            <a:headEnd type="triangle"/>
            <a:tailEnd type="triangle"/>
          </a:ln>
          <a:effectLst/>
        </p:spPr>
      </p:cxnSp>
      <p:pic>
        <p:nvPicPr>
          <p:cNvPr id="101" name="Content Placeholder 100" descr="Chart, diagram, box and whisker chart">
            <a:extLst>
              <a:ext uri="{FF2B5EF4-FFF2-40B4-BE49-F238E27FC236}">
                <a16:creationId xmlns:a16="http://schemas.microsoft.com/office/drawing/2014/main" id="{3CDAD240-45F4-5259-FFCB-68C42DE4447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1036" y="2323322"/>
            <a:ext cx="9349030" cy="2747892"/>
          </a:xfrm>
        </p:spPr>
      </p:pic>
    </p:spTree>
    <p:extLst>
      <p:ext uri="{BB962C8B-B14F-4D97-AF65-F5344CB8AC3E}">
        <p14:creationId xmlns:p14="http://schemas.microsoft.com/office/powerpoint/2010/main" val="3729901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B231E-EDBD-D380-BC23-CC0E7D48880E}"/>
              </a:ext>
            </a:extLst>
          </p:cNvPr>
          <p:cNvSpPr>
            <a:spLocks noGrp="1"/>
          </p:cNvSpPr>
          <p:nvPr>
            <p:ph type="title"/>
          </p:nvPr>
        </p:nvSpPr>
        <p:spPr/>
        <p:txBody>
          <a:bodyPr/>
          <a:lstStyle/>
          <a:p>
            <a:r>
              <a:rPr lang="en-US" dirty="0"/>
              <a:t>Correct way to avoid duplicates</a:t>
            </a:r>
          </a:p>
        </p:txBody>
      </p:sp>
      <p:pic>
        <p:nvPicPr>
          <p:cNvPr id="6" name="Content Placeholder 5" descr="Chart&#10;&#10;Description automatically generated">
            <a:extLst>
              <a:ext uri="{FF2B5EF4-FFF2-40B4-BE49-F238E27FC236}">
                <a16:creationId xmlns:a16="http://schemas.microsoft.com/office/drawing/2014/main" id="{7903B973-F56E-A1ED-91F6-7FCC014148F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8473" y="2326457"/>
            <a:ext cx="10955054" cy="2434456"/>
          </a:xfrm>
        </p:spPr>
      </p:pic>
    </p:spTree>
    <p:extLst>
      <p:ext uri="{BB962C8B-B14F-4D97-AF65-F5344CB8AC3E}">
        <p14:creationId xmlns:p14="http://schemas.microsoft.com/office/powerpoint/2010/main" val="2294293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E00F4-ED31-20B8-A874-EC2486720E1A}"/>
              </a:ext>
            </a:extLst>
          </p:cNvPr>
          <p:cNvSpPr>
            <a:spLocks noGrp="1"/>
          </p:cNvSpPr>
          <p:nvPr>
            <p:ph type="title"/>
          </p:nvPr>
        </p:nvSpPr>
        <p:spPr/>
        <p:txBody>
          <a:bodyPr/>
          <a:lstStyle/>
          <a:p>
            <a:r>
              <a:rPr lang="en-US" dirty="0"/>
              <a:t>Vendor Records</a:t>
            </a:r>
          </a:p>
        </p:txBody>
      </p:sp>
      <p:sp>
        <p:nvSpPr>
          <p:cNvPr id="3" name="Content Placeholder 2">
            <a:extLst>
              <a:ext uri="{FF2B5EF4-FFF2-40B4-BE49-F238E27FC236}">
                <a16:creationId xmlns:a16="http://schemas.microsoft.com/office/drawing/2014/main" id="{8D5768C8-80CC-EDB9-CC43-79ACAD2D2A2C}"/>
              </a:ext>
            </a:extLst>
          </p:cNvPr>
          <p:cNvSpPr>
            <a:spLocks noGrp="1"/>
          </p:cNvSpPr>
          <p:nvPr>
            <p:ph idx="1"/>
          </p:nvPr>
        </p:nvSpPr>
        <p:spPr/>
        <p:txBody>
          <a:bodyPr/>
          <a:lstStyle/>
          <a:p>
            <a:r>
              <a:rPr lang="en-US" dirty="0"/>
              <a:t>Same rules apply as customer records. Each record in either system must reflect the same information. If a record is only in one system let the integration create a new record. Manually entering information or even uploading information from QuickBooks to Contractor Foreman can cause syncing issues.</a:t>
            </a:r>
          </a:p>
          <a:p>
            <a:r>
              <a:rPr lang="en-US" dirty="0"/>
              <a:t>Make sure to archive any vendors that you don’t want to sync to Contractor Foreman</a:t>
            </a:r>
          </a:p>
          <a:p>
            <a:endParaRPr lang="en-US" dirty="0"/>
          </a:p>
        </p:txBody>
      </p:sp>
    </p:spTree>
    <p:extLst>
      <p:ext uri="{BB962C8B-B14F-4D97-AF65-F5344CB8AC3E}">
        <p14:creationId xmlns:p14="http://schemas.microsoft.com/office/powerpoint/2010/main" val="3201534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0CE0C-2CDD-8733-B20A-8773FDAFDA16}"/>
              </a:ext>
            </a:extLst>
          </p:cNvPr>
          <p:cNvSpPr>
            <a:spLocks noGrp="1"/>
          </p:cNvSpPr>
          <p:nvPr>
            <p:ph type="title"/>
          </p:nvPr>
        </p:nvSpPr>
        <p:spPr/>
        <p:txBody>
          <a:bodyPr/>
          <a:lstStyle/>
          <a:p>
            <a:r>
              <a:rPr lang="en-US" dirty="0"/>
              <a:t>Employee Records</a:t>
            </a:r>
          </a:p>
        </p:txBody>
      </p:sp>
      <p:sp>
        <p:nvSpPr>
          <p:cNvPr id="3" name="Content Placeholder 2">
            <a:extLst>
              <a:ext uri="{FF2B5EF4-FFF2-40B4-BE49-F238E27FC236}">
                <a16:creationId xmlns:a16="http://schemas.microsoft.com/office/drawing/2014/main" id="{E55121FB-5D01-29F0-CA3C-63C65B0BFED5}"/>
              </a:ext>
            </a:extLst>
          </p:cNvPr>
          <p:cNvSpPr>
            <a:spLocks noGrp="1"/>
          </p:cNvSpPr>
          <p:nvPr>
            <p:ph idx="1"/>
          </p:nvPr>
        </p:nvSpPr>
        <p:spPr/>
        <p:txBody>
          <a:bodyPr/>
          <a:lstStyle/>
          <a:p>
            <a:r>
              <a:rPr lang="en-US" dirty="0"/>
              <a:t>If Users in Contractor Foreman are created prior to the integration just be sure that the employee information is identical to what you have in QuickBooks.</a:t>
            </a:r>
          </a:p>
          <a:p>
            <a:r>
              <a:rPr lang="en-US" dirty="0"/>
              <a:t>Different variations of a name can create duplicate employee records.</a:t>
            </a:r>
          </a:p>
          <a:p>
            <a:r>
              <a:rPr lang="en-US" dirty="0"/>
              <a:t>Make sure to archive any employees that you don’t want to sync to Contractor Foreman</a:t>
            </a:r>
          </a:p>
          <a:p>
            <a:endParaRPr lang="en-US" dirty="0"/>
          </a:p>
        </p:txBody>
      </p:sp>
    </p:spTree>
    <p:extLst>
      <p:ext uri="{BB962C8B-B14F-4D97-AF65-F5344CB8AC3E}">
        <p14:creationId xmlns:p14="http://schemas.microsoft.com/office/powerpoint/2010/main" val="4924755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3424</TotalTime>
  <Words>1827</Words>
  <Application>Microsoft Office PowerPoint</Application>
  <PresentationFormat>Widescreen</PresentationFormat>
  <Paragraphs>90</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Tw Cen MT</vt:lpstr>
      <vt:lpstr>Circuit</vt:lpstr>
      <vt:lpstr>Pre-Integration </vt:lpstr>
      <vt:lpstr>What we will Discuss</vt:lpstr>
      <vt:lpstr>What Syncs and how?</vt:lpstr>
      <vt:lpstr>Things to know</vt:lpstr>
      <vt:lpstr>Customer Records</vt:lpstr>
      <vt:lpstr>Illustration of how Duplicates happen</vt:lpstr>
      <vt:lpstr>Correct way to avoid duplicates</vt:lpstr>
      <vt:lpstr>Vendor Records</vt:lpstr>
      <vt:lpstr>Employee Records</vt:lpstr>
      <vt:lpstr>Projects</vt:lpstr>
      <vt:lpstr>Final records Recap</vt:lpstr>
      <vt:lpstr>Cost Codes</vt:lpstr>
      <vt:lpstr>Cost Codes (Cont.) </vt:lpstr>
      <vt:lpstr>How Products and Services are to be structured in QBO.  A Parent code in Contractor Foreman (Doors &amp; Windows as shown below) are listed as Categories in QuickBooks Online.  Child codes in Contractor Foreman (Double Hung: as shown Below) are Products/Services in QuickBooks Online.  Make sure to archive any unused cost codes prior to the integration  </vt:lpstr>
      <vt:lpstr>How the Items list in QBDT with look and import into Contractor Foreman  Electrical Power Generation is the Parent Code in Contractor Foreman and the equivalent of Item in QuickBooks Desktop.    Commissioning of Electrical Power is a Child Code in Contractor Foreman and the equivalent of a sub-item in QB Desktop.  Make sure to archive any unused cost codes prior to the integration. </vt:lpstr>
      <vt:lpstr>The Syncing difference between QBO and QBDT with the integration tool.</vt:lpstr>
      <vt:lpstr>QuickBooks Desktop Only Clients</vt:lpstr>
      <vt:lpstr>You are ready to integrate.</vt:lpstr>
      <vt:lpstr>Additional Trainings Available (Hourly rates apply)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Pre-Integration </dc:title>
  <dc:creator>Amber Wells</dc:creator>
  <cp:lastModifiedBy>Amber Wells</cp:lastModifiedBy>
  <cp:revision>1</cp:revision>
  <dcterms:created xsi:type="dcterms:W3CDTF">2022-08-29T19:49:32Z</dcterms:created>
  <dcterms:modified xsi:type="dcterms:W3CDTF">2022-10-09T19:26:40Z</dcterms:modified>
</cp:coreProperties>
</file>