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47EA3-DD22-433D-B709-A04E2EF3371D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3BB5E-CDD0-4811-AAB2-A2E352DCE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435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5E7DE-3FD8-418A-86CB-9AFB34562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A713F-FCED-4FF3-97D7-00F5F8906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A9AAB7-9440-48FC-B13F-D03416BB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E5B82-0BD7-45EE-8B38-81B320FE20C6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3D049-E86D-4B33-8662-CFB1BD95A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A4450-44ED-4F95-9D05-49BADDEBB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50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231E-B843-464E-9A66-AB100DCF1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8E09A3-827E-4281-BB06-59F3D4B14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F54A2-4017-4112-A6C1-A5FF983E6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835A0-25EE-478D-B0D4-1AAE29E41245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94530-0FE1-4A3C-ADED-05677609C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15A89-2753-4199-A61D-22AE03BC0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5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A38758-2942-4BE8-B3FC-E8910D2AF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47D8FC-C3B6-4B82-A90E-FC08CA0A8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FF2B4-A3B7-42D6-9A33-EA9F99B48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15D22-306D-490D-8BC9-C94CB453FB22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5ED1F-2218-4A46-8AA8-42BD21896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37890-D734-47C6-BA13-15659D061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59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C2556-F93D-41B2-840D-3103A96A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15905-48DE-4525-A0D5-562967C69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511C4-A4F0-423A-A55E-35B2DEC99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66F2-04BD-4C59-963D-AF4D0267CA72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D49B9-069E-465A-BCED-DB66F29D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7365C-0A7F-4958-844C-D59D91FF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58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0C12-1F1A-4A2D-B176-D8050349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E227A-5491-46CA-B6F4-1106011D0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01A5F-C646-440D-B7D0-16D3CE34E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60E7-E179-4E62-8ACA-42468E5EBC98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BE424-BFAA-40F4-A304-E831F7115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55BA3-C425-4650-AFE8-CD2D4268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44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5B0D-A3AA-49ED-B3FF-C3F39CBC0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264CC-30A0-4577-8967-F8C16679D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947BD-3AA1-48C3-A506-34895AF39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7B7AD-FF09-4C62-9565-4B8FC804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07140-6CBB-4F0E-AA86-40AA508E33C2}" type="datetime1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FD27C-B406-4A03-9BC0-1CA044D44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85660-F1BA-418F-A693-8F7B725E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85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F803-D821-4CF7-86F0-94B7438B8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92712A-9B43-4EC7-BB57-F91B7277E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FECEC-79F0-4941-986C-395165DDE1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D3DE0-1148-4340-A98E-0874C3A9E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BB2DE-7729-4F69-ABEA-A9582F061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A6609-1D75-4F20-BBF2-689833B43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10FAD-76E4-4BD1-A159-C8137E0A55F8}" type="datetime1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C6AC4-674A-4337-837D-F16392427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17400-AA07-4A86-8FCB-B7138780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15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557B-05B1-4768-80CB-F2E1E966F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693C32-BCD9-4D6C-8303-643BC94AF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9E0C8-7B78-462F-88E5-8787E46B8356}" type="datetime1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F77A4-AFE6-4373-A36C-9F741C07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4FF6B-C1CB-4D23-A19B-FECE30A6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04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552C7-8037-489C-8A93-4EC2831C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50DF1-E170-4E7A-BFF1-ECFBE3F83DBF}" type="datetime1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C74488-35DE-425D-9BF5-250717E51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9B501B-E3C1-43D7-82C4-4F6BE525E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74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C2DBC-45D3-46AC-B492-BE3F217AB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2D76D-CAF4-48B8-9498-8680011E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AE8D6-7EB0-46AB-96E8-D65959690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888E0-AA97-444A-B14A-98311E01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C21C8-BA4F-4A18-9DEF-53A4D0B0A99B}" type="datetime1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E1283-FA7A-4F52-BBBD-BFC25F411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7F771-9DB2-4166-A23C-7D8D899F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33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A75A0-F5DE-4D69-916D-09E9B310B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3039DA-DF2F-4446-BE46-4FE3544238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C7283-61E3-42FC-800B-5C914AFE6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954F9-D54C-4F80-853F-24229C26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ADA10-A871-4777-A5BB-495881856C8C}" type="datetime1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7B76EA-1036-49B0-BC66-8AAB7C8B4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6E28B-BD40-46D6-8093-9F53F1E67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54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AFD05-E27D-4DBD-92FE-AAD073C6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06C75-728E-48BB-B26F-D281015C9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CC1C4-B203-400C-80EA-46ADF5511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BD8B9-87A8-4210-9962-F4BE9D3AC10C}" type="datetime1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4EA3-1A08-4DB0-88B7-FC1BCC1BD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Sarah SquarEd Ltd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6D8A2-B319-4DFB-B37F-572D5334A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FAC8E-59F9-4759-8B47-537BC8442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7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hyperlink" Target="https://pixabay.com/en/magnifying-glass-magnifier-glass-189254/" TargetMode="External"/><Relationship Id="rId3" Type="http://schemas.openxmlformats.org/officeDocument/2006/relationships/hyperlink" Target="http://gbhcivilisations.blogspot.com/2013/02/week-2-somehow-we-are-living-in-future.html" TargetMode="External"/><Relationship Id="rId7" Type="http://schemas.openxmlformats.org/officeDocument/2006/relationships/hyperlink" Target="https://pixabay.com/en/key-access-password-code-1013662/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hyperlink" Target="https://opentextbc.ca/abealf5/chapter/22/" TargetMode="External"/><Relationship Id="rId5" Type="http://schemas.openxmlformats.org/officeDocument/2006/relationships/hyperlink" Target="http://openclipart.org/detail/192580/jigsaw-puzzle-by-voyeg3r-192580" TargetMode="External"/><Relationship Id="rId15" Type="http://schemas.openxmlformats.org/officeDocument/2006/relationships/hyperlink" Target="https://de.wikipedia.org/wiki/Datei:Octicons-mortar-board.svg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www.englishfury.com/mixedink/its-all-about-me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D4EE4F-952B-4B93-946D-1874040840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07766" y="296130"/>
            <a:ext cx="3183988" cy="646405"/>
          </a:xfrm>
        </p:spPr>
        <p:txBody>
          <a:bodyPr/>
          <a:lstStyle/>
          <a:p>
            <a:r>
              <a:rPr lang="en-GB" b="1" dirty="0"/>
              <a:t>[Subject] at [School]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BFF7B3-CA8D-42F2-A0F7-0982A899BF8F}"/>
              </a:ext>
            </a:extLst>
          </p:cNvPr>
          <p:cNvSpPr/>
          <p:nvPr/>
        </p:nvSpPr>
        <p:spPr>
          <a:xfrm>
            <a:off x="267286" y="123851"/>
            <a:ext cx="3006001" cy="222198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5F52FD-34C5-4317-9EDE-65809E6F250A}"/>
              </a:ext>
            </a:extLst>
          </p:cNvPr>
          <p:cNvSpPr/>
          <p:nvPr/>
        </p:nvSpPr>
        <p:spPr>
          <a:xfrm>
            <a:off x="267286" y="2540040"/>
            <a:ext cx="3006001" cy="42338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093C09-AE7A-4CB8-AE98-352D935F3DB7}"/>
              </a:ext>
            </a:extLst>
          </p:cNvPr>
          <p:cNvSpPr txBox="1"/>
          <p:nvPr/>
        </p:nvSpPr>
        <p:spPr>
          <a:xfrm flipH="1">
            <a:off x="1296393" y="2597384"/>
            <a:ext cx="947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Big Ideas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4F9BCAF-05DE-46D4-8527-4BA8AEB893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33561" y="2925032"/>
            <a:ext cx="473445" cy="47577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12E10D3-E547-4603-9927-72B4E3C37C3A}"/>
              </a:ext>
            </a:extLst>
          </p:cNvPr>
          <p:cNvSpPr/>
          <p:nvPr/>
        </p:nvSpPr>
        <p:spPr>
          <a:xfrm>
            <a:off x="3419060" y="942535"/>
            <a:ext cx="5416877" cy="26885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5CA7DE-2361-4FFE-AD9A-94C98B5B44B8}"/>
              </a:ext>
            </a:extLst>
          </p:cNvPr>
          <p:cNvSpPr txBox="1"/>
          <p:nvPr/>
        </p:nvSpPr>
        <p:spPr>
          <a:xfrm flipH="1">
            <a:off x="4549800" y="942535"/>
            <a:ext cx="386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Curriculum Organisation &amp; Sequencing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9C11614-B71C-4DF5-8BFB-8ED33A563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892697" y="1277699"/>
            <a:ext cx="393353" cy="31124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318FF78-4491-4E14-97AE-DA8EA4D2D0F7}"/>
              </a:ext>
            </a:extLst>
          </p:cNvPr>
          <p:cNvSpPr/>
          <p:nvPr/>
        </p:nvSpPr>
        <p:spPr>
          <a:xfrm>
            <a:off x="3419061" y="3735044"/>
            <a:ext cx="2676939" cy="30388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8CCD246-2B3D-425A-A490-B4DA30D5CFB0}"/>
              </a:ext>
            </a:extLst>
          </p:cNvPr>
          <p:cNvSpPr/>
          <p:nvPr/>
        </p:nvSpPr>
        <p:spPr>
          <a:xfrm>
            <a:off x="8922043" y="84121"/>
            <a:ext cx="3183988" cy="15657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51ED6-4942-478D-8FFC-02093D18F5A1}"/>
              </a:ext>
            </a:extLst>
          </p:cNvPr>
          <p:cNvSpPr/>
          <p:nvPr/>
        </p:nvSpPr>
        <p:spPr>
          <a:xfrm>
            <a:off x="6158999" y="3735043"/>
            <a:ext cx="2676939" cy="30388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44C9E1-C1EB-45EE-A69A-E8FDDE70992A}"/>
              </a:ext>
            </a:extLst>
          </p:cNvPr>
          <p:cNvSpPr txBox="1"/>
          <p:nvPr/>
        </p:nvSpPr>
        <p:spPr>
          <a:xfrm flipH="1">
            <a:off x="4107766" y="3735043"/>
            <a:ext cx="1481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Key Knowledge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6813F1C-8B2F-47F9-881B-6464D22FAB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4421843" y="3951427"/>
            <a:ext cx="556591" cy="55659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A30BBDBC-FD28-4738-B83F-D764CC160247}"/>
              </a:ext>
            </a:extLst>
          </p:cNvPr>
          <p:cNvSpPr txBox="1"/>
          <p:nvPr/>
        </p:nvSpPr>
        <p:spPr>
          <a:xfrm flipH="1">
            <a:off x="6667271" y="3735043"/>
            <a:ext cx="1817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Learning &amp; Progress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CE4743E-2B21-419B-AD5C-E1309EC0CC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098782" y="3975396"/>
            <a:ext cx="504666" cy="37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54D2235A-A974-40A7-8C21-CAE240134AAE}"/>
              </a:ext>
            </a:extLst>
          </p:cNvPr>
          <p:cNvSpPr txBox="1"/>
          <p:nvPr/>
        </p:nvSpPr>
        <p:spPr>
          <a:xfrm flipH="1">
            <a:off x="10008719" y="62973"/>
            <a:ext cx="14810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Successes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045F002-8389-48FF-95A9-F397BBD7731E}"/>
              </a:ext>
            </a:extLst>
          </p:cNvPr>
          <p:cNvSpPr/>
          <p:nvPr/>
        </p:nvSpPr>
        <p:spPr>
          <a:xfrm>
            <a:off x="8922043" y="1717822"/>
            <a:ext cx="3183988" cy="19132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59C8108-5D24-45A6-ACE0-6FA13E894A08}"/>
              </a:ext>
            </a:extLst>
          </p:cNvPr>
          <p:cNvSpPr txBox="1"/>
          <p:nvPr/>
        </p:nvSpPr>
        <p:spPr>
          <a:xfrm flipH="1">
            <a:off x="9770180" y="1717822"/>
            <a:ext cx="17195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Focused Priorities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2CAD26D-4E44-4D3C-81E0-E0C634880F61}"/>
              </a:ext>
            </a:extLst>
          </p:cNvPr>
          <p:cNvSpPr/>
          <p:nvPr/>
        </p:nvSpPr>
        <p:spPr>
          <a:xfrm>
            <a:off x="8938290" y="3714130"/>
            <a:ext cx="3183988" cy="30388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23D1B9-32C0-451D-9034-6D90739DE12E}"/>
              </a:ext>
            </a:extLst>
          </p:cNvPr>
          <p:cNvSpPr txBox="1"/>
          <p:nvPr/>
        </p:nvSpPr>
        <p:spPr>
          <a:xfrm flipH="1">
            <a:off x="9789755" y="3714130"/>
            <a:ext cx="1700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Current CPD Focus 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A7E25C6-6CA6-4E85-B17A-A9A333CF42F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0364633" y="307637"/>
            <a:ext cx="131090" cy="262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A35EF71-5343-4CFB-B66A-EDE6915DE1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3"/>
              </a:ext>
            </a:extLst>
          </a:blip>
          <a:stretch>
            <a:fillRect/>
          </a:stretch>
        </p:blipFill>
        <p:spPr>
          <a:xfrm>
            <a:off x="10364633" y="1975088"/>
            <a:ext cx="265345" cy="26099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008D258D-E838-41BA-A3E8-B846D8DD53D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tretch>
            <a:fillRect/>
          </a:stretch>
        </p:blipFill>
        <p:spPr>
          <a:xfrm>
            <a:off x="10296449" y="3911475"/>
            <a:ext cx="390701" cy="39070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C2ADD3-849F-41AD-BD59-B635BBB8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Sarah SquarEd Ltd 2020</a:t>
            </a:r>
          </a:p>
        </p:txBody>
      </p:sp>
    </p:spTree>
    <p:extLst>
      <p:ext uri="{BB962C8B-B14F-4D97-AF65-F5344CB8AC3E}">
        <p14:creationId xmlns:p14="http://schemas.microsoft.com/office/powerpoint/2010/main" val="279727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Tennant</dc:creator>
  <cp:lastModifiedBy>Sarah Tennant</cp:lastModifiedBy>
  <cp:revision>4</cp:revision>
  <dcterms:created xsi:type="dcterms:W3CDTF">2020-04-28T13:18:54Z</dcterms:created>
  <dcterms:modified xsi:type="dcterms:W3CDTF">2020-04-29T08:56:06Z</dcterms:modified>
</cp:coreProperties>
</file>