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18" r:id="rId1"/>
  </p:sldMasterIdLst>
  <p:notesMasterIdLst>
    <p:notesMasterId r:id="rId12"/>
  </p:notesMasterIdLst>
  <p:sldIdLst>
    <p:sldId id="256" r:id="rId2"/>
    <p:sldId id="257" r:id="rId3"/>
    <p:sldId id="276" r:id="rId4"/>
    <p:sldId id="275" r:id="rId5"/>
    <p:sldId id="277" r:id="rId6"/>
    <p:sldId id="278" r:id="rId7"/>
    <p:sldId id="280" r:id="rId8"/>
    <p:sldId id="279" r:id="rId9"/>
    <p:sldId id="281" r:id="rId10"/>
    <p:sldId id="283"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0"/>
    <p:restoredTop sz="95741"/>
  </p:normalViewPr>
  <p:slideViewPr>
    <p:cSldViewPr snapToGrid="0">
      <p:cViewPr>
        <p:scale>
          <a:sx n="100" d="100"/>
          <a:sy n="100" d="100"/>
        </p:scale>
        <p:origin x="992" y="376"/>
      </p:cViewPr>
      <p:guideLst>
        <p:guide orient="horz" pos="2160"/>
        <p:guide pos="3840"/>
      </p:guideLst>
    </p:cSldViewPr>
  </p:slideViewPr>
  <p:notesTextViewPr>
    <p:cViewPr>
      <p:scale>
        <a:sx n="1" d="1"/>
        <a:sy n="1" d="1"/>
      </p:scale>
      <p:origin x="0" y="0"/>
    </p:cViewPr>
  </p:notesTextViewPr>
  <p:notesViewPr>
    <p:cSldViewPr snapToGrid="0">
      <p:cViewPr>
        <p:scale>
          <a:sx n="150" d="100"/>
          <a:sy n="150" d="100"/>
        </p:scale>
        <p:origin x="2520" y="-17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A9D48-69A2-3A4E-B785-865C78DE8789}" type="datetimeFigureOut">
              <a:rPr lang="es-MX" smtClean="0"/>
              <a:t>04/10/23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1052F-77AB-2944-9ADC-A1458EA4AD41}" type="slidenum">
              <a:rPr lang="es-MX" smtClean="0"/>
              <a:t>‹Nº›</a:t>
            </a:fld>
            <a:endParaRPr lang="es-MX"/>
          </a:p>
        </p:txBody>
      </p:sp>
    </p:spTree>
    <p:extLst>
      <p:ext uri="{BB962C8B-B14F-4D97-AF65-F5344CB8AC3E}">
        <p14:creationId xmlns:p14="http://schemas.microsoft.com/office/powerpoint/2010/main" val="371147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251052F-77AB-2944-9ADC-A1458EA4AD41}" type="slidenum">
              <a:rPr lang="es-MX" smtClean="0"/>
              <a:t>1</a:t>
            </a:fld>
            <a:endParaRPr lang="es-MX"/>
          </a:p>
        </p:txBody>
      </p:sp>
    </p:spTree>
    <p:extLst>
      <p:ext uri="{BB962C8B-B14F-4D97-AF65-F5344CB8AC3E}">
        <p14:creationId xmlns:p14="http://schemas.microsoft.com/office/powerpoint/2010/main" val="426361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251052F-77AB-2944-9ADC-A1458EA4AD41}" type="slidenum">
              <a:rPr lang="es-MX" smtClean="0"/>
              <a:t>5</a:t>
            </a:fld>
            <a:endParaRPr lang="es-MX"/>
          </a:p>
        </p:txBody>
      </p:sp>
    </p:spTree>
    <p:extLst>
      <p:ext uri="{BB962C8B-B14F-4D97-AF65-F5344CB8AC3E}">
        <p14:creationId xmlns:p14="http://schemas.microsoft.com/office/powerpoint/2010/main" val="53690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251052F-77AB-2944-9ADC-A1458EA4AD41}" type="slidenum">
              <a:rPr lang="es-MX" smtClean="0"/>
              <a:t>6</a:t>
            </a:fld>
            <a:endParaRPr lang="es-MX"/>
          </a:p>
        </p:txBody>
      </p:sp>
    </p:spTree>
    <p:extLst>
      <p:ext uri="{BB962C8B-B14F-4D97-AF65-F5344CB8AC3E}">
        <p14:creationId xmlns:p14="http://schemas.microsoft.com/office/powerpoint/2010/main" val="15723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251052F-77AB-2944-9ADC-A1458EA4AD41}" type="slidenum">
              <a:rPr lang="es-MX" smtClean="0"/>
              <a:t>7</a:t>
            </a:fld>
            <a:endParaRPr lang="es-MX"/>
          </a:p>
        </p:txBody>
      </p:sp>
    </p:spTree>
    <p:extLst>
      <p:ext uri="{BB962C8B-B14F-4D97-AF65-F5344CB8AC3E}">
        <p14:creationId xmlns:p14="http://schemas.microsoft.com/office/powerpoint/2010/main" val="30127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251052F-77AB-2944-9ADC-A1458EA4AD41}" type="slidenum">
              <a:rPr lang="es-MX" smtClean="0"/>
              <a:t>8</a:t>
            </a:fld>
            <a:endParaRPr lang="es-MX"/>
          </a:p>
        </p:txBody>
      </p:sp>
    </p:spTree>
    <p:extLst>
      <p:ext uri="{BB962C8B-B14F-4D97-AF65-F5344CB8AC3E}">
        <p14:creationId xmlns:p14="http://schemas.microsoft.com/office/powerpoint/2010/main" val="396670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251052F-77AB-2944-9ADC-A1458EA4AD41}" type="slidenum">
              <a:rPr lang="es-MX" smtClean="0"/>
              <a:t>10</a:t>
            </a:fld>
            <a:endParaRPr lang="es-MX"/>
          </a:p>
        </p:txBody>
      </p:sp>
    </p:spTree>
    <p:extLst>
      <p:ext uri="{BB962C8B-B14F-4D97-AF65-F5344CB8AC3E}">
        <p14:creationId xmlns:p14="http://schemas.microsoft.com/office/powerpoint/2010/main" val="212512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A26263-97CA-0379-13FC-7C10466012C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47304C10-18EE-801E-5D55-FC97CE11B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6DF9E6E3-C5D8-FCB3-A482-CC8BAD607604}"/>
              </a:ext>
            </a:extLst>
          </p:cNvPr>
          <p:cNvSpPr>
            <a:spLocks noGrp="1"/>
          </p:cNvSpPr>
          <p:nvPr>
            <p:ph type="dt" sz="half" idx="10"/>
          </p:nvPr>
        </p:nvSpPr>
        <p:spPr/>
        <p:txBody>
          <a:bodyPr/>
          <a:lstStyle/>
          <a:p>
            <a:fld id="{0CCA90D5-B1E9-A94D-A7C8-5131ADA811D3}" type="datetime1">
              <a:rPr lang="es-MX" smtClean="0"/>
              <a:t>04/10/23</a:t>
            </a:fld>
            <a:endParaRPr lang="en-US" dirty="0"/>
          </a:p>
        </p:txBody>
      </p:sp>
      <p:sp>
        <p:nvSpPr>
          <p:cNvPr id="5" name="Marcador de pie de página 4">
            <a:extLst>
              <a:ext uri="{FF2B5EF4-FFF2-40B4-BE49-F238E27FC236}">
                <a16:creationId xmlns:a16="http://schemas.microsoft.com/office/drawing/2014/main" id="{B1EF503E-5151-F9FC-61F5-01C922CB8EDF}"/>
              </a:ext>
            </a:extLst>
          </p:cNvPr>
          <p:cNvSpPr>
            <a:spLocks noGrp="1"/>
          </p:cNvSpPr>
          <p:nvPr>
            <p:ph type="ftr" sz="quarter" idx="11"/>
          </p:nvPr>
        </p:nvSpPr>
        <p:spPr/>
        <p:txBody>
          <a:bodyPr/>
          <a:lstStyle/>
          <a:p>
            <a:r>
              <a:rPr lang="en-US"/>
              <a:t>www.hotelromo.mx</a:t>
            </a:r>
            <a:endParaRPr lang="en-US" dirty="0"/>
          </a:p>
        </p:txBody>
      </p:sp>
      <p:sp>
        <p:nvSpPr>
          <p:cNvPr id="6" name="Marcador de número de diapositiva 5">
            <a:extLst>
              <a:ext uri="{FF2B5EF4-FFF2-40B4-BE49-F238E27FC236}">
                <a16:creationId xmlns:a16="http://schemas.microsoft.com/office/drawing/2014/main" id="{2BC33935-A37E-0D32-2DCC-18B0955463D3}"/>
              </a:ext>
            </a:extLst>
          </p:cNvPr>
          <p:cNvSpPr>
            <a:spLocks noGrp="1"/>
          </p:cNvSpPr>
          <p:nvPr>
            <p:ph type="sldNum" sz="quarter" idx="12"/>
          </p:nvPr>
        </p:nvSpPr>
        <p:spPr/>
        <p:txBody>
          <a:bodyPr/>
          <a:lstStyle/>
          <a:p>
            <a:fld id="{4854181D-6920-4594-9A5D-6CE56DC9F8B2}" type="slidenum">
              <a:rPr lang="en-US" smtClean="0"/>
              <a:pPr/>
              <a:t>‹Nº›</a:t>
            </a:fld>
            <a:endParaRPr lang="en-US" dirty="0"/>
          </a:p>
        </p:txBody>
      </p:sp>
    </p:spTree>
    <p:extLst>
      <p:ext uri="{BB962C8B-B14F-4D97-AF65-F5344CB8AC3E}">
        <p14:creationId xmlns:p14="http://schemas.microsoft.com/office/powerpoint/2010/main" val="235561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B1972B-8C5F-E1DE-7BB7-37D1F40A2795}"/>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CA61404B-14EE-02E4-5BB6-D329DE49D74E}"/>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7C948AEB-93F1-C3AA-796B-49B2EF954142}"/>
              </a:ext>
            </a:extLst>
          </p:cNvPr>
          <p:cNvSpPr>
            <a:spLocks noGrp="1"/>
          </p:cNvSpPr>
          <p:nvPr>
            <p:ph type="dt" sz="half" idx="10"/>
          </p:nvPr>
        </p:nvSpPr>
        <p:spPr/>
        <p:txBody>
          <a:bodyPr/>
          <a:lstStyle/>
          <a:p>
            <a:fld id="{A039B901-ACF5-4A47-A15E-6CBCE7D030FC}" type="datetime1">
              <a:rPr lang="es-MX" smtClean="0"/>
              <a:t>04/10/23</a:t>
            </a:fld>
            <a:endParaRPr lang="en-US" dirty="0"/>
          </a:p>
        </p:txBody>
      </p:sp>
      <p:sp>
        <p:nvSpPr>
          <p:cNvPr id="5" name="Marcador de pie de página 4">
            <a:extLst>
              <a:ext uri="{FF2B5EF4-FFF2-40B4-BE49-F238E27FC236}">
                <a16:creationId xmlns:a16="http://schemas.microsoft.com/office/drawing/2014/main" id="{44A7E5A1-3FFB-D45A-75ED-4283F4157E2E}"/>
              </a:ext>
            </a:extLst>
          </p:cNvPr>
          <p:cNvSpPr>
            <a:spLocks noGrp="1"/>
          </p:cNvSpPr>
          <p:nvPr>
            <p:ph type="ftr" sz="quarter" idx="11"/>
          </p:nvPr>
        </p:nvSpPr>
        <p:spPr/>
        <p:txBody>
          <a:bodyPr/>
          <a:lstStyle/>
          <a:p>
            <a:r>
              <a:rPr lang="en-US"/>
              <a:t>www.hotelromo.mx</a:t>
            </a:r>
            <a:endParaRPr lang="en-US" dirty="0"/>
          </a:p>
        </p:txBody>
      </p:sp>
      <p:sp>
        <p:nvSpPr>
          <p:cNvPr id="6" name="Marcador de número de diapositiva 5">
            <a:extLst>
              <a:ext uri="{FF2B5EF4-FFF2-40B4-BE49-F238E27FC236}">
                <a16:creationId xmlns:a16="http://schemas.microsoft.com/office/drawing/2014/main" id="{B7003F56-6836-6A33-0E65-DA80F04A0DFD}"/>
              </a:ext>
            </a:extLst>
          </p:cNvPr>
          <p:cNvSpPr>
            <a:spLocks noGrp="1"/>
          </p:cNvSpPr>
          <p:nvPr>
            <p:ph type="sldNum" sz="quarter" idx="12"/>
          </p:nvPr>
        </p:nvSpPr>
        <p:spPr/>
        <p:txBody>
          <a:bodyPr/>
          <a:lstStyle/>
          <a:p>
            <a:fld id="{4854181D-6920-4594-9A5D-6CE56DC9F8B2}" type="slidenum">
              <a:rPr lang="en-US" smtClean="0"/>
              <a:pPr/>
              <a:t>‹Nº›</a:t>
            </a:fld>
            <a:endParaRPr lang="en-US" dirty="0"/>
          </a:p>
        </p:txBody>
      </p:sp>
    </p:spTree>
    <p:extLst>
      <p:ext uri="{BB962C8B-B14F-4D97-AF65-F5344CB8AC3E}">
        <p14:creationId xmlns:p14="http://schemas.microsoft.com/office/powerpoint/2010/main" val="247972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26D19BD-C145-E2E0-40E5-F6B7C2F3D64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C3E1B8A8-BB46-BEF6-3C44-3D57D61D894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F54DDE73-EBCD-271F-4A84-E4240A854540}"/>
              </a:ext>
            </a:extLst>
          </p:cNvPr>
          <p:cNvSpPr>
            <a:spLocks noGrp="1"/>
          </p:cNvSpPr>
          <p:nvPr>
            <p:ph type="dt" sz="half" idx="10"/>
          </p:nvPr>
        </p:nvSpPr>
        <p:spPr/>
        <p:txBody>
          <a:bodyPr/>
          <a:lstStyle/>
          <a:p>
            <a:fld id="{F41D15BA-F86D-614D-90D5-C5ED140E7A94}" type="datetime1">
              <a:rPr lang="es-MX" smtClean="0"/>
              <a:t>04/10/23</a:t>
            </a:fld>
            <a:endParaRPr lang="en-US" dirty="0"/>
          </a:p>
        </p:txBody>
      </p:sp>
      <p:sp>
        <p:nvSpPr>
          <p:cNvPr id="5" name="Marcador de pie de página 4">
            <a:extLst>
              <a:ext uri="{FF2B5EF4-FFF2-40B4-BE49-F238E27FC236}">
                <a16:creationId xmlns:a16="http://schemas.microsoft.com/office/drawing/2014/main" id="{6F6986F6-114F-FCAD-1B03-4E19473AC207}"/>
              </a:ext>
            </a:extLst>
          </p:cNvPr>
          <p:cNvSpPr>
            <a:spLocks noGrp="1"/>
          </p:cNvSpPr>
          <p:nvPr>
            <p:ph type="ftr" sz="quarter" idx="11"/>
          </p:nvPr>
        </p:nvSpPr>
        <p:spPr/>
        <p:txBody>
          <a:bodyPr/>
          <a:lstStyle/>
          <a:p>
            <a:r>
              <a:rPr lang="en-US"/>
              <a:t>www.hotelromo.mx</a:t>
            </a:r>
            <a:endParaRPr lang="en-US" dirty="0"/>
          </a:p>
        </p:txBody>
      </p:sp>
      <p:sp>
        <p:nvSpPr>
          <p:cNvPr id="6" name="Marcador de número de diapositiva 5">
            <a:extLst>
              <a:ext uri="{FF2B5EF4-FFF2-40B4-BE49-F238E27FC236}">
                <a16:creationId xmlns:a16="http://schemas.microsoft.com/office/drawing/2014/main" id="{A63100B7-B693-836D-2060-C9E408103C4E}"/>
              </a:ext>
            </a:extLst>
          </p:cNvPr>
          <p:cNvSpPr>
            <a:spLocks noGrp="1"/>
          </p:cNvSpPr>
          <p:nvPr>
            <p:ph type="sldNum" sz="quarter" idx="12"/>
          </p:nvPr>
        </p:nvSpPr>
        <p:spPr/>
        <p:txBody>
          <a:bodyPr/>
          <a:lstStyle/>
          <a:p>
            <a:fld id="{4854181D-6920-4594-9A5D-6CE56DC9F8B2}" type="slidenum">
              <a:rPr lang="en-US" smtClean="0"/>
              <a:pPr/>
              <a:t>‹Nº›</a:t>
            </a:fld>
            <a:endParaRPr lang="en-US" dirty="0"/>
          </a:p>
        </p:txBody>
      </p:sp>
    </p:spTree>
    <p:extLst>
      <p:ext uri="{BB962C8B-B14F-4D97-AF65-F5344CB8AC3E}">
        <p14:creationId xmlns:p14="http://schemas.microsoft.com/office/powerpoint/2010/main" val="380035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FC0855-4D17-9B6F-1515-7506E87E486A}"/>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75963615-000D-1ECA-CEA5-3763EC61A6BE}"/>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BC7A58B-C00B-AF22-A4BC-0D73BE502C3A}"/>
              </a:ext>
            </a:extLst>
          </p:cNvPr>
          <p:cNvSpPr>
            <a:spLocks noGrp="1"/>
          </p:cNvSpPr>
          <p:nvPr>
            <p:ph type="dt" sz="half" idx="10"/>
          </p:nvPr>
        </p:nvSpPr>
        <p:spPr/>
        <p:txBody>
          <a:bodyPr/>
          <a:lstStyle/>
          <a:p>
            <a:fld id="{43DD5AEF-0C49-B84D-AA43-E9E9D37D9EE9}" type="datetime1">
              <a:rPr lang="es-MX" smtClean="0"/>
              <a:t>04/10/23</a:t>
            </a:fld>
            <a:endParaRPr lang="en-US" dirty="0"/>
          </a:p>
        </p:txBody>
      </p:sp>
      <p:sp>
        <p:nvSpPr>
          <p:cNvPr id="5" name="Marcador de pie de página 4">
            <a:extLst>
              <a:ext uri="{FF2B5EF4-FFF2-40B4-BE49-F238E27FC236}">
                <a16:creationId xmlns:a16="http://schemas.microsoft.com/office/drawing/2014/main" id="{8CB02A97-A583-C6F6-CEB2-5CB71CFE3A7D}"/>
              </a:ext>
            </a:extLst>
          </p:cNvPr>
          <p:cNvSpPr>
            <a:spLocks noGrp="1"/>
          </p:cNvSpPr>
          <p:nvPr>
            <p:ph type="ftr" sz="quarter" idx="11"/>
          </p:nvPr>
        </p:nvSpPr>
        <p:spPr/>
        <p:txBody>
          <a:bodyPr/>
          <a:lstStyle/>
          <a:p>
            <a:r>
              <a:rPr lang="en-US"/>
              <a:t>www.hotelromo.mx</a:t>
            </a:r>
            <a:endParaRPr lang="en-US" dirty="0"/>
          </a:p>
        </p:txBody>
      </p:sp>
      <p:sp>
        <p:nvSpPr>
          <p:cNvPr id="6" name="Marcador de número de diapositiva 5">
            <a:extLst>
              <a:ext uri="{FF2B5EF4-FFF2-40B4-BE49-F238E27FC236}">
                <a16:creationId xmlns:a16="http://schemas.microsoft.com/office/drawing/2014/main" id="{B4DB15F7-D771-5686-0A70-2B214182D70A}"/>
              </a:ext>
            </a:extLst>
          </p:cNvPr>
          <p:cNvSpPr>
            <a:spLocks noGrp="1"/>
          </p:cNvSpPr>
          <p:nvPr>
            <p:ph type="sldNum" sz="quarter" idx="12"/>
          </p:nvPr>
        </p:nvSpPr>
        <p:spPr/>
        <p:txBody>
          <a:bodyPr/>
          <a:lstStyle/>
          <a:p>
            <a:fld id="{4854181D-6920-4594-9A5D-6CE56DC9F8B2}" type="slidenum">
              <a:rPr lang="en-US" smtClean="0"/>
              <a:pPr/>
              <a:t>‹Nº›</a:t>
            </a:fld>
            <a:endParaRPr lang="en-US" dirty="0"/>
          </a:p>
        </p:txBody>
      </p:sp>
    </p:spTree>
    <p:extLst>
      <p:ext uri="{BB962C8B-B14F-4D97-AF65-F5344CB8AC3E}">
        <p14:creationId xmlns:p14="http://schemas.microsoft.com/office/powerpoint/2010/main" val="38266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5C5893-803F-5E29-21AD-A03A0D23621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3A78D71A-49A2-1293-EF44-1CE82EB94C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83E070CF-D74D-7C52-9DB5-AE587566D1EF}"/>
              </a:ext>
            </a:extLst>
          </p:cNvPr>
          <p:cNvSpPr>
            <a:spLocks noGrp="1"/>
          </p:cNvSpPr>
          <p:nvPr>
            <p:ph type="dt" sz="half" idx="10"/>
          </p:nvPr>
        </p:nvSpPr>
        <p:spPr/>
        <p:txBody>
          <a:bodyPr/>
          <a:lstStyle/>
          <a:p>
            <a:fld id="{2C289BCD-F5D0-7F40-A746-6B1C4C040F61}" type="datetime1">
              <a:rPr lang="es-MX" smtClean="0"/>
              <a:t>04/10/23</a:t>
            </a:fld>
            <a:endParaRPr lang="en-US" dirty="0"/>
          </a:p>
        </p:txBody>
      </p:sp>
      <p:sp>
        <p:nvSpPr>
          <p:cNvPr id="5" name="Marcador de pie de página 4">
            <a:extLst>
              <a:ext uri="{FF2B5EF4-FFF2-40B4-BE49-F238E27FC236}">
                <a16:creationId xmlns:a16="http://schemas.microsoft.com/office/drawing/2014/main" id="{9508F8EB-800D-EA03-3464-0D7C848F392C}"/>
              </a:ext>
            </a:extLst>
          </p:cNvPr>
          <p:cNvSpPr>
            <a:spLocks noGrp="1"/>
          </p:cNvSpPr>
          <p:nvPr>
            <p:ph type="ftr" sz="quarter" idx="11"/>
          </p:nvPr>
        </p:nvSpPr>
        <p:spPr/>
        <p:txBody>
          <a:bodyPr/>
          <a:lstStyle/>
          <a:p>
            <a:r>
              <a:rPr lang="en-US"/>
              <a:t>www.hotelromo.mx</a:t>
            </a:r>
            <a:endParaRPr lang="en-US" dirty="0"/>
          </a:p>
        </p:txBody>
      </p:sp>
      <p:sp>
        <p:nvSpPr>
          <p:cNvPr id="6" name="Marcador de número de diapositiva 5">
            <a:extLst>
              <a:ext uri="{FF2B5EF4-FFF2-40B4-BE49-F238E27FC236}">
                <a16:creationId xmlns:a16="http://schemas.microsoft.com/office/drawing/2014/main" id="{67901A46-58F7-967E-C9CD-B452861AA69B}"/>
              </a:ext>
            </a:extLst>
          </p:cNvPr>
          <p:cNvSpPr>
            <a:spLocks noGrp="1"/>
          </p:cNvSpPr>
          <p:nvPr>
            <p:ph type="sldNum" sz="quarter" idx="12"/>
          </p:nvPr>
        </p:nvSpPr>
        <p:spPr/>
        <p:txBody>
          <a:bodyPr/>
          <a:lstStyle/>
          <a:p>
            <a:fld id="{4854181D-6920-4594-9A5D-6CE56DC9F8B2}" type="slidenum">
              <a:rPr lang="en-US" smtClean="0"/>
              <a:pPr/>
              <a:t>‹Nº›</a:t>
            </a:fld>
            <a:endParaRPr lang="en-US" dirty="0"/>
          </a:p>
        </p:txBody>
      </p:sp>
    </p:spTree>
    <p:extLst>
      <p:ext uri="{BB962C8B-B14F-4D97-AF65-F5344CB8AC3E}">
        <p14:creationId xmlns:p14="http://schemas.microsoft.com/office/powerpoint/2010/main" val="281490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CEC35-3AA7-342F-8BB9-659C3F50E1B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B2D2E283-F4E5-819E-BF36-0A3863DBD033}"/>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4CA758F1-46F6-E016-A336-C740E132CEAB}"/>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7D739A67-3392-B8F8-6608-36D5FDF1F026}"/>
              </a:ext>
            </a:extLst>
          </p:cNvPr>
          <p:cNvSpPr>
            <a:spLocks noGrp="1"/>
          </p:cNvSpPr>
          <p:nvPr>
            <p:ph type="dt" sz="half" idx="10"/>
          </p:nvPr>
        </p:nvSpPr>
        <p:spPr/>
        <p:txBody>
          <a:bodyPr/>
          <a:lstStyle/>
          <a:p>
            <a:fld id="{977017FD-BE7E-F949-8D2F-C494E0D0438E}" type="datetime1">
              <a:rPr lang="es-MX" smtClean="0"/>
              <a:t>04/10/23</a:t>
            </a:fld>
            <a:endParaRPr lang="en-US" dirty="0"/>
          </a:p>
        </p:txBody>
      </p:sp>
      <p:sp>
        <p:nvSpPr>
          <p:cNvPr id="6" name="Marcador de pie de página 5">
            <a:extLst>
              <a:ext uri="{FF2B5EF4-FFF2-40B4-BE49-F238E27FC236}">
                <a16:creationId xmlns:a16="http://schemas.microsoft.com/office/drawing/2014/main" id="{EC5AF36B-0EE9-17A3-D4CD-90115E73FE2A}"/>
              </a:ext>
            </a:extLst>
          </p:cNvPr>
          <p:cNvSpPr>
            <a:spLocks noGrp="1"/>
          </p:cNvSpPr>
          <p:nvPr>
            <p:ph type="ftr" sz="quarter" idx="11"/>
          </p:nvPr>
        </p:nvSpPr>
        <p:spPr/>
        <p:txBody>
          <a:bodyPr/>
          <a:lstStyle/>
          <a:p>
            <a:r>
              <a:rPr lang="en-US"/>
              <a:t>www.hotelromo.mx</a:t>
            </a:r>
            <a:endParaRPr lang="en-US" dirty="0"/>
          </a:p>
        </p:txBody>
      </p:sp>
      <p:sp>
        <p:nvSpPr>
          <p:cNvPr id="7" name="Marcador de número de diapositiva 6">
            <a:extLst>
              <a:ext uri="{FF2B5EF4-FFF2-40B4-BE49-F238E27FC236}">
                <a16:creationId xmlns:a16="http://schemas.microsoft.com/office/drawing/2014/main" id="{EF26CE9D-5BC4-7102-6619-F3A35EEFDE93}"/>
              </a:ext>
            </a:extLst>
          </p:cNvPr>
          <p:cNvSpPr>
            <a:spLocks noGrp="1"/>
          </p:cNvSpPr>
          <p:nvPr>
            <p:ph type="sldNum" sz="quarter" idx="12"/>
          </p:nvPr>
        </p:nvSpPr>
        <p:spPr/>
        <p:txBody>
          <a:bodyPr/>
          <a:lstStyle/>
          <a:p>
            <a:fld id="{4854181D-6920-4594-9A5D-6CE56DC9F8B2}" type="slidenum">
              <a:rPr lang="en-US" smtClean="0"/>
              <a:pPr/>
              <a:t>‹Nº›</a:t>
            </a:fld>
            <a:endParaRPr lang="en-US" dirty="0"/>
          </a:p>
        </p:txBody>
      </p:sp>
    </p:spTree>
    <p:extLst>
      <p:ext uri="{BB962C8B-B14F-4D97-AF65-F5344CB8AC3E}">
        <p14:creationId xmlns:p14="http://schemas.microsoft.com/office/powerpoint/2010/main" val="353917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35183E-9A66-3207-1FAB-FE157FC3B011}"/>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E47BFD8C-CD21-10DD-98A3-2BD35A1AE4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4D3C1DD2-E101-2316-D484-A848810F363F}"/>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B6F9D3DD-9E44-8CB7-0737-FED8B3E71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7FD1B16-B35F-C40B-FF90-A4135DCB87B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32BE68BE-2FBC-175B-B901-1B73E687C42E}"/>
              </a:ext>
            </a:extLst>
          </p:cNvPr>
          <p:cNvSpPr>
            <a:spLocks noGrp="1"/>
          </p:cNvSpPr>
          <p:nvPr>
            <p:ph type="dt" sz="half" idx="10"/>
          </p:nvPr>
        </p:nvSpPr>
        <p:spPr/>
        <p:txBody>
          <a:bodyPr/>
          <a:lstStyle/>
          <a:p>
            <a:fld id="{2BFB9979-6098-B14B-96BE-39B54090B6D6}" type="datetime1">
              <a:rPr lang="es-MX" smtClean="0"/>
              <a:t>04/10/23</a:t>
            </a:fld>
            <a:endParaRPr lang="en-US" dirty="0"/>
          </a:p>
        </p:txBody>
      </p:sp>
      <p:sp>
        <p:nvSpPr>
          <p:cNvPr id="8" name="Marcador de pie de página 7">
            <a:extLst>
              <a:ext uri="{FF2B5EF4-FFF2-40B4-BE49-F238E27FC236}">
                <a16:creationId xmlns:a16="http://schemas.microsoft.com/office/drawing/2014/main" id="{7739A5F9-F548-B6AA-A375-61A857CFA65D}"/>
              </a:ext>
            </a:extLst>
          </p:cNvPr>
          <p:cNvSpPr>
            <a:spLocks noGrp="1"/>
          </p:cNvSpPr>
          <p:nvPr>
            <p:ph type="ftr" sz="quarter" idx="11"/>
          </p:nvPr>
        </p:nvSpPr>
        <p:spPr/>
        <p:txBody>
          <a:bodyPr/>
          <a:lstStyle/>
          <a:p>
            <a:r>
              <a:rPr lang="en-US"/>
              <a:t>www.hotelromo.mx</a:t>
            </a:r>
            <a:endParaRPr lang="en-US" dirty="0"/>
          </a:p>
        </p:txBody>
      </p:sp>
      <p:sp>
        <p:nvSpPr>
          <p:cNvPr id="9" name="Marcador de número de diapositiva 8">
            <a:extLst>
              <a:ext uri="{FF2B5EF4-FFF2-40B4-BE49-F238E27FC236}">
                <a16:creationId xmlns:a16="http://schemas.microsoft.com/office/drawing/2014/main" id="{2EAF6A72-6446-BF53-D096-6C175D4D9E24}"/>
              </a:ext>
            </a:extLst>
          </p:cNvPr>
          <p:cNvSpPr>
            <a:spLocks noGrp="1"/>
          </p:cNvSpPr>
          <p:nvPr>
            <p:ph type="sldNum" sz="quarter" idx="12"/>
          </p:nvPr>
        </p:nvSpPr>
        <p:spPr/>
        <p:txBody>
          <a:bodyPr/>
          <a:lstStyle/>
          <a:p>
            <a:fld id="{4854181D-6920-4594-9A5D-6CE56DC9F8B2}" type="slidenum">
              <a:rPr lang="en-US" smtClean="0"/>
              <a:pPr/>
              <a:t>‹Nº›</a:t>
            </a:fld>
            <a:endParaRPr lang="en-US" dirty="0"/>
          </a:p>
        </p:txBody>
      </p:sp>
    </p:spTree>
    <p:extLst>
      <p:ext uri="{BB962C8B-B14F-4D97-AF65-F5344CB8AC3E}">
        <p14:creationId xmlns:p14="http://schemas.microsoft.com/office/powerpoint/2010/main" val="342111234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4CB84D-A362-7F4A-3C62-44199B7AECF2}"/>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523420A5-9A8C-4996-8301-AE834525AE19}"/>
              </a:ext>
            </a:extLst>
          </p:cNvPr>
          <p:cNvSpPr>
            <a:spLocks noGrp="1"/>
          </p:cNvSpPr>
          <p:nvPr>
            <p:ph type="dt" sz="half" idx="10"/>
          </p:nvPr>
        </p:nvSpPr>
        <p:spPr/>
        <p:txBody>
          <a:bodyPr/>
          <a:lstStyle/>
          <a:p>
            <a:fld id="{4E603D6A-AEDA-AB40-9577-A1CC0025E573}" type="datetime1">
              <a:rPr lang="es-MX" smtClean="0"/>
              <a:t>04/10/23</a:t>
            </a:fld>
            <a:endParaRPr lang="en-US" dirty="0"/>
          </a:p>
        </p:txBody>
      </p:sp>
      <p:sp>
        <p:nvSpPr>
          <p:cNvPr id="4" name="Marcador de pie de página 3">
            <a:extLst>
              <a:ext uri="{FF2B5EF4-FFF2-40B4-BE49-F238E27FC236}">
                <a16:creationId xmlns:a16="http://schemas.microsoft.com/office/drawing/2014/main" id="{B2F86AE9-BC66-86EE-CF28-19B552B4D0EC}"/>
              </a:ext>
            </a:extLst>
          </p:cNvPr>
          <p:cNvSpPr>
            <a:spLocks noGrp="1"/>
          </p:cNvSpPr>
          <p:nvPr>
            <p:ph type="ftr" sz="quarter" idx="11"/>
          </p:nvPr>
        </p:nvSpPr>
        <p:spPr/>
        <p:txBody>
          <a:bodyPr/>
          <a:lstStyle/>
          <a:p>
            <a:r>
              <a:rPr lang="en-US"/>
              <a:t>www.hotelromo.mx</a:t>
            </a:r>
            <a:endParaRPr lang="en-US" dirty="0"/>
          </a:p>
        </p:txBody>
      </p:sp>
      <p:sp>
        <p:nvSpPr>
          <p:cNvPr id="5" name="Marcador de número de diapositiva 4">
            <a:extLst>
              <a:ext uri="{FF2B5EF4-FFF2-40B4-BE49-F238E27FC236}">
                <a16:creationId xmlns:a16="http://schemas.microsoft.com/office/drawing/2014/main" id="{EF6D917D-F669-8895-F3F3-CF9F6ED37811}"/>
              </a:ext>
            </a:extLst>
          </p:cNvPr>
          <p:cNvSpPr>
            <a:spLocks noGrp="1"/>
          </p:cNvSpPr>
          <p:nvPr>
            <p:ph type="sldNum" sz="quarter" idx="12"/>
          </p:nvPr>
        </p:nvSpPr>
        <p:spPr/>
        <p:txBody>
          <a:bodyPr/>
          <a:lstStyle/>
          <a:p>
            <a:fld id="{4854181D-6920-4594-9A5D-6CE56DC9F8B2}" type="slidenum">
              <a:rPr lang="en-US" smtClean="0"/>
              <a:pPr/>
              <a:t>‹Nº›</a:t>
            </a:fld>
            <a:endParaRPr lang="en-US" dirty="0"/>
          </a:p>
        </p:txBody>
      </p:sp>
    </p:spTree>
    <p:extLst>
      <p:ext uri="{BB962C8B-B14F-4D97-AF65-F5344CB8AC3E}">
        <p14:creationId xmlns:p14="http://schemas.microsoft.com/office/powerpoint/2010/main" val="144242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73278D-542A-E466-371E-4132B239B85A}"/>
              </a:ext>
            </a:extLst>
          </p:cNvPr>
          <p:cNvSpPr>
            <a:spLocks noGrp="1"/>
          </p:cNvSpPr>
          <p:nvPr>
            <p:ph type="dt" sz="half" idx="10"/>
          </p:nvPr>
        </p:nvSpPr>
        <p:spPr/>
        <p:txBody>
          <a:bodyPr/>
          <a:lstStyle/>
          <a:p>
            <a:fld id="{3F3F760C-F02D-584D-B477-C664F5172FAF}" type="datetime1">
              <a:rPr lang="es-MX" smtClean="0"/>
              <a:t>04/10/23</a:t>
            </a:fld>
            <a:endParaRPr lang="en-US" dirty="0"/>
          </a:p>
        </p:txBody>
      </p:sp>
      <p:sp>
        <p:nvSpPr>
          <p:cNvPr id="3" name="Marcador de pie de página 2">
            <a:extLst>
              <a:ext uri="{FF2B5EF4-FFF2-40B4-BE49-F238E27FC236}">
                <a16:creationId xmlns:a16="http://schemas.microsoft.com/office/drawing/2014/main" id="{2BA2E13E-A0D7-5E17-A162-96D651681B47}"/>
              </a:ext>
            </a:extLst>
          </p:cNvPr>
          <p:cNvSpPr>
            <a:spLocks noGrp="1"/>
          </p:cNvSpPr>
          <p:nvPr>
            <p:ph type="ftr" sz="quarter" idx="11"/>
          </p:nvPr>
        </p:nvSpPr>
        <p:spPr/>
        <p:txBody>
          <a:bodyPr/>
          <a:lstStyle/>
          <a:p>
            <a:r>
              <a:rPr lang="en-US"/>
              <a:t>www.hotelromo.mx</a:t>
            </a:r>
            <a:endParaRPr lang="en-US" dirty="0"/>
          </a:p>
        </p:txBody>
      </p:sp>
      <p:sp>
        <p:nvSpPr>
          <p:cNvPr id="4" name="Marcador de número de diapositiva 3">
            <a:extLst>
              <a:ext uri="{FF2B5EF4-FFF2-40B4-BE49-F238E27FC236}">
                <a16:creationId xmlns:a16="http://schemas.microsoft.com/office/drawing/2014/main" id="{1800C1B3-5C6C-6A0B-0458-F4AD2980DE1D}"/>
              </a:ext>
            </a:extLst>
          </p:cNvPr>
          <p:cNvSpPr>
            <a:spLocks noGrp="1"/>
          </p:cNvSpPr>
          <p:nvPr>
            <p:ph type="sldNum" sz="quarter" idx="12"/>
          </p:nvPr>
        </p:nvSpPr>
        <p:spPr/>
        <p:txBody>
          <a:bodyPr/>
          <a:lstStyle/>
          <a:p>
            <a:fld id="{4854181D-6920-4594-9A5D-6CE56DC9F8B2}" type="slidenum">
              <a:rPr lang="en-US" smtClean="0"/>
              <a:pPr/>
              <a:t>‹Nº›</a:t>
            </a:fld>
            <a:endParaRPr lang="en-US" dirty="0"/>
          </a:p>
        </p:txBody>
      </p:sp>
    </p:spTree>
    <p:extLst>
      <p:ext uri="{BB962C8B-B14F-4D97-AF65-F5344CB8AC3E}">
        <p14:creationId xmlns:p14="http://schemas.microsoft.com/office/powerpoint/2010/main" val="4281426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FB737-3777-0D68-DB94-BCF673D722A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4592020E-C5BD-D95B-282D-C66FD6553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9AE6EED9-4589-5FD1-6962-38466EA7A9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B75D540-2353-508E-300B-57863A9C6398}"/>
              </a:ext>
            </a:extLst>
          </p:cNvPr>
          <p:cNvSpPr>
            <a:spLocks noGrp="1"/>
          </p:cNvSpPr>
          <p:nvPr>
            <p:ph type="dt" sz="half" idx="10"/>
          </p:nvPr>
        </p:nvSpPr>
        <p:spPr/>
        <p:txBody>
          <a:bodyPr/>
          <a:lstStyle/>
          <a:p>
            <a:fld id="{F18C0A5E-9E1A-2B45-9D17-B1FDE3E16505}" type="datetime1">
              <a:rPr lang="es-MX" smtClean="0"/>
              <a:t>04/10/23</a:t>
            </a:fld>
            <a:endParaRPr lang="en-US" dirty="0"/>
          </a:p>
        </p:txBody>
      </p:sp>
      <p:sp>
        <p:nvSpPr>
          <p:cNvPr id="6" name="Marcador de pie de página 5">
            <a:extLst>
              <a:ext uri="{FF2B5EF4-FFF2-40B4-BE49-F238E27FC236}">
                <a16:creationId xmlns:a16="http://schemas.microsoft.com/office/drawing/2014/main" id="{3368984D-4C95-E0D0-F9C1-47A06AB17D69}"/>
              </a:ext>
            </a:extLst>
          </p:cNvPr>
          <p:cNvSpPr>
            <a:spLocks noGrp="1"/>
          </p:cNvSpPr>
          <p:nvPr>
            <p:ph type="ftr" sz="quarter" idx="11"/>
          </p:nvPr>
        </p:nvSpPr>
        <p:spPr/>
        <p:txBody>
          <a:bodyPr/>
          <a:lstStyle/>
          <a:p>
            <a:r>
              <a:rPr lang="en-US"/>
              <a:t>www.hotelromo.mx</a:t>
            </a:r>
            <a:endParaRPr lang="en-US" dirty="0"/>
          </a:p>
        </p:txBody>
      </p:sp>
      <p:sp>
        <p:nvSpPr>
          <p:cNvPr id="7" name="Marcador de número de diapositiva 6">
            <a:extLst>
              <a:ext uri="{FF2B5EF4-FFF2-40B4-BE49-F238E27FC236}">
                <a16:creationId xmlns:a16="http://schemas.microsoft.com/office/drawing/2014/main" id="{2F1E10F9-566D-1A7D-EE82-202E6B751ABA}"/>
              </a:ext>
            </a:extLst>
          </p:cNvPr>
          <p:cNvSpPr>
            <a:spLocks noGrp="1"/>
          </p:cNvSpPr>
          <p:nvPr>
            <p:ph type="sldNum" sz="quarter" idx="12"/>
          </p:nvPr>
        </p:nvSpPr>
        <p:spPr/>
        <p:txBody>
          <a:bodyPr/>
          <a:lstStyle/>
          <a:p>
            <a:fld id="{4854181D-6920-4594-9A5D-6CE56DC9F8B2}" type="slidenum">
              <a:rPr lang="en-US" smtClean="0"/>
              <a:pPr/>
              <a:t>‹Nº›</a:t>
            </a:fld>
            <a:endParaRPr lang="en-US" dirty="0"/>
          </a:p>
        </p:txBody>
      </p:sp>
    </p:spTree>
    <p:extLst>
      <p:ext uri="{BB962C8B-B14F-4D97-AF65-F5344CB8AC3E}">
        <p14:creationId xmlns:p14="http://schemas.microsoft.com/office/powerpoint/2010/main" val="40179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EB9A4-1C6F-163C-5B4B-C17EEBAF3D0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A382D847-5C6A-BFF6-6D83-0EFF9DA7A5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0B4D9B72-8EBB-A5B2-4A0F-F4251A35C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43EA468-5288-61D8-1C38-7EAFB92513C0}"/>
              </a:ext>
            </a:extLst>
          </p:cNvPr>
          <p:cNvSpPr>
            <a:spLocks noGrp="1"/>
          </p:cNvSpPr>
          <p:nvPr>
            <p:ph type="dt" sz="half" idx="10"/>
          </p:nvPr>
        </p:nvSpPr>
        <p:spPr/>
        <p:txBody>
          <a:bodyPr/>
          <a:lstStyle/>
          <a:p>
            <a:fld id="{B4C05C77-F78B-6E41-B98D-F2598F75AE37}" type="datetime1">
              <a:rPr lang="es-MX" smtClean="0"/>
              <a:t>04/10/23</a:t>
            </a:fld>
            <a:endParaRPr lang="en-US" dirty="0"/>
          </a:p>
        </p:txBody>
      </p:sp>
      <p:sp>
        <p:nvSpPr>
          <p:cNvPr id="6" name="Marcador de pie de página 5">
            <a:extLst>
              <a:ext uri="{FF2B5EF4-FFF2-40B4-BE49-F238E27FC236}">
                <a16:creationId xmlns:a16="http://schemas.microsoft.com/office/drawing/2014/main" id="{ABCD2819-2CB5-EB56-01A4-4EF27D7C0EC1}"/>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EAB86763-BBA1-C21D-1E45-77705BF425F8}"/>
              </a:ext>
            </a:extLst>
          </p:cNvPr>
          <p:cNvSpPr>
            <a:spLocks noGrp="1"/>
          </p:cNvSpPr>
          <p:nvPr>
            <p:ph type="sldNum" sz="quarter" idx="12"/>
          </p:nvPr>
        </p:nvSpPr>
        <p:spPr/>
        <p:txBody>
          <a:bodyPr/>
          <a:lstStyle/>
          <a:p>
            <a:fld id="{4854181D-6920-4594-9A5D-6CE56DC9F8B2}" type="slidenum">
              <a:rPr lang="en-US" smtClean="0"/>
              <a:pPr/>
              <a:t>‹Nº›</a:t>
            </a:fld>
            <a:endParaRPr lang="en-US" dirty="0"/>
          </a:p>
        </p:txBody>
      </p:sp>
    </p:spTree>
    <p:extLst>
      <p:ext uri="{BB962C8B-B14F-4D97-AF65-F5344CB8AC3E}">
        <p14:creationId xmlns:p14="http://schemas.microsoft.com/office/powerpoint/2010/main" val="57205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E2E8D-4CB4-D603-64FF-E6139D8BDE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1110B077-A0A7-177D-F992-81F9D74A3F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7EC6086-2139-E230-9DF1-1A9EB5FA1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B9979-6098-B14B-96BE-39B54090B6D6}" type="datetime1">
              <a:rPr lang="es-MX" smtClean="0"/>
              <a:t>04/10/23</a:t>
            </a:fld>
            <a:endParaRPr lang="en-US" dirty="0"/>
          </a:p>
        </p:txBody>
      </p:sp>
      <p:sp>
        <p:nvSpPr>
          <p:cNvPr id="5" name="Marcador de pie de página 4">
            <a:extLst>
              <a:ext uri="{FF2B5EF4-FFF2-40B4-BE49-F238E27FC236}">
                <a16:creationId xmlns:a16="http://schemas.microsoft.com/office/drawing/2014/main" id="{32B094A9-3754-5CC5-B83C-B86E97BF1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www.hotelromo.mx</a:t>
            </a:r>
            <a:endParaRPr lang="en-US" dirty="0"/>
          </a:p>
        </p:txBody>
      </p:sp>
      <p:sp>
        <p:nvSpPr>
          <p:cNvPr id="6" name="Marcador de número de diapositiva 5">
            <a:extLst>
              <a:ext uri="{FF2B5EF4-FFF2-40B4-BE49-F238E27FC236}">
                <a16:creationId xmlns:a16="http://schemas.microsoft.com/office/drawing/2014/main" id="{BFD1AA71-A3A8-6CBF-E65A-3BBB480B29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181D-6920-4594-9A5D-6CE56DC9F8B2}" type="slidenum">
              <a:rPr lang="en-US" smtClean="0"/>
              <a:pPr/>
              <a:t>‹Nº›</a:t>
            </a:fld>
            <a:endParaRPr lang="en-US" dirty="0"/>
          </a:p>
        </p:txBody>
      </p:sp>
    </p:spTree>
    <p:extLst>
      <p:ext uri="{BB962C8B-B14F-4D97-AF65-F5344CB8AC3E}">
        <p14:creationId xmlns:p14="http://schemas.microsoft.com/office/powerpoint/2010/main" val="2285715215"/>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D7F5A-655A-73A9-0CDD-5BF5B220D507}"/>
              </a:ext>
            </a:extLst>
          </p:cNvPr>
          <p:cNvSpPr>
            <a:spLocks noGrp="1"/>
          </p:cNvSpPr>
          <p:nvPr>
            <p:ph type="ctrTitle"/>
          </p:nvPr>
        </p:nvSpPr>
        <p:spPr>
          <a:xfrm>
            <a:off x="349737" y="891965"/>
            <a:ext cx="4968322" cy="1325563"/>
          </a:xfrm>
        </p:spPr>
        <p:txBody>
          <a:bodyPr vert="horz" lIns="91440" tIns="45720" rIns="91440" bIns="45720" rtlCol="0" anchor="ctr">
            <a:noAutofit/>
          </a:bodyPr>
          <a:lstStyle/>
          <a:p>
            <a:r>
              <a:rPr lang="en-US" sz="6600" b="1" kern="120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j-lt"/>
                <a:ea typeface="+mj-ea"/>
                <a:cs typeface="+mj-cs"/>
              </a:rPr>
              <a:t>HOTEL ROMO</a:t>
            </a:r>
          </a:p>
        </p:txBody>
      </p:sp>
      <p:sp>
        <p:nvSpPr>
          <p:cNvPr id="3" name="Subtítulo 2">
            <a:extLst>
              <a:ext uri="{FF2B5EF4-FFF2-40B4-BE49-F238E27FC236}">
                <a16:creationId xmlns:a16="http://schemas.microsoft.com/office/drawing/2014/main" id="{65787CF2-1875-8E3F-B6BC-7312EEC3A9F6}"/>
              </a:ext>
            </a:extLst>
          </p:cNvPr>
          <p:cNvSpPr>
            <a:spLocks noGrp="1"/>
          </p:cNvSpPr>
          <p:nvPr>
            <p:ph type="subTitle" idx="1"/>
          </p:nvPr>
        </p:nvSpPr>
        <p:spPr>
          <a:xfrm>
            <a:off x="183796" y="3050859"/>
            <a:ext cx="6223000" cy="4151903"/>
          </a:xfrm>
        </p:spPr>
        <p:txBody>
          <a:bodyPr vert="horz" lIns="91440" tIns="45720" rIns="91440" bIns="45720" rtlCol="0">
            <a:noAutofit/>
          </a:bodyPr>
          <a:lstStyle/>
          <a:p>
            <a:pPr indent="-228600" algn="l">
              <a:buFont typeface="Arial" panose="020B0604020202020204" pitchFamily="34" charset="0"/>
              <a:buChar char="•"/>
            </a:pPr>
            <a:r>
              <a:rPr lang="en-US" sz="3200" dirty="0"/>
              <a:t>Domicilio: Abasolo #41 col. Centro. </a:t>
            </a:r>
          </a:p>
          <a:p>
            <a:pPr indent="-228600" algn="l">
              <a:buFont typeface="Arial" panose="020B0604020202020204" pitchFamily="34" charset="0"/>
              <a:buChar char="•"/>
            </a:pPr>
            <a:r>
              <a:rPr lang="en-US" sz="3200" dirty="0"/>
              <a:t>Ciudad Hidalgo, Michoacán.</a:t>
            </a:r>
          </a:p>
          <a:p>
            <a:pPr marL="400050" indent="-342900" algn="l">
              <a:buFont typeface="Arial" panose="020B0604020202020204" pitchFamily="34" charset="0"/>
              <a:buChar char="•"/>
            </a:pPr>
            <a:r>
              <a:rPr lang="en-US" sz="3200" dirty="0"/>
              <a:t>Tel. 786 154 53 83 – 786 154 0650 </a:t>
            </a:r>
          </a:p>
          <a:p>
            <a:pPr indent="-228600" algn="l">
              <a:buFont typeface="Arial" panose="020B0604020202020204" pitchFamily="34" charset="0"/>
              <a:buChar char="•"/>
            </a:pPr>
            <a:r>
              <a:rPr lang="en-US" sz="3200" dirty="0"/>
              <a:t>E-mail: romoga10@Hotmail.com</a:t>
            </a:r>
          </a:p>
          <a:p>
            <a:pPr indent="-228600" algn="l">
              <a:buFont typeface="Arial" panose="020B0604020202020204" pitchFamily="34" charset="0"/>
              <a:buChar char="•"/>
            </a:pPr>
            <a:r>
              <a:rPr lang="en-US" sz="3200" dirty="0"/>
              <a:t>www.hotelromo.mx</a:t>
            </a:r>
          </a:p>
        </p:txBody>
      </p:sp>
      <p:pic>
        <p:nvPicPr>
          <p:cNvPr id="14" name="Imagen 13">
            <a:extLst>
              <a:ext uri="{FF2B5EF4-FFF2-40B4-BE49-F238E27FC236}">
                <a16:creationId xmlns:a16="http://schemas.microsoft.com/office/drawing/2014/main" id="{D3CE4A09-C01B-A018-73CC-570D59AB2B31}"/>
              </a:ext>
            </a:extLst>
          </p:cNvPr>
          <p:cNvPicPr>
            <a:picLocks noChangeAspect="1"/>
          </p:cNvPicPr>
          <p:nvPr/>
        </p:nvPicPr>
        <p:blipFill rotWithShape="1">
          <a:blip r:embed="rId3">
            <a:extLst>
              <a:ext uri="{28A0092B-C50C-407E-A947-70E740481C1C}">
                <a14:useLocalDpi xmlns:a14="http://schemas.microsoft.com/office/drawing/2010/main" val="0"/>
              </a:ext>
            </a:extLst>
          </a:blip>
          <a:srcRect l="11013" r="16333" b="-3"/>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Imagen 5">
            <a:extLst>
              <a:ext uri="{FF2B5EF4-FFF2-40B4-BE49-F238E27FC236}">
                <a16:creationId xmlns:a16="http://schemas.microsoft.com/office/drawing/2014/main" id="{FA10796D-245F-2E12-3E9D-79BF29A3CD80}"/>
              </a:ext>
            </a:extLst>
          </p:cNvPr>
          <p:cNvPicPr>
            <a:picLocks noChangeAspect="1"/>
          </p:cNvPicPr>
          <p:nvPr/>
        </p:nvPicPr>
        <p:blipFill rotWithShape="1">
          <a:blip r:embed="rId4">
            <a:extLst>
              <a:ext uri="{28A0092B-C50C-407E-A947-70E740481C1C}">
                <a14:useLocalDpi xmlns:a14="http://schemas.microsoft.com/office/drawing/2010/main" val="0"/>
              </a:ext>
            </a:extLst>
          </a:blip>
          <a:srcRect t="5061" r="5" b="9474"/>
          <a:stretch/>
        </p:blipFill>
        <p:spPr>
          <a:xfrm>
            <a:off x="6264320" y="1650904"/>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0" name="Imagen 9">
            <a:extLst>
              <a:ext uri="{FF2B5EF4-FFF2-40B4-BE49-F238E27FC236}">
                <a16:creationId xmlns:a16="http://schemas.microsoft.com/office/drawing/2014/main" id="{36AB792B-331F-CE5A-D629-293BABCB6CFB}"/>
              </a:ext>
            </a:extLst>
          </p:cNvPr>
          <p:cNvPicPr>
            <a:picLocks noChangeAspect="1"/>
          </p:cNvPicPr>
          <p:nvPr/>
        </p:nvPicPr>
        <p:blipFill rotWithShape="1">
          <a:blip r:embed="rId5">
            <a:extLst>
              <a:ext uri="{28A0092B-C50C-407E-A947-70E740481C1C}">
                <a14:useLocalDpi xmlns:a14="http://schemas.microsoft.com/office/drawing/2010/main" val="0"/>
              </a:ext>
            </a:extLst>
          </a:blip>
          <a:srcRect l="15284" r="-4" b="-4"/>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2193554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3">
            <a:extLst>
              <a:ext uri="{FF2B5EF4-FFF2-40B4-BE49-F238E27FC236}">
                <a16:creationId xmlns:a16="http://schemas.microsoft.com/office/drawing/2014/main" id="{D7F307E1-26FA-4252-94D1-9711C451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FD5D2691-9018-4ADE-8A45-B934B8754549}"/>
              </a:ext>
            </a:extLst>
          </p:cNvPr>
          <p:cNvPicPr>
            <a:picLocks noChangeAspect="1"/>
          </p:cNvPicPr>
          <p:nvPr/>
        </p:nvPicPr>
        <p:blipFill rotWithShape="1">
          <a:blip r:embed="rId3">
            <a:extLst>
              <a:ext uri="{28A0092B-C50C-407E-A947-70E740481C1C}">
                <a14:useLocalDpi xmlns:a14="http://schemas.microsoft.com/office/drawing/2010/main" val="0"/>
              </a:ext>
            </a:extLst>
          </a:blip>
          <a:srcRect l="263" r="8940" b="2"/>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4" name="Imagen 13">
            <a:extLst>
              <a:ext uri="{FF2B5EF4-FFF2-40B4-BE49-F238E27FC236}">
                <a16:creationId xmlns:a16="http://schemas.microsoft.com/office/drawing/2014/main" id="{F75BD5CF-C784-3870-D2A4-FFDB2181A04A}"/>
              </a:ext>
            </a:extLst>
          </p:cNvPr>
          <p:cNvPicPr>
            <a:picLocks noChangeAspect="1"/>
          </p:cNvPicPr>
          <p:nvPr/>
        </p:nvPicPr>
        <p:blipFill rotWithShape="1">
          <a:blip r:embed="rId4">
            <a:extLst>
              <a:ext uri="{28A0092B-C50C-407E-A947-70E740481C1C}">
                <a14:useLocalDpi xmlns:a14="http://schemas.microsoft.com/office/drawing/2010/main" val="0"/>
              </a:ext>
            </a:extLst>
          </a:blip>
          <a:srcRect t="2638" r="-2" b="27692"/>
          <a:stretch/>
        </p:blipFill>
        <p:spPr>
          <a:xfrm>
            <a:off x="8530121" y="3456433"/>
            <a:ext cx="3661880" cy="3401568"/>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pic>
        <p:nvPicPr>
          <p:cNvPr id="10" name="Imagen 9">
            <a:extLst>
              <a:ext uri="{FF2B5EF4-FFF2-40B4-BE49-F238E27FC236}">
                <a16:creationId xmlns:a16="http://schemas.microsoft.com/office/drawing/2014/main" id="{6EF33D6E-BAF8-252C-BA04-CBD71DCEE3D7}"/>
              </a:ext>
            </a:extLst>
          </p:cNvPr>
          <p:cNvPicPr>
            <a:picLocks noChangeAspect="1"/>
          </p:cNvPicPr>
          <p:nvPr/>
        </p:nvPicPr>
        <p:blipFill rotWithShape="1">
          <a:blip r:embed="rId5">
            <a:extLst>
              <a:ext uri="{28A0092B-C50C-407E-A947-70E740481C1C}">
                <a14:useLocalDpi xmlns:a14="http://schemas.microsoft.com/office/drawing/2010/main" val="0"/>
              </a:ext>
            </a:extLst>
          </a:blip>
          <a:srcRect t="16580" b="20654"/>
          <a:stretch/>
        </p:blipFill>
        <p:spPr>
          <a:xfrm>
            <a:off x="5168353" y="3456432"/>
            <a:ext cx="4064598" cy="340156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useBgFill="1">
        <p:nvSpPr>
          <p:cNvPr id="45" name="Freeform: Shape 35">
            <a:extLst>
              <a:ext uri="{FF2B5EF4-FFF2-40B4-BE49-F238E27FC236}">
                <a16:creationId xmlns:a16="http://schemas.microsoft.com/office/drawing/2014/main" id="{398DFB7A-5FB9-4FBB-8BD1-0DBC6A365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6" name="Freeform: Shape 37">
            <a:extLst>
              <a:ext uri="{FF2B5EF4-FFF2-40B4-BE49-F238E27FC236}">
                <a16:creationId xmlns:a16="http://schemas.microsoft.com/office/drawing/2014/main" id="{357E4EC5-5150-4D8A-B97F-668E9075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9BD7F5A-655A-73A9-0CDD-5BF5B220D507}"/>
              </a:ext>
            </a:extLst>
          </p:cNvPr>
          <p:cNvSpPr>
            <a:spLocks noGrp="1"/>
          </p:cNvSpPr>
          <p:nvPr>
            <p:ph type="ctrTitle"/>
          </p:nvPr>
        </p:nvSpPr>
        <p:spPr>
          <a:xfrm>
            <a:off x="448056" y="685800"/>
            <a:ext cx="4922338" cy="1325563"/>
          </a:xfrm>
        </p:spPr>
        <p:txBody>
          <a:bodyPr vert="horz" lIns="91440" tIns="45720" rIns="91440" bIns="45720" rtlCol="0" anchor="ctr">
            <a:noAutofit/>
          </a:bodyPr>
          <a:lstStyle/>
          <a:p>
            <a:pPr algn="l"/>
            <a:r>
              <a:rPr lang="en-US" sz="4800" b="1" i="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Ruta</a:t>
            </a:r>
            <a:r>
              <a:rPr lang="en-US" sz="4800" b="1" i="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 de la </a:t>
            </a:r>
            <a:r>
              <a:rPr lang="en-US" sz="4800" b="1" i="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condesa</a:t>
            </a:r>
            <a:r>
              <a:rPr lang="en-US" sz="4800" b="1" i="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 de </a:t>
            </a:r>
            <a:r>
              <a:rPr lang="en-US" sz="4800" b="1" i="1" kern="120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Miravalle</a:t>
            </a:r>
            <a:endParaRPr lang="en-US" sz="4800" b="1" i="1" kern="1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endParaRPr>
          </a:p>
        </p:txBody>
      </p:sp>
      <p:sp>
        <p:nvSpPr>
          <p:cNvPr id="47" name="Rectangle 39">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1">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ítulo 2">
            <a:extLst>
              <a:ext uri="{FF2B5EF4-FFF2-40B4-BE49-F238E27FC236}">
                <a16:creationId xmlns:a16="http://schemas.microsoft.com/office/drawing/2014/main" id="{65787CF2-1875-8E3F-B6BC-7312EEC3A9F6}"/>
              </a:ext>
            </a:extLst>
          </p:cNvPr>
          <p:cNvSpPr>
            <a:spLocks noGrp="1"/>
          </p:cNvSpPr>
          <p:nvPr>
            <p:ph type="subTitle" idx="1"/>
          </p:nvPr>
        </p:nvSpPr>
        <p:spPr>
          <a:xfrm>
            <a:off x="448056" y="2514600"/>
            <a:ext cx="4922338" cy="3666744"/>
          </a:xfrm>
        </p:spPr>
        <p:txBody>
          <a:bodyPr vert="horz" lIns="91440" tIns="45720" rIns="91440" bIns="45720" rtlCol="0">
            <a:noAutofit/>
          </a:bodyPr>
          <a:lstStyle/>
          <a:p>
            <a:pPr indent="-228600" algn="l" fontAlgn="base">
              <a:buFont typeface="Arial" panose="020B0604020202020204" pitchFamily="34" charset="0"/>
              <a:buChar char="•"/>
            </a:pPr>
            <a:endParaRPr lang="en-US" sz="2800" dirty="0"/>
          </a:p>
          <a:p>
            <a:pPr indent="-228600" algn="l">
              <a:buFont typeface="Arial" panose="020B0604020202020204" pitchFamily="34" charset="0"/>
              <a:buChar char="•"/>
            </a:pPr>
            <a:r>
              <a:rPr lang="en-US" sz="2800" dirty="0" err="1"/>
              <a:t>Visita</a:t>
            </a:r>
            <a:r>
              <a:rPr lang="en-US" sz="2800" dirty="0"/>
              <a:t> al </a:t>
            </a:r>
            <a:r>
              <a:rPr lang="en-US" sz="2800" dirty="0" err="1"/>
              <a:t>acueducto</a:t>
            </a:r>
            <a:r>
              <a:rPr lang="en-US" sz="2800" dirty="0"/>
              <a:t> de </a:t>
            </a:r>
            <a:r>
              <a:rPr lang="en-US" sz="2800" dirty="0" err="1"/>
              <a:t>Púcuaro</a:t>
            </a:r>
            <a:r>
              <a:rPr lang="en-US" sz="2800" dirty="0"/>
              <a:t>.</a:t>
            </a:r>
          </a:p>
          <a:p>
            <a:pPr indent="-228600" algn="l">
              <a:buFont typeface="Arial" panose="020B0604020202020204" pitchFamily="34" charset="0"/>
              <a:buChar char="•"/>
            </a:pPr>
            <a:r>
              <a:rPr lang="en-US" sz="2800" dirty="0" err="1"/>
              <a:t>Visita</a:t>
            </a:r>
            <a:r>
              <a:rPr lang="en-US" sz="2800" dirty="0"/>
              <a:t> a la </a:t>
            </a:r>
            <a:r>
              <a:rPr lang="en-US" sz="2800" dirty="0" err="1"/>
              <a:t>iglesia</a:t>
            </a:r>
            <a:r>
              <a:rPr lang="en-US" sz="2800" dirty="0"/>
              <a:t> de Santiago </a:t>
            </a:r>
            <a:r>
              <a:rPr lang="en-US" sz="2800" dirty="0" err="1"/>
              <a:t>apóstol</a:t>
            </a:r>
            <a:r>
              <a:rPr lang="en-US" sz="2800" dirty="0"/>
              <a:t> y </a:t>
            </a:r>
            <a:r>
              <a:rPr lang="en-US" sz="2800" dirty="0" err="1"/>
              <a:t>recorrido</a:t>
            </a:r>
            <a:r>
              <a:rPr lang="en-US" sz="2800" dirty="0"/>
              <a:t> a las </a:t>
            </a:r>
            <a:r>
              <a:rPr lang="en-US" sz="2800" dirty="0" err="1"/>
              <a:t>catacumbas</a:t>
            </a:r>
            <a:r>
              <a:rPr lang="en-US" sz="2800" dirty="0"/>
              <a:t>.</a:t>
            </a:r>
          </a:p>
          <a:p>
            <a:pPr indent="-228600" algn="l">
              <a:buFont typeface="Arial" panose="020B0604020202020204" pitchFamily="34" charset="0"/>
              <a:buChar char="•"/>
            </a:pPr>
            <a:r>
              <a:rPr lang="en-US" sz="2800" dirty="0" err="1"/>
              <a:t>Visita</a:t>
            </a:r>
            <a:r>
              <a:rPr lang="en-US" sz="2800" dirty="0"/>
              <a:t> a la ex hacienda de la </a:t>
            </a:r>
            <a:r>
              <a:rPr lang="en-US" sz="2800" dirty="0" err="1"/>
              <a:t>condesa</a:t>
            </a:r>
            <a:r>
              <a:rPr lang="en-US" sz="2800" dirty="0"/>
              <a:t> en </a:t>
            </a:r>
            <a:r>
              <a:rPr lang="en-US" sz="2800" dirty="0" err="1"/>
              <a:t>Jungapeo</a:t>
            </a:r>
            <a:r>
              <a:rPr lang="en-US" sz="2800" dirty="0"/>
              <a:t>.</a:t>
            </a:r>
            <a:br>
              <a:rPr lang="en-US" sz="2800" dirty="0"/>
            </a:br>
            <a:br>
              <a:rPr lang="en-US" sz="2800" dirty="0"/>
            </a:br>
            <a:endParaRPr lang="en-US" sz="2800" dirty="0"/>
          </a:p>
        </p:txBody>
      </p:sp>
      <p:pic>
        <p:nvPicPr>
          <p:cNvPr id="29" name="Imagen 28">
            <a:extLst>
              <a:ext uri="{FF2B5EF4-FFF2-40B4-BE49-F238E27FC236}">
                <a16:creationId xmlns:a16="http://schemas.microsoft.com/office/drawing/2014/main" id="{275B6523-BB31-63D6-92CF-272B3C184C37}"/>
              </a:ext>
            </a:extLst>
          </p:cNvPr>
          <p:cNvPicPr>
            <a:picLocks noChangeAspect="1"/>
          </p:cNvPicPr>
          <p:nvPr/>
        </p:nvPicPr>
        <p:blipFill rotWithShape="1">
          <a:blip r:embed="rId6">
            <a:extLst>
              <a:ext uri="{28A0092B-C50C-407E-A947-70E740481C1C}">
                <a14:useLocalDpi xmlns:a14="http://schemas.microsoft.com/office/drawing/2010/main" val="0"/>
              </a:ext>
            </a:extLst>
          </a:blip>
          <a:srcRect l="3536" r="15710" b="4"/>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
        <p:nvSpPr>
          <p:cNvPr id="9" name="Marcador de pie de página 2">
            <a:extLst>
              <a:ext uri="{FF2B5EF4-FFF2-40B4-BE49-F238E27FC236}">
                <a16:creationId xmlns:a16="http://schemas.microsoft.com/office/drawing/2014/main" id="{4A45050C-5E9A-C14E-6CD1-E3DC9CFC0ED5}"/>
              </a:ext>
            </a:extLst>
          </p:cNvPr>
          <p:cNvSpPr>
            <a:spLocks noGrp="1"/>
          </p:cNvSpPr>
          <p:nvPr>
            <p:ph type="ftr" sz="quarter" idx="11"/>
          </p:nvPr>
        </p:nvSpPr>
        <p:spPr>
          <a:xfrm>
            <a:off x="5556203" y="6356350"/>
            <a:ext cx="2875822" cy="365125"/>
          </a:xfrm>
        </p:spPr>
        <p:txBody>
          <a:bodyPr vert="horz" lIns="91440" tIns="45720" rIns="91440" bIns="45720" rtlCol="0" anchor="ctr">
            <a:normAutofit/>
          </a:bodyPr>
          <a:lstStyle/>
          <a:p>
            <a:pPr algn="l">
              <a:spcAft>
                <a:spcPts val="600"/>
              </a:spcAft>
            </a:pPr>
            <a:r>
              <a:rPr lang="en-US" b="1" kern="1200">
                <a:solidFill>
                  <a:schemeClr val="bg1"/>
                </a:solidFill>
                <a:latin typeface="+mn-lt"/>
                <a:ea typeface="+mn-ea"/>
                <a:cs typeface="+mn-cs"/>
              </a:rPr>
              <a:t>www.hotelromo.mx</a:t>
            </a:r>
          </a:p>
        </p:txBody>
      </p:sp>
    </p:spTree>
    <p:extLst>
      <p:ext uri="{BB962C8B-B14F-4D97-AF65-F5344CB8AC3E}">
        <p14:creationId xmlns:p14="http://schemas.microsoft.com/office/powerpoint/2010/main" val="390594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 name="Imagen 57">
            <a:extLst>
              <a:ext uri="{FF2B5EF4-FFF2-40B4-BE49-F238E27FC236}">
                <a16:creationId xmlns:a16="http://schemas.microsoft.com/office/drawing/2014/main" id="{B406D79F-56EB-CB4B-CBDC-9BC2FF387DBC}"/>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0695" b="5060"/>
          <a:stretch/>
        </p:blipFill>
        <p:spPr>
          <a:xfrm>
            <a:off x="20" y="12596"/>
            <a:ext cx="12191980" cy="6855958"/>
          </a:xfrm>
          <a:prstGeom prst="rect">
            <a:avLst/>
          </a:prstGeom>
        </p:spPr>
      </p:pic>
      <p:sp>
        <p:nvSpPr>
          <p:cNvPr id="2" name="Título 1">
            <a:extLst>
              <a:ext uri="{FF2B5EF4-FFF2-40B4-BE49-F238E27FC236}">
                <a16:creationId xmlns:a16="http://schemas.microsoft.com/office/drawing/2014/main" id="{1121D4FF-FC89-3CCC-A0A5-7D5C30091511}"/>
              </a:ext>
            </a:extLst>
          </p:cNvPr>
          <p:cNvSpPr>
            <a:spLocks noGrp="1"/>
          </p:cNvSpPr>
          <p:nvPr>
            <p:ph type="title"/>
          </p:nvPr>
        </p:nvSpPr>
        <p:spPr>
          <a:xfrm>
            <a:off x="177810" y="-142151"/>
            <a:ext cx="5194015" cy="1139139"/>
          </a:xfrm>
        </p:spPr>
        <p:txBody>
          <a:bodyPr vert="horz" lIns="91440" tIns="45720" rIns="91440" bIns="45720" rtlCol="0" anchor="ctr">
            <a:noAutofit/>
          </a:bodyPr>
          <a:lstStyle/>
          <a:p>
            <a:r>
              <a:rPr lang="en-US" sz="4400" b="1" i="1" kern="1200" dirty="0">
                <a:solidFill>
                  <a:srgbClr val="FFFF00"/>
                </a:solidFill>
                <a:latin typeface="+mj-lt"/>
                <a:ea typeface="+mj-ea"/>
                <a:cs typeface="+mj-cs"/>
              </a:rPr>
              <a:t>Nuestras instalaciones</a:t>
            </a:r>
          </a:p>
        </p:txBody>
      </p:sp>
      <p:pic>
        <p:nvPicPr>
          <p:cNvPr id="54" name="Marcador de posición de imagen 53">
            <a:extLst>
              <a:ext uri="{FF2B5EF4-FFF2-40B4-BE49-F238E27FC236}">
                <a16:creationId xmlns:a16="http://schemas.microsoft.com/office/drawing/2014/main" id="{1DA49CC4-4D29-0565-D594-A1616A5BD3A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7785" r="7785"/>
          <a:stretch/>
        </p:blipFill>
        <p:spPr>
          <a:xfrm>
            <a:off x="4798686" y="1694733"/>
            <a:ext cx="4718311" cy="4873625"/>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sp>
        <p:nvSpPr>
          <p:cNvPr id="4" name="Marcador de texto 3">
            <a:extLst>
              <a:ext uri="{FF2B5EF4-FFF2-40B4-BE49-F238E27FC236}">
                <a16:creationId xmlns:a16="http://schemas.microsoft.com/office/drawing/2014/main" id="{44353D8D-24F1-31CA-8D11-AE5C615173AA}"/>
              </a:ext>
            </a:extLst>
          </p:cNvPr>
          <p:cNvSpPr>
            <a:spLocks noGrp="1"/>
          </p:cNvSpPr>
          <p:nvPr>
            <p:ph type="body" sz="half" idx="2"/>
          </p:nvPr>
        </p:nvSpPr>
        <p:spPr>
          <a:xfrm>
            <a:off x="442684" y="2053342"/>
            <a:ext cx="4492454" cy="1340209"/>
          </a:xfrm>
        </p:spPr>
        <p:txBody>
          <a:bodyPr vert="horz" lIns="91440" tIns="45720" rIns="91440" bIns="45720" rtlCol="0" anchor="t">
            <a:normAutofit/>
          </a:bodyPr>
          <a:lstStyle/>
          <a:p>
            <a:pPr indent="-228600" algn="just">
              <a:buFont typeface="Arial" panose="020B0604020202020204" pitchFamily="34" charset="0"/>
              <a:buChar char="•"/>
            </a:pPr>
            <a:r>
              <a:rPr lang="en-US" sz="1800" b="1" dirty="0"/>
              <a:t>De negocio o de placer, sómos la mejor opción de hospedaje.</a:t>
            </a:r>
          </a:p>
          <a:p>
            <a:pPr indent="-228600" algn="just">
              <a:buFont typeface="Arial" panose="020B0604020202020204" pitchFamily="34" charset="0"/>
              <a:buChar char="•"/>
            </a:pPr>
            <a:r>
              <a:rPr lang="en-US" sz="1800" b="1" dirty="0"/>
              <a:t>Nos ubicamos en el centro de Ciudad Hidalgo, Mich.</a:t>
            </a:r>
          </a:p>
        </p:txBody>
      </p:sp>
      <p:sp>
        <p:nvSpPr>
          <p:cNvPr id="65" name="Marcador de pie de página 64">
            <a:extLst>
              <a:ext uri="{FF2B5EF4-FFF2-40B4-BE49-F238E27FC236}">
                <a16:creationId xmlns:a16="http://schemas.microsoft.com/office/drawing/2014/main" id="{26C0EF97-F949-75EF-0215-A4D59F246CB3}"/>
              </a:ext>
            </a:extLst>
          </p:cNvPr>
          <p:cNvSpPr>
            <a:spLocks noGrp="1"/>
          </p:cNvSpPr>
          <p:nvPr>
            <p:ph type="ftr" sz="quarter" idx="11"/>
          </p:nvPr>
        </p:nvSpPr>
        <p:spPr>
          <a:xfrm>
            <a:off x="0" y="6491288"/>
            <a:ext cx="1763713" cy="365125"/>
          </a:xfrm>
        </p:spPr>
        <p:txBody>
          <a:bodyPr/>
          <a:lstStyle/>
          <a:p>
            <a:r>
              <a:rPr lang="en-US" dirty="0"/>
              <a:t>www.hotelromo.mx</a:t>
            </a:r>
          </a:p>
        </p:txBody>
      </p:sp>
      <p:pic>
        <p:nvPicPr>
          <p:cNvPr id="64" name="Imagen 63">
            <a:extLst>
              <a:ext uri="{FF2B5EF4-FFF2-40B4-BE49-F238E27FC236}">
                <a16:creationId xmlns:a16="http://schemas.microsoft.com/office/drawing/2014/main" id="{E3232980-C6BB-03EB-DD4F-23092AF8F044}"/>
              </a:ext>
            </a:extLst>
          </p:cNvPr>
          <p:cNvPicPr>
            <a:picLocks noChangeAspect="1"/>
          </p:cNvPicPr>
          <p:nvPr/>
        </p:nvPicPr>
        <p:blipFill rotWithShape="1">
          <a:blip r:embed="rId4">
            <a:extLst>
              <a:ext uri="{28A0092B-C50C-407E-A947-70E740481C1C}">
                <a14:useLocalDpi xmlns:a14="http://schemas.microsoft.com/office/drawing/2010/main" val="0"/>
              </a:ext>
            </a:extLst>
          </a:blip>
          <a:srcRect l="19680" r="5574" b="6"/>
          <a:stretch/>
        </p:blipFill>
        <p:spPr>
          <a:xfrm>
            <a:off x="4287764" y="290116"/>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pic>
        <p:nvPicPr>
          <p:cNvPr id="56" name="Imagen 55">
            <a:extLst>
              <a:ext uri="{FF2B5EF4-FFF2-40B4-BE49-F238E27FC236}">
                <a16:creationId xmlns:a16="http://schemas.microsoft.com/office/drawing/2014/main" id="{475119CF-0F43-80BB-2176-E241082817F9}"/>
              </a:ext>
            </a:extLst>
          </p:cNvPr>
          <p:cNvPicPr>
            <a:picLocks noChangeAspect="1"/>
          </p:cNvPicPr>
          <p:nvPr/>
        </p:nvPicPr>
        <p:blipFill rotWithShape="1">
          <a:blip r:embed="rId5">
            <a:extLst>
              <a:ext uri="{28A0092B-C50C-407E-A947-70E740481C1C}">
                <a14:useLocalDpi xmlns:a14="http://schemas.microsoft.com/office/drawing/2010/main" val="0"/>
              </a:ext>
            </a:extLst>
          </a:blip>
          <a:srcRect l="12913" r="7489" b="4"/>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62" name="Imagen 61">
            <a:extLst>
              <a:ext uri="{FF2B5EF4-FFF2-40B4-BE49-F238E27FC236}">
                <a16:creationId xmlns:a16="http://schemas.microsoft.com/office/drawing/2014/main" id="{B708914A-1877-6F20-5607-689D4C81CAD8}"/>
              </a:ext>
            </a:extLst>
          </p:cNvPr>
          <p:cNvPicPr>
            <a:picLocks noChangeAspect="1"/>
          </p:cNvPicPr>
          <p:nvPr/>
        </p:nvPicPr>
        <p:blipFill rotWithShape="1">
          <a:blip r:embed="rId6">
            <a:extLst>
              <a:ext uri="{28A0092B-C50C-407E-A947-70E740481C1C}">
                <a14:useLocalDpi xmlns:a14="http://schemas.microsoft.com/office/drawing/2010/main" val="0"/>
              </a:ext>
            </a:extLst>
          </a:blip>
          <a:srcRect t="29270" r="5" b="5"/>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60" name="Imagen 59">
            <a:extLst>
              <a:ext uri="{FF2B5EF4-FFF2-40B4-BE49-F238E27FC236}">
                <a16:creationId xmlns:a16="http://schemas.microsoft.com/office/drawing/2014/main" id="{D8AFC200-9FD1-F3CB-BF78-4C87B72F1DD6}"/>
              </a:ext>
            </a:extLst>
          </p:cNvPr>
          <p:cNvPicPr>
            <a:picLocks noChangeAspect="1"/>
          </p:cNvPicPr>
          <p:nvPr/>
        </p:nvPicPr>
        <p:blipFill rotWithShape="1">
          <a:blip r:embed="rId7">
            <a:extLst>
              <a:ext uri="{28A0092B-C50C-407E-A947-70E740481C1C}">
                <a14:useLocalDpi xmlns:a14="http://schemas.microsoft.com/office/drawing/2010/main" val="0"/>
              </a:ext>
            </a:extLst>
          </a:blip>
          <a:srcRect r="12849" b="5"/>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378301257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21D4FF-FC89-3CCC-A0A5-7D5C30091511}"/>
              </a:ext>
            </a:extLst>
          </p:cNvPr>
          <p:cNvSpPr>
            <a:spLocks noGrp="1"/>
          </p:cNvSpPr>
          <p:nvPr>
            <p:ph type="title"/>
          </p:nvPr>
        </p:nvSpPr>
        <p:spPr>
          <a:xfrm>
            <a:off x="143006" y="2747925"/>
            <a:ext cx="5952993" cy="852985"/>
          </a:xfrm>
        </p:spPr>
        <p:txBody>
          <a:bodyPr vert="horz" lIns="91440" tIns="45720" rIns="91440" bIns="45720" rtlCol="0" anchor="ctr">
            <a:noAutofit/>
          </a:bodyPr>
          <a:lstStyle/>
          <a:p>
            <a:pPr algn="ctr"/>
            <a:r>
              <a:rPr lang="en-US" sz="4800" b="1" i="1" kern="1200" dirty="0">
                <a:latin typeface="+mj-lt"/>
                <a:ea typeface="+mj-ea"/>
                <a:cs typeface="+mj-cs"/>
              </a:rPr>
              <a:t>Nuestras instalaciones</a:t>
            </a:r>
          </a:p>
        </p:txBody>
      </p:sp>
      <p:pic>
        <p:nvPicPr>
          <p:cNvPr id="37" name="Marcador de posición de imagen 36">
            <a:extLst>
              <a:ext uri="{FF2B5EF4-FFF2-40B4-BE49-F238E27FC236}">
                <a16:creationId xmlns:a16="http://schemas.microsoft.com/office/drawing/2014/main" id="{4C51AB14-5C1C-F39A-5980-7A76CFC74AB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7961" r="2" b="13031"/>
          <a:stretch/>
        </p:blipFill>
        <p:spPr>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p:spPr>
      </p:pic>
      <p:sp>
        <p:nvSpPr>
          <p:cNvPr id="4" name="Marcador de texto 3">
            <a:extLst>
              <a:ext uri="{FF2B5EF4-FFF2-40B4-BE49-F238E27FC236}">
                <a16:creationId xmlns:a16="http://schemas.microsoft.com/office/drawing/2014/main" id="{44353D8D-24F1-31CA-8D11-AE5C615173AA}"/>
              </a:ext>
            </a:extLst>
          </p:cNvPr>
          <p:cNvSpPr>
            <a:spLocks noGrp="1"/>
          </p:cNvSpPr>
          <p:nvPr>
            <p:ph type="body" sz="half" idx="2"/>
          </p:nvPr>
        </p:nvSpPr>
        <p:spPr>
          <a:xfrm>
            <a:off x="143006" y="3951027"/>
            <a:ext cx="5531671" cy="2130364"/>
          </a:xfrm>
        </p:spPr>
        <p:txBody>
          <a:bodyPr vert="horz" lIns="91440" tIns="45720" rIns="91440" bIns="45720" rtlCol="0" anchor="ctr">
            <a:normAutofit/>
          </a:bodyPr>
          <a:lstStyle/>
          <a:p>
            <a:pPr indent="-228600" algn="just">
              <a:buFont typeface="Arial" panose="020B0604020202020204" pitchFamily="34" charset="0"/>
              <a:buChar char="•"/>
            </a:pPr>
            <a:r>
              <a:rPr lang="es-MX" sz="2400" b="1" i="0" u="none" strike="noStrike" dirty="0">
                <a:effectLst/>
                <a:latin typeface="Montserrat" panose="020F0502020204030204" pitchFamily="34" charset="0"/>
              </a:rPr>
              <a:t>Hotel Romo ofrece las máximas comodidades para que usted se sienta como en su casa.</a:t>
            </a:r>
            <a:endParaRPr lang="en-US" sz="2000" b="1" dirty="0"/>
          </a:p>
        </p:txBody>
      </p:sp>
      <p:sp>
        <p:nvSpPr>
          <p:cNvPr id="3" name="Marcador de pie de página 2">
            <a:extLst>
              <a:ext uri="{FF2B5EF4-FFF2-40B4-BE49-F238E27FC236}">
                <a16:creationId xmlns:a16="http://schemas.microsoft.com/office/drawing/2014/main" id="{D55BA903-BACA-8FD9-42B8-6ABF0B50AB7A}"/>
              </a:ext>
            </a:extLst>
          </p:cNvPr>
          <p:cNvSpPr>
            <a:spLocks noGrp="1"/>
          </p:cNvSpPr>
          <p:nvPr>
            <p:ph type="ftr" sz="quarter" idx="11"/>
          </p:nvPr>
        </p:nvSpPr>
        <p:spPr>
          <a:xfrm>
            <a:off x="0" y="6430963"/>
            <a:ext cx="1470025" cy="365125"/>
          </a:xfrm>
        </p:spPr>
        <p:txBody>
          <a:bodyPr/>
          <a:lstStyle/>
          <a:p>
            <a:pPr algn="l"/>
            <a:r>
              <a:rPr lang="en-US" b="1" dirty="0"/>
              <a:t>www.hotelromo.mx</a:t>
            </a:r>
          </a:p>
        </p:txBody>
      </p:sp>
      <p:pic>
        <p:nvPicPr>
          <p:cNvPr id="23" name="Imagen 22">
            <a:extLst>
              <a:ext uri="{FF2B5EF4-FFF2-40B4-BE49-F238E27FC236}">
                <a16:creationId xmlns:a16="http://schemas.microsoft.com/office/drawing/2014/main" id="{C5FC2F38-E25B-2CB7-E78B-DE47E105EC10}"/>
              </a:ext>
            </a:extLst>
          </p:cNvPr>
          <p:cNvPicPr>
            <a:picLocks noChangeAspect="1"/>
          </p:cNvPicPr>
          <p:nvPr/>
        </p:nvPicPr>
        <p:blipFill rotWithShape="1">
          <a:blip r:embed="rId3">
            <a:extLst>
              <a:ext uri="{28A0092B-C50C-407E-A947-70E740481C1C}">
                <a14:useLocalDpi xmlns:a14="http://schemas.microsoft.com/office/drawing/2010/main" val="0"/>
              </a:ext>
            </a:extLst>
          </a:blip>
          <a:srcRect t="27648" r="2" b="4534"/>
          <a:stretch/>
        </p:blipFill>
        <p:spPr>
          <a:xfrm>
            <a:off x="5374639" y="2663706"/>
            <a:ext cx="4626927" cy="4197911"/>
          </a:xfrm>
          <a:custGeom>
            <a:avLst/>
            <a:gdLst/>
            <a:ahLst/>
            <a:cxnLst/>
            <a:rect l="l" t="t" r="r" b="b"/>
            <a:pathLst>
              <a:path w="4626927" h="4197911">
                <a:moveTo>
                  <a:pt x="1945141" y="0"/>
                </a:moveTo>
                <a:lnTo>
                  <a:pt x="1951364" y="0"/>
                </a:lnTo>
                <a:lnTo>
                  <a:pt x="3141155" y="0"/>
                </a:lnTo>
                <a:lnTo>
                  <a:pt x="4626927" y="0"/>
                </a:lnTo>
                <a:lnTo>
                  <a:pt x="2681786" y="4197911"/>
                </a:lnTo>
                <a:lnTo>
                  <a:pt x="0" y="4197911"/>
                </a:lnTo>
                <a:close/>
              </a:path>
            </a:pathLst>
          </a:custGeom>
        </p:spPr>
      </p:pic>
      <p:pic>
        <p:nvPicPr>
          <p:cNvPr id="29" name="Imagen 28">
            <a:extLst>
              <a:ext uri="{FF2B5EF4-FFF2-40B4-BE49-F238E27FC236}">
                <a16:creationId xmlns:a16="http://schemas.microsoft.com/office/drawing/2014/main" id="{D85BE37D-274C-5021-18F2-357EDF790890}"/>
              </a:ext>
            </a:extLst>
          </p:cNvPr>
          <p:cNvPicPr>
            <a:picLocks noChangeAspect="1"/>
          </p:cNvPicPr>
          <p:nvPr/>
        </p:nvPicPr>
        <p:blipFill rotWithShape="1">
          <a:blip r:embed="rId4">
            <a:extLst>
              <a:ext uri="{28A0092B-C50C-407E-A947-70E740481C1C}">
                <a14:useLocalDpi xmlns:a14="http://schemas.microsoft.com/office/drawing/2010/main" val="0"/>
              </a:ext>
            </a:extLst>
          </a:blip>
          <a:srcRect l="17611" r="4" b="4"/>
          <a:stretch/>
        </p:blipFill>
        <p:spPr>
          <a:xfrm>
            <a:off x="4675537" y="-1"/>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25" name="Imagen 24">
            <a:extLst>
              <a:ext uri="{FF2B5EF4-FFF2-40B4-BE49-F238E27FC236}">
                <a16:creationId xmlns:a16="http://schemas.microsoft.com/office/drawing/2014/main" id="{893398BD-5564-28DC-84BE-C4897050A4E0}"/>
              </a:ext>
            </a:extLst>
          </p:cNvPr>
          <p:cNvPicPr>
            <a:picLocks noChangeAspect="1"/>
          </p:cNvPicPr>
          <p:nvPr/>
        </p:nvPicPr>
        <p:blipFill rotWithShape="1">
          <a:blip r:embed="rId5">
            <a:extLst>
              <a:ext uri="{28A0092B-C50C-407E-A947-70E740481C1C}">
                <a14:useLocalDpi xmlns:a14="http://schemas.microsoft.com/office/drawing/2010/main" val="0"/>
              </a:ext>
            </a:extLst>
          </a:blip>
          <a:srcRect l="8653" r="1169" b="-2"/>
          <a:stretch/>
        </p:blipFill>
        <p:spPr>
          <a:xfrm>
            <a:off x="2280734" y="2"/>
            <a:ext cx="3393943" cy="2502843"/>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27" name="Imagen 26">
            <a:extLst>
              <a:ext uri="{FF2B5EF4-FFF2-40B4-BE49-F238E27FC236}">
                <a16:creationId xmlns:a16="http://schemas.microsoft.com/office/drawing/2014/main" id="{5E7CEB2E-4091-CAAF-1EF1-052C81AF1380}"/>
              </a:ext>
            </a:extLst>
          </p:cNvPr>
          <p:cNvPicPr>
            <a:picLocks noChangeAspect="1"/>
          </p:cNvPicPr>
          <p:nvPr/>
        </p:nvPicPr>
        <p:blipFill rotWithShape="1">
          <a:blip r:embed="rId6">
            <a:extLst>
              <a:ext uri="{28A0092B-C50C-407E-A947-70E740481C1C}">
                <a14:useLocalDpi xmlns:a14="http://schemas.microsoft.com/office/drawing/2010/main" val="0"/>
              </a:ext>
            </a:extLst>
          </a:blip>
          <a:srcRect l="10471" r="3124"/>
          <a:stretch/>
        </p:blipFill>
        <p:spPr>
          <a:xfrm>
            <a:off x="3"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21" name="Imagen 20">
            <a:extLst>
              <a:ext uri="{FF2B5EF4-FFF2-40B4-BE49-F238E27FC236}">
                <a16:creationId xmlns:a16="http://schemas.microsoft.com/office/drawing/2014/main" id="{B3C8CB02-BB63-753A-308E-DFFB4E90ADE1}"/>
              </a:ext>
            </a:extLst>
          </p:cNvPr>
          <p:cNvPicPr>
            <a:picLocks noChangeAspect="1"/>
          </p:cNvPicPr>
          <p:nvPr/>
        </p:nvPicPr>
        <p:blipFill rotWithShape="1">
          <a:blip r:embed="rId7">
            <a:extLst>
              <a:ext uri="{28A0092B-C50C-407E-A947-70E740481C1C}">
                <a14:useLocalDpi xmlns:a14="http://schemas.microsoft.com/office/drawing/2010/main" val="0"/>
              </a:ext>
            </a:extLst>
          </a:blip>
          <a:srcRect t="14706" r="-2" b="14205"/>
          <a:stretch/>
        </p:blipFill>
        <p:spPr>
          <a:xfrm>
            <a:off x="8264962" y="2660089"/>
            <a:ext cx="3927039" cy="4197911"/>
          </a:xfrm>
          <a:custGeom>
            <a:avLst/>
            <a:gdLst/>
            <a:ahLst/>
            <a:cxnLst/>
            <a:rect l="l" t="t" r="r" b="b"/>
            <a:pathLst>
              <a:path w="3927039" h="4197911">
                <a:moveTo>
                  <a:pt x="1945141" y="0"/>
                </a:moveTo>
                <a:lnTo>
                  <a:pt x="1951364" y="0"/>
                </a:lnTo>
                <a:lnTo>
                  <a:pt x="3141155" y="0"/>
                </a:lnTo>
                <a:lnTo>
                  <a:pt x="3927039" y="0"/>
                </a:lnTo>
                <a:lnTo>
                  <a:pt x="3927039" y="4194293"/>
                </a:lnTo>
                <a:lnTo>
                  <a:pt x="2683462" y="4194293"/>
                </a:lnTo>
                <a:lnTo>
                  <a:pt x="2681786" y="4197911"/>
                </a:lnTo>
                <a:lnTo>
                  <a:pt x="0" y="4197911"/>
                </a:lnTo>
                <a:close/>
              </a:path>
            </a:pathLst>
          </a:custGeom>
        </p:spPr>
      </p:pic>
    </p:spTree>
    <p:extLst>
      <p:ext uri="{BB962C8B-B14F-4D97-AF65-F5344CB8AC3E}">
        <p14:creationId xmlns:p14="http://schemas.microsoft.com/office/powerpoint/2010/main" val="286634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0" name="Imagen 69">
            <a:extLst>
              <a:ext uri="{FF2B5EF4-FFF2-40B4-BE49-F238E27FC236}">
                <a16:creationId xmlns:a16="http://schemas.microsoft.com/office/drawing/2014/main" id="{28C7D19A-468D-4E50-C5C9-67D10CE5D538}"/>
              </a:ext>
            </a:extLst>
          </p:cNvPr>
          <p:cNvPicPr>
            <a:picLocks noChangeAspect="1"/>
          </p:cNvPicPr>
          <p:nvPr/>
        </p:nvPicPr>
        <p:blipFill rotWithShape="1">
          <a:blip r:embed="rId2">
            <a:extLst>
              <a:ext uri="{28A0092B-C50C-407E-A947-70E740481C1C}">
                <a14:useLocalDpi xmlns:a14="http://schemas.microsoft.com/office/drawing/2010/main" val="0"/>
              </a:ext>
            </a:extLst>
          </a:blip>
          <a:srcRect t="13340" r="-3" b="12089"/>
          <a:stretch/>
        </p:blipFill>
        <p:spPr>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74" name="Imagen 73">
            <a:extLst>
              <a:ext uri="{FF2B5EF4-FFF2-40B4-BE49-F238E27FC236}">
                <a16:creationId xmlns:a16="http://schemas.microsoft.com/office/drawing/2014/main" id="{10E1827B-9BAC-2CBC-2173-3906CA80116D}"/>
              </a:ext>
            </a:extLst>
          </p:cNvPr>
          <p:cNvPicPr>
            <a:picLocks noChangeAspect="1"/>
          </p:cNvPicPr>
          <p:nvPr/>
        </p:nvPicPr>
        <p:blipFill rotWithShape="1">
          <a:blip r:embed="rId3">
            <a:extLst>
              <a:ext uri="{28A0092B-C50C-407E-A947-70E740481C1C}">
                <a14:useLocalDpi xmlns:a14="http://schemas.microsoft.com/office/drawing/2010/main" val="0"/>
              </a:ext>
            </a:extLst>
          </a:blip>
          <a:srcRect t="18852" r="-3" b="20813"/>
          <a:stretch/>
        </p:blipFill>
        <p:spPr>
          <a:xfrm>
            <a:off x="5374639" y="2663706"/>
            <a:ext cx="4626927" cy="4197911"/>
          </a:xfrm>
          <a:custGeom>
            <a:avLst/>
            <a:gdLst/>
            <a:ahLst/>
            <a:cxnLst/>
            <a:rect l="l" t="t" r="r" b="b"/>
            <a:pathLst>
              <a:path w="4626927" h="4197911">
                <a:moveTo>
                  <a:pt x="1945141" y="0"/>
                </a:moveTo>
                <a:lnTo>
                  <a:pt x="1951364" y="0"/>
                </a:lnTo>
                <a:lnTo>
                  <a:pt x="3141155" y="0"/>
                </a:lnTo>
                <a:lnTo>
                  <a:pt x="4626927" y="0"/>
                </a:lnTo>
                <a:lnTo>
                  <a:pt x="2681786" y="4197911"/>
                </a:lnTo>
                <a:lnTo>
                  <a:pt x="0" y="4197911"/>
                </a:lnTo>
                <a:close/>
              </a:path>
            </a:pathLst>
          </a:custGeom>
        </p:spPr>
      </p:pic>
      <p:sp>
        <p:nvSpPr>
          <p:cNvPr id="2" name="Título 1">
            <a:extLst>
              <a:ext uri="{FF2B5EF4-FFF2-40B4-BE49-F238E27FC236}">
                <a16:creationId xmlns:a16="http://schemas.microsoft.com/office/drawing/2014/main" id="{1121D4FF-FC89-3CCC-A0A5-7D5C30091511}"/>
              </a:ext>
            </a:extLst>
          </p:cNvPr>
          <p:cNvSpPr>
            <a:spLocks noGrp="1"/>
          </p:cNvSpPr>
          <p:nvPr>
            <p:ph type="title"/>
          </p:nvPr>
        </p:nvSpPr>
        <p:spPr>
          <a:xfrm>
            <a:off x="682388" y="3098042"/>
            <a:ext cx="5308979" cy="852985"/>
          </a:xfrm>
        </p:spPr>
        <p:txBody>
          <a:bodyPr vert="horz" lIns="91440" tIns="45720" rIns="91440" bIns="45720" rtlCol="0" anchor="ctr">
            <a:normAutofit/>
          </a:bodyPr>
          <a:lstStyle/>
          <a:p>
            <a:pPr algn="ctr"/>
            <a:r>
              <a:rPr lang="en-US" sz="3600" b="1" i="1" kern="1200" dirty="0">
                <a:solidFill>
                  <a:srgbClr val="FFC000"/>
                </a:solidFill>
                <a:latin typeface="+mj-lt"/>
                <a:ea typeface="+mj-ea"/>
                <a:cs typeface="+mj-cs"/>
              </a:rPr>
              <a:t>Mariposa Monarca</a:t>
            </a:r>
          </a:p>
        </p:txBody>
      </p:sp>
      <p:sp>
        <p:nvSpPr>
          <p:cNvPr id="4" name="Marcador de texto 3">
            <a:extLst>
              <a:ext uri="{FF2B5EF4-FFF2-40B4-BE49-F238E27FC236}">
                <a16:creationId xmlns:a16="http://schemas.microsoft.com/office/drawing/2014/main" id="{44353D8D-24F1-31CA-8D11-AE5C615173AA}"/>
              </a:ext>
            </a:extLst>
          </p:cNvPr>
          <p:cNvSpPr>
            <a:spLocks noGrp="1"/>
          </p:cNvSpPr>
          <p:nvPr>
            <p:ph type="body" sz="half" idx="2"/>
          </p:nvPr>
        </p:nvSpPr>
        <p:spPr>
          <a:xfrm>
            <a:off x="120272" y="3951027"/>
            <a:ext cx="5308979" cy="2130364"/>
          </a:xfrm>
        </p:spPr>
        <p:txBody>
          <a:bodyPr vert="horz" lIns="91440" tIns="45720" rIns="91440" bIns="45720" rtlCol="0" anchor="ctr">
            <a:normAutofit/>
          </a:bodyPr>
          <a:lstStyle/>
          <a:p>
            <a:pPr indent="-228600" algn="just">
              <a:spcBef>
                <a:spcPts val="500"/>
              </a:spcBef>
              <a:buFont typeface="Arial" panose="020B0604020202020204" pitchFamily="34" charset="0"/>
              <a:buChar char="•"/>
            </a:pPr>
            <a:r>
              <a:rPr lang="en-US" sz="2400" b="1" dirty="0">
                <a:solidFill>
                  <a:srgbClr val="FFFFFF"/>
                </a:solidFill>
              </a:rPr>
              <a:t>De </a:t>
            </a:r>
            <a:r>
              <a:rPr lang="en-US" sz="2400" b="1" dirty="0" err="1">
                <a:solidFill>
                  <a:srgbClr val="FFFFFF"/>
                </a:solidFill>
              </a:rPr>
              <a:t>noviembre</a:t>
            </a:r>
            <a:r>
              <a:rPr lang="en-US" sz="2400" b="1" dirty="0">
                <a:solidFill>
                  <a:srgbClr val="FFFFFF"/>
                </a:solidFill>
              </a:rPr>
              <a:t> a </a:t>
            </a:r>
            <a:r>
              <a:rPr lang="en-US" sz="2400" b="1" dirty="0" err="1">
                <a:solidFill>
                  <a:srgbClr val="FFFFFF"/>
                </a:solidFill>
              </a:rPr>
              <a:t>marzo</a:t>
            </a:r>
            <a:r>
              <a:rPr lang="en-US" sz="2400" b="1" dirty="0">
                <a:solidFill>
                  <a:srgbClr val="FFFFFF"/>
                </a:solidFill>
              </a:rPr>
              <a:t>, </a:t>
            </a:r>
            <a:r>
              <a:rPr lang="en-US" sz="2400" b="1" dirty="0" err="1">
                <a:solidFill>
                  <a:srgbClr val="FFFFFF"/>
                </a:solidFill>
              </a:rPr>
              <a:t>vive</a:t>
            </a:r>
            <a:r>
              <a:rPr lang="en-US" sz="2400" b="1" dirty="0">
                <a:solidFill>
                  <a:srgbClr val="FFFFFF"/>
                </a:solidFill>
              </a:rPr>
              <a:t>  la </a:t>
            </a:r>
            <a:r>
              <a:rPr lang="en-US" sz="2400" b="1" dirty="0" err="1">
                <a:solidFill>
                  <a:srgbClr val="FFFFFF"/>
                </a:solidFill>
              </a:rPr>
              <a:t>experiencia</a:t>
            </a:r>
            <a:r>
              <a:rPr lang="en-US" sz="2400" b="1" dirty="0">
                <a:solidFill>
                  <a:srgbClr val="FFFFFF"/>
                </a:solidFill>
              </a:rPr>
              <a:t> de </a:t>
            </a:r>
            <a:r>
              <a:rPr lang="en-US" sz="2400" b="1" dirty="0" err="1">
                <a:solidFill>
                  <a:srgbClr val="FFFFFF"/>
                </a:solidFill>
              </a:rPr>
              <a:t>estar</a:t>
            </a:r>
            <a:r>
              <a:rPr lang="en-US" sz="2400" b="1" dirty="0">
                <a:solidFill>
                  <a:srgbClr val="FFFFFF"/>
                </a:solidFill>
              </a:rPr>
              <a:t> en </a:t>
            </a:r>
            <a:r>
              <a:rPr lang="en-US" sz="2400" b="1" dirty="0" err="1">
                <a:solidFill>
                  <a:srgbClr val="FFFFFF"/>
                </a:solidFill>
              </a:rPr>
              <a:t>contacto</a:t>
            </a:r>
            <a:r>
              <a:rPr lang="en-US" sz="2400" b="1" dirty="0">
                <a:solidFill>
                  <a:srgbClr val="FFFFFF"/>
                </a:solidFill>
              </a:rPr>
              <a:t> con la </a:t>
            </a:r>
            <a:r>
              <a:rPr lang="en-US" sz="2400" b="1" dirty="0" err="1">
                <a:solidFill>
                  <a:srgbClr val="FFFFFF"/>
                </a:solidFill>
              </a:rPr>
              <a:t>naturaleza</a:t>
            </a:r>
            <a:r>
              <a:rPr lang="en-US" sz="2400" b="1" dirty="0">
                <a:solidFill>
                  <a:srgbClr val="FFFFFF"/>
                </a:solidFill>
              </a:rPr>
              <a:t> y </a:t>
            </a:r>
            <a:r>
              <a:rPr lang="en-US" sz="2400" b="1" dirty="0" err="1">
                <a:solidFill>
                  <a:srgbClr val="FFFFFF"/>
                </a:solidFill>
              </a:rPr>
              <a:t>disfrutar</a:t>
            </a:r>
            <a:r>
              <a:rPr lang="en-US" sz="2400" b="1" dirty="0">
                <a:solidFill>
                  <a:srgbClr val="FFFFFF"/>
                </a:solidFill>
              </a:rPr>
              <a:t> el </a:t>
            </a:r>
            <a:r>
              <a:rPr lang="en-US" sz="2400" b="1" dirty="0" err="1">
                <a:solidFill>
                  <a:srgbClr val="FFFFFF"/>
                </a:solidFill>
              </a:rPr>
              <a:t>vuelo</a:t>
            </a:r>
            <a:r>
              <a:rPr lang="en-US" sz="2400" b="1" dirty="0">
                <a:solidFill>
                  <a:srgbClr val="FFFFFF"/>
                </a:solidFill>
              </a:rPr>
              <a:t> de la Mariposa Monarca en los santuarios Sierra </a:t>
            </a:r>
            <a:r>
              <a:rPr lang="en-US" sz="2400" b="1" dirty="0" err="1">
                <a:solidFill>
                  <a:srgbClr val="FFFFFF"/>
                </a:solidFill>
              </a:rPr>
              <a:t>Chincua</a:t>
            </a:r>
            <a:r>
              <a:rPr lang="en-US" sz="2400" b="1" dirty="0">
                <a:solidFill>
                  <a:srgbClr val="FFFFFF"/>
                </a:solidFill>
              </a:rPr>
              <a:t>, </a:t>
            </a:r>
            <a:r>
              <a:rPr lang="en-US" sz="2400" b="1" dirty="0" err="1">
                <a:solidFill>
                  <a:srgbClr val="FFFFFF"/>
                </a:solidFill>
              </a:rPr>
              <a:t>Senguio</a:t>
            </a:r>
            <a:r>
              <a:rPr lang="en-US" sz="2400" b="1" dirty="0">
                <a:solidFill>
                  <a:srgbClr val="FFFFFF"/>
                </a:solidFill>
              </a:rPr>
              <a:t> y el Rosario en el País de la Monarca.</a:t>
            </a:r>
          </a:p>
        </p:txBody>
      </p:sp>
      <p:sp>
        <p:nvSpPr>
          <p:cNvPr id="104" name="Marcador de pie de página 103">
            <a:extLst>
              <a:ext uri="{FF2B5EF4-FFF2-40B4-BE49-F238E27FC236}">
                <a16:creationId xmlns:a16="http://schemas.microsoft.com/office/drawing/2014/main" id="{B0B75564-4315-69B2-4731-AD947A5352DF}"/>
              </a:ext>
            </a:extLst>
          </p:cNvPr>
          <p:cNvSpPr>
            <a:spLocks noGrp="1"/>
          </p:cNvSpPr>
          <p:nvPr>
            <p:ph type="ftr" sz="quarter" idx="11"/>
          </p:nvPr>
        </p:nvSpPr>
        <p:spPr>
          <a:xfrm>
            <a:off x="0" y="6492875"/>
            <a:ext cx="1606550" cy="365125"/>
          </a:xfrm>
        </p:spPr>
        <p:txBody>
          <a:bodyPr/>
          <a:lstStyle/>
          <a:p>
            <a:r>
              <a:rPr lang="en-US" dirty="0"/>
              <a:t>www.hotelromo.mx</a:t>
            </a:r>
          </a:p>
        </p:txBody>
      </p:sp>
      <p:pic>
        <p:nvPicPr>
          <p:cNvPr id="95" name="Imagen 94">
            <a:extLst>
              <a:ext uri="{FF2B5EF4-FFF2-40B4-BE49-F238E27FC236}">
                <a16:creationId xmlns:a16="http://schemas.microsoft.com/office/drawing/2014/main" id="{9A8FBAC6-D962-3F72-8510-B7CE9DF991AF}"/>
              </a:ext>
            </a:extLst>
          </p:cNvPr>
          <p:cNvPicPr>
            <a:picLocks noChangeAspect="1"/>
          </p:cNvPicPr>
          <p:nvPr/>
        </p:nvPicPr>
        <p:blipFill rotWithShape="1">
          <a:blip r:embed="rId4">
            <a:extLst>
              <a:ext uri="{28A0092B-C50C-407E-A947-70E740481C1C}">
                <a14:useLocalDpi xmlns:a14="http://schemas.microsoft.com/office/drawing/2010/main" val="0"/>
              </a:ext>
            </a:extLst>
          </a:blip>
          <a:srcRect t="31253" r="-1" b="23785"/>
          <a:stretch/>
        </p:blipFill>
        <p:spPr>
          <a:xfrm>
            <a:off x="4675537" y="-1"/>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86" name="Imagen 85">
            <a:extLst>
              <a:ext uri="{FF2B5EF4-FFF2-40B4-BE49-F238E27FC236}">
                <a16:creationId xmlns:a16="http://schemas.microsoft.com/office/drawing/2014/main" id="{AB1A1110-8251-133C-4F24-3563FC4D08FC}"/>
              </a:ext>
            </a:extLst>
          </p:cNvPr>
          <p:cNvPicPr>
            <a:picLocks noChangeAspect="1"/>
          </p:cNvPicPr>
          <p:nvPr/>
        </p:nvPicPr>
        <p:blipFill rotWithShape="1">
          <a:blip r:embed="rId5">
            <a:extLst>
              <a:ext uri="{28A0092B-C50C-407E-A947-70E740481C1C}">
                <a14:useLocalDpi xmlns:a14="http://schemas.microsoft.com/office/drawing/2010/main" val="0"/>
              </a:ext>
            </a:extLst>
          </a:blip>
          <a:srcRect t="12132" r="-1" b="32559"/>
          <a:stretch/>
        </p:blipFill>
        <p:spPr>
          <a:xfrm>
            <a:off x="2280734" y="2"/>
            <a:ext cx="3393943" cy="2502843"/>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103" name="Imagen 102">
            <a:extLst>
              <a:ext uri="{FF2B5EF4-FFF2-40B4-BE49-F238E27FC236}">
                <a16:creationId xmlns:a16="http://schemas.microsoft.com/office/drawing/2014/main" id="{D0F89C94-D57C-6594-8825-5697043CB84A}"/>
              </a:ext>
            </a:extLst>
          </p:cNvPr>
          <p:cNvPicPr>
            <a:picLocks noChangeAspect="1"/>
          </p:cNvPicPr>
          <p:nvPr/>
        </p:nvPicPr>
        <p:blipFill rotWithShape="1">
          <a:blip r:embed="rId6">
            <a:extLst>
              <a:ext uri="{28A0092B-C50C-407E-A947-70E740481C1C}">
                <a14:useLocalDpi xmlns:a14="http://schemas.microsoft.com/office/drawing/2010/main" val="0"/>
              </a:ext>
            </a:extLst>
          </a:blip>
          <a:srcRect t="16812" r="-3" b="25464"/>
          <a:stretch/>
        </p:blipFill>
        <p:spPr>
          <a:xfrm>
            <a:off x="3"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47" name="Imagen 46">
            <a:extLst>
              <a:ext uri="{FF2B5EF4-FFF2-40B4-BE49-F238E27FC236}">
                <a16:creationId xmlns:a16="http://schemas.microsoft.com/office/drawing/2014/main" id="{5376A278-32F8-9D92-E77F-4BA8C18675E8}"/>
              </a:ext>
            </a:extLst>
          </p:cNvPr>
          <p:cNvPicPr>
            <a:picLocks noChangeAspect="1"/>
          </p:cNvPicPr>
          <p:nvPr/>
        </p:nvPicPr>
        <p:blipFill rotWithShape="1">
          <a:blip r:embed="rId7">
            <a:extLst>
              <a:ext uri="{28A0092B-C50C-407E-A947-70E740481C1C}">
                <a14:useLocalDpi xmlns:a14="http://schemas.microsoft.com/office/drawing/2010/main" val="0"/>
              </a:ext>
            </a:extLst>
          </a:blip>
          <a:srcRect l="18262" r="19530" b="2"/>
          <a:stretch/>
        </p:blipFill>
        <p:spPr>
          <a:xfrm>
            <a:off x="8264962" y="2660089"/>
            <a:ext cx="3927039" cy="4197911"/>
          </a:xfrm>
          <a:custGeom>
            <a:avLst/>
            <a:gdLst/>
            <a:ahLst/>
            <a:cxnLst/>
            <a:rect l="l" t="t" r="r" b="b"/>
            <a:pathLst>
              <a:path w="3927039" h="4197911">
                <a:moveTo>
                  <a:pt x="1945141" y="0"/>
                </a:moveTo>
                <a:lnTo>
                  <a:pt x="1951364" y="0"/>
                </a:lnTo>
                <a:lnTo>
                  <a:pt x="3141155" y="0"/>
                </a:lnTo>
                <a:lnTo>
                  <a:pt x="3927039" y="0"/>
                </a:lnTo>
                <a:lnTo>
                  <a:pt x="3927039" y="4194293"/>
                </a:lnTo>
                <a:lnTo>
                  <a:pt x="2683462" y="4194293"/>
                </a:lnTo>
                <a:lnTo>
                  <a:pt x="2681786" y="4197911"/>
                </a:lnTo>
                <a:lnTo>
                  <a:pt x="0" y="4197911"/>
                </a:lnTo>
                <a:close/>
              </a:path>
            </a:pathLst>
          </a:custGeom>
        </p:spPr>
      </p:pic>
    </p:spTree>
    <p:extLst>
      <p:ext uri="{BB962C8B-B14F-4D97-AF65-F5344CB8AC3E}">
        <p14:creationId xmlns:p14="http://schemas.microsoft.com/office/powerpoint/2010/main" val="361266326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C4D2F39-9D68-AA12-6802-434448714DD1}"/>
              </a:ext>
            </a:extLst>
          </p:cNvPr>
          <p:cNvPicPr>
            <a:picLocks noChangeAspect="1"/>
          </p:cNvPicPr>
          <p:nvPr/>
        </p:nvPicPr>
        <p:blipFill rotWithShape="1">
          <a:blip r:embed="rId3">
            <a:extLst>
              <a:ext uri="{28A0092B-C50C-407E-A947-70E740481C1C}">
                <a14:useLocalDpi xmlns:a14="http://schemas.microsoft.com/office/drawing/2010/main" val="0"/>
              </a:ext>
            </a:extLst>
          </a:blip>
          <a:srcRect t="62" r="2" b="3368"/>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ítulo 1">
            <a:extLst>
              <a:ext uri="{FF2B5EF4-FFF2-40B4-BE49-F238E27FC236}">
                <a16:creationId xmlns:a16="http://schemas.microsoft.com/office/drawing/2014/main" id="{29BD7F5A-655A-73A9-0CDD-5BF5B220D507}"/>
              </a:ext>
            </a:extLst>
          </p:cNvPr>
          <p:cNvSpPr>
            <a:spLocks noGrp="1"/>
          </p:cNvSpPr>
          <p:nvPr>
            <p:ph type="ctrTitle"/>
          </p:nvPr>
        </p:nvSpPr>
        <p:spPr>
          <a:xfrm>
            <a:off x="6343650" y="3962400"/>
            <a:ext cx="5505814" cy="1690409"/>
          </a:xfrm>
        </p:spPr>
        <p:txBody>
          <a:bodyPr vert="horz" lIns="91440" tIns="45720" rIns="91440" bIns="45720" rtlCol="0" anchor="b">
            <a:normAutofit/>
          </a:bodyPr>
          <a:lstStyle/>
          <a:p>
            <a:pPr algn="l"/>
            <a:r>
              <a:rPr lang="en-US" sz="4400" b="1" kern="1200">
                <a:ln w="9525">
                  <a:solidFill>
                    <a:schemeClr val="bg1"/>
                  </a:solidFill>
                  <a:prstDash val="solid"/>
                </a:ln>
                <a:effectLst>
                  <a:outerShdw blurRad="12700" dist="38100" dir="2700000" algn="tl" rotWithShape="0">
                    <a:schemeClr val="bg1">
                      <a:lumMod val="50000"/>
                    </a:schemeClr>
                  </a:outerShdw>
                </a:effectLst>
                <a:latin typeface="Agency FB" panose="020F0502020204030204" pitchFamily="34" charset="0"/>
                <a:cs typeface="Agency FB" panose="020F0502020204030204" pitchFamily="34" charset="0"/>
              </a:rPr>
              <a:t>Las grutas </a:t>
            </a:r>
            <a:r>
              <a:rPr lang="en-US" sz="4400" b="1">
                <a:ln w="9525">
                  <a:solidFill>
                    <a:schemeClr val="bg1"/>
                  </a:solidFill>
                  <a:prstDash val="solid"/>
                </a:ln>
                <a:effectLst>
                  <a:outerShdw blurRad="12700" dist="38100" dir="2700000" algn="tl" rotWithShape="0">
                    <a:schemeClr val="bg1">
                      <a:lumMod val="50000"/>
                    </a:schemeClr>
                  </a:outerShdw>
                </a:effectLst>
                <a:latin typeface="Agency FB" panose="020F0502020204030204" pitchFamily="34" charset="0"/>
                <a:cs typeface="Agency FB" panose="020F0502020204030204" pitchFamily="34" charset="0"/>
              </a:rPr>
              <a:t>de </a:t>
            </a:r>
            <a:br>
              <a:rPr lang="en-US" sz="4400" b="1">
                <a:ln w="9525">
                  <a:solidFill>
                    <a:schemeClr val="bg1"/>
                  </a:solidFill>
                  <a:prstDash val="solid"/>
                </a:ln>
                <a:effectLst>
                  <a:outerShdw blurRad="12700" dist="38100" dir="2700000" algn="tl" rotWithShape="0">
                    <a:schemeClr val="bg1">
                      <a:lumMod val="50000"/>
                    </a:schemeClr>
                  </a:outerShdw>
                </a:effectLst>
                <a:latin typeface="Agency FB" panose="020F0502020204030204" pitchFamily="34" charset="0"/>
                <a:cs typeface="Agency FB" panose="020F0502020204030204" pitchFamily="34" charset="0"/>
              </a:rPr>
            </a:br>
            <a:r>
              <a:rPr lang="en-US" sz="4400" b="1">
                <a:ln w="9525">
                  <a:solidFill>
                    <a:schemeClr val="bg1"/>
                  </a:solidFill>
                  <a:prstDash val="solid"/>
                </a:ln>
                <a:effectLst>
                  <a:outerShdw blurRad="12700" dist="38100" dir="2700000" algn="tl" rotWithShape="0">
                    <a:schemeClr val="bg1">
                      <a:lumMod val="50000"/>
                    </a:schemeClr>
                  </a:outerShdw>
                </a:effectLst>
                <a:latin typeface="Agency FB" panose="020F0502020204030204" pitchFamily="34" charset="0"/>
                <a:cs typeface="Agency FB" panose="020F0502020204030204" pitchFamily="34" charset="0"/>
              </a:rPr>
              <a:t>Tziranda</a:t>
            </a:r>
            <a:endParaRPr lang="en-US" sz="4400" b="1" kern="1200">
              <a:ln w="9525">
                <a:solidFill>
                  <a:schemeClr val="bg1"/>
                </a:solidFill>
                <a:prstDash val="solid"/>
              </a:ln>
              <a:effectLst>
                <a:outerShdw blurRad="12700" dist="38100" dir="2700000" algn="tl" rotWithShape="0">
                  <a:schemeClr val="bg1">
                    <a:lumMod val="50000"/>
                  </a:schemeClr>
                </a:outerShdw>
              </a:effectLst>
              <a:latin typeface="Agency FB" panose="020F0502020204030204" pitchFamily="34" charset="0"/>
              <a:cs typeface="Agency FB" panose="020F0502020204030204" pitchFamily="34" charset="0"/>
            </a:endParaRPr>
          </a:p>
        </p:txBody>
      </p:sp>
      <p:sp>
        <p:nvSpPr>
          <p:cNvPr id="3" name="Subtítulo 2">
            <a:extLst>
              <a:ext uri="{FF2B5EF4-FFF2-40B4-BE49-F238E27FC236}">
                <a16:creationId xmlns:a16="http://schemas.microsoft.com/office/drawing/2014/main" id="{65787CF2-1875-8E3F-B6BC-7312EEC3A9F6}"/>
              </a:ext>
            </a:extLst>
          </p:cNvPr>
          <p:cNvSpPr>
            <a:spLocks noGrp="1"/>
          </p:cNvSpPr>
          <p:nvPr>
            <p:ph type="subTitle" idx="1"/>
          </p:nvPr>
        </p:nvSpPr>
        <p:spPr>
          <a:xfrm>
            <a:off x="6343650" y="5709565"/>
            <a:ext cx="5395975" cy="646785"/>
          </a:xfrm>
        </p:spPr>
        <p:txBody>
          <a:bodyPr vert="horz" lIns="91440" tIns="45720" rIns="91440" bIns="45720" rtlCol="0">
            <a:normAutofit/>
          </a:bodyPr>
          <a:lstStyle/>
          <a:p>
            <a:pPr algn="l"/>
            <a:r>
              <a:rPr lang="es-MX" sz="1300" dirty="0"/>
              <a:t>Visitar las </a:t>
            </a:r>
            <a:r>
              <a:rPr lang="es-MX" sz="1300" b="1" dirty="0"/>
              <a:t>Grutas de Tziranda</a:t>
            </a:r>
            <a:r>
              <a:rPr lang="es-MX" sz="1300" dirty="0"/>
              <a:t> es un verdadero viaje al centro de la tierra. Toda una aventura entre ríos y montañas para los amantes de la exploración subterránea y para todo aquel que quiera una experiencia única.</a:t>
            </a:r>
            <a:endParaRPr lang="en-US" sz="1300" dirty="0"/>
          </a:p>
        </p:txBody>
      </p:sp>
      <p:sp>
        <p:nvSpPr>
          <p:cNvPr id="12" name="Marcador de pie de página 2">
            <a:extLst>
              <a:ext uri="{FF2B5EF4-FFF2-40B4-BE49-F238E27FC236}">
                <a16:creationId xmlns:a16="http://schemas.microsoft.com/office/drawing/2014/main" id="{135FE2BD-1932-F97E-E6FD-30DBE6E5F035}"/>
              </a:ext>
            </a:extLst>
          </p:cNvPr>
          <p:cNvSpPr>
            <a:spLocks noGrp="1"/>
          </p:cNvSpPr>
          <p:nvPr>
            <p:ph type="ftr" sz="quarter" idx="11"/>
          </p:nvPr>
        </p:nvSpPr>
        <p:spPr>
          <a:xfrm>
            <a:off x="6340600" y="6356350"/>
            <a:ext cx="4114800" cy="365125"/>
          </a:xfrm>
        </p:spPr>
        <p:txBody>
          <a:bodyPr>
            <a:normAutofit/>
          </a:bodyPr>
          <a:lstStyle/>
          <a:p>
            <a:pPr algn="l">
              <a:spcAft>
                <a:spcPts val="600"/>
              </a:spcAft>
            </a:pPr>
            <a:r>
              <a:rPr lang="en-US" b="1"/>
              <a:t>www.hotelromo.mx</a:t>
            </a:r>
          </a:p>
        </p:txBody>
      </p:sp>
      <p:pic>
        <p:nvPicPr>
          <p:cNvPr id="11" name="Imagen 10">
            <a:extLst>
              <a:ext uri="{FF2B5EF4-FFF2-40B4-BE49-F238E27FC236}">
                <a16:creationId xmlns:a16="http://schemas.microsoft.com/office/drawing/2014/main" id="{5D232AEC-81C9-3212-DA53-200AA2736D67}"/>
              </a:ext>
            </a:extLst>
          </p:cNvPr>
          <p:cNvPicPr>
            <a:picLocks noChangeAspect="1"/>
          </p:cNvPicPr>
          <p:nvPr/>
        </p:nvPicPr>
        <p:blipFill rotWithShape="1">
          <a:blip r:embed="rId4">
            <a:extLst>
              <a:ext uri="{28A0092B-C50C-407E-A947-70E740481C1C}">
                <a14:useLocalDpi xmlns:a14="http://schemas.microsoft.com/office/drawing/2010/main" val="0"/>
              </a:ext>
            </a:extLst>
          </a:blip>
          <a:srcRect l="20095" r="1477" b="-2"/>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404548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80CB0B8C-E4C1-96CE-D106-23CDCF73B2B1}"/>
              </a:ext>
            </a:extLst>
          </p:cNvPr>
          <p:cNvPicPr>
            <a:picLocks noChangeAspect="1"/>
          </p:cNvPicPr>
          <p:nvPr/>
        </p:nvPicPr>
        <p:blipFill rotWithShape="1">
          <a:blip r:embed="rId3">
            <a:extLst>
              <a:ext uri="{28A0092B-C50C-407E-A947-70E740481C1C}">
                <a14:useLocalDpi xmlns:a14="http://schemas.microsoft.com/office/drawing/2010/main" val="0"/>
              </a:ext>
            </a:extLst>
          </a:blip>
          <a:srcRect t="17673" r="2" b="45496"/>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2" name="Imagen 11">
            <a:extLst>
              <a:ext uri="{FF2B5EF4-FFF2-40B4-BE49-F238E27FC236}">
                <a16:creationId xmlns:a16="http://schemas.microsoft.com/office/drawing/2014/main" id="{EE1CF3A2-18A0-0A65-389A-48FC79CD8FF9}"/>
              </a:ext>
            </a:extLst>
          </p:cNvPr>
          <p:cNvPicPr>
            <a:picLocks noChangeAspect="1"/>
          </p:cNvPicPr>
          <p:nvPr/>
        </p:nvPicPr>
        <p:blipFill rotWithShape="1">
          <a:blip r:embed="rId4">
            <a:extLst>
              <a:ext uri="{28A0092B-C50C-407E-A947-70E740481C1C}">
                <a14:useLocalDpi xmlns:a14="http://schemas.microsoft.com/office/drawing/2010/main" val="0"/>
              </a:ext>
            </a:extLst>
          </a:blip>
          <a:srcRect t="12418" r="-2" b="1860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ítulo 1">
            <a:extLst>
              <a:ext uri="{FF2B5EF4-FFF2-40B4-BE49-F238E27FC236}">
                <a16:creationId xmlns:a16="http://schemas.microsoft.com/office/drawing/2014/main" id="{29BD7F5A-655A-73A9-0CDD-5BF5B220D507}"/>
              </a:ext>
            </a:extLst>
          </p:cNvPr>
          <p:cNvSpPr>
            <a:spLocks noGrp="1"/>
          </p:cNvSpPr>
          <p:nvPr>
            <p:ph type="ctrTitle"/>
          </p:nvPr>
        </p:nvSpPr>
        <p:spPr>
          <a:xfrm>
            <a:off x="-8667" y="1065698"/>
            <a:ext cx="5715000" cy="933755"/>
          </a:xfrm>
        </p:spPr>
        <p:txBody>
          <a:bodyPr vert="horz" lIns="91440" tIns="45720" rIns="91440" bIns="45720" rtlCol="0">
            <a:noAutofit/>
          </a:bodyPr>
          <a:lstStyle/>
          <a:p>
            <a:r>
              <a:rPr lang="en-US" sz="8000" b="1">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AngsanaUPC" panose="02020603050405020304" pitchFamily="18" charset="-34"/>
                <a:cs typeface="AngsanaUPC" panose="02020603050405020304" pitchFamily="18" charset="-34"/>
              </a:rPr>
              <a:t>Corredor</a:t>
            </a:r>
            <a:r>
              <a:rPr lang="en-US" sz="6600" b="1">
                <a:ln w="9525">
                  <a:solidFill>
                    <a:schemeClr val="bg1"/>
                  </a:solidFill>
                  <a:prstDash val="solid"/>
                </a:ln>
                <a:solidFill>
                  <a:srgbClr val="00B0F0"/>
                </a:solidFill>
                <a:effectLst>
                  <a:outerShdw blurRad="12700" dist="38100" dir="2700000" algn="tl" rotWithShape="0">
                    <a:schemeClr val="bg1">
                      <a:lumMod val="50000"/>
                    </a:schemeClr>
                  </a:outerShdw>
                </a:effectLst>
                <a:latin typeface="AngsanaUPC" panose="02020603050405020304" pitchFamily="18" charset="-34"/>
                <a:cs typeface="AngsanaUPC" panose="02020603050405020304" pitchFamily="18" charset="-34"/>
              </a:rPr>
              <a:t> </a:t>
            </a:r>
            <a:r>
              <a:rPr lang="en-US" sz="8000" b="1">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AngsanaUPC" panose="02020603050405020304" pitchFamily="18" charset="-34"/>
                <a:cs typeface="AngsanaUPC" panose="02020603050405020304" pitchFamily="18" charset="-34"/>
              </a:rPr>
              <a:t>Turístico</a:t>
            </a:r>
            <a:endParaRPr lang="en-US" sz="8000" b="1" kern="1200" dirty="0">
              <a:ln w="9525">
                <a:solidFill>
                  <a:schemeClr val="bg1"/>
                </a:solidFill>
                <a:prstDash val="solid"/>
              </a:ln>
              <a:solidFill>
                <a:srgbClr val="00B0F0"/>
              </a:solidFill>
              <a:effectLst>
                <a:outerShdw blurRad="12700" dist="38100" dir="2700000" algn="tl" rotWithShape="0">
                  <a:schemeClr val="bg1">
                    <a:lumMod val="50000"/>
                  </a:schemeClr>
                </a:outerShdw>
              </a:effectLst>
              <a:latin typeface="AngsanaUPC" panose="02020603050405020304" pitchFamily="18" charset="-34"/>
              <a:cs typeface="AngsanaUPC" panose="02020603050405020304" pitchFamily="18" charset="-34"/>
            </a:endParaRPr>
          </a:p>
        </p:txBody>
      </p:sp>
      <p:sp>
        <p:nvSpPr>
          <p:cNvPr id="3" name="Subtítulo 2">
            <a:extLst>
              <a:ext uri="{FF2B5EF4-FFF2-40B4-BE49-F238E27FC236}">
                <a16:creationId xmlns:a16="http://schemas.microsoft.com/office/drawing/2014/main" id="{65787CF2-1875-8E3F-B6BC-7312EEC3A9F6}"/>
              </a:ext>
            </a:extLst>
          </p:cNvPr>
          <p:cNvSpPr>
            <a:spLocks noGrp="1"/>
          </p:cNvSpPr>
          <p:nvPr>
            <p:ph type="subTitle" idx="1"/>
          </p:nvPr>
        </p:nvSpPr>
        <p:spPr>
          <a:xfrm>
            <a:off x="0" y="2293163"/>
            <a:ext cx="5600699" cy="3634044"/>
          </a:xfrm>
        </p:spPr>
        <p:txBody>
          <a:bodyPr vert="horz" lIns="91440" tIns="45720" rIns="91440" bIns="45720" rtlCol="0">
            <a:noAutofit/>
          </a:bodyPr>
          <a:lstStyle/>
          <a:p>
            <a:pPr marL="342900" indent="-342900" algn="just">
              <a:buFont typeface="Wingdings" pitchFamily="2" charset="2"/>
              <a:buChar char="ü"/>
            </a:pPr>
            <a:r>
              <a:rPr lang="es-MX"/>
              <a:t>Consta de tres presas: Sabaneta, Pucuato y Mata de pinos, que además de ofrecerte hermosos paisajes boscosos, son un excelente destino para la pesca y otros deportes acuáticos.</a:t>
            </a:r>
          </a:p>
          <a:p>
            <a:pPr marL="342900" indent="-342900" algn="just">
              <a:buFont typeface="Wingdings" pitchFamily="2" charset="2"/>
              <a:buChar char="ü"/>
            </a:pPr>
            <a:r>
              <a:rPr lang="es-MX"/>
              <a:t>Podrás dar paseos en kayak, tomar largas caminatas en los alrededores, practicar bici de montaña y mucho más. No te vayas sin probar las típicas trucha arcoíris de la localidad.</a:t>
            </a:r>
            <a:endParaRPr lang="en-US" dirty="0"/>
          </a:p>
        </p:txBody>
      </p:sp>
      <p:sp>
        <p:nvSpPr>
          <p:cNvPr id="21" name="Marcador de pie de página 2">
            <a:extLst>
              <a:ext uri="{FF2B5EF4-FFF2-40B4-BE49-F238E27FC236}">
                <a16:creationId xmlns:a16="http://schemas.microsoft.com/office/drawing/2014/main" id="{875408AA-90B8-BE63-FD7F-FCD5BCDEA12D}"/>
              </a:ext>
            </a:extLst>
          </p:cNvPr>
          <p:cNvSpPr>
            <a:spLocks noGrp="1"/>
          </p:cNvSpPr>
          <p:nvPr>
            <p:ph type="ftr" sz="quarter" idx="11"/>
          </p:nvPr>
        </p:nvSpPr>
        <p:spPr>
          <a:xfrm>
            <a:off x="28005" y="6431508"/>
            <a:ext cx="1470595" cy="365125"/>
          </a:xfrm>
        </p:spPr>
        <p:txBody>
          <a:bodyPr/>
          <a:lstStyle/>
          <a:p>
            <a:pPr algn="l"/>
            <a:r>
              <a:rPr lang="en-US" b="1" dirty="0"/>
              <a:t>www.hotelromo.mx</a:t>
            </a:r>
          </a:p>
        </p:txBody>
      </p:sp>
    </p:spTree>
    <p:extLst>
      <p:ext uri="{BB962C8B-B14F-4D97-AF65-F5344CB8AC3E}">
        <p14:creationId xmlns:p14="http://schemas.microsoft.com/office/powerpoint/2010/main" val="1409031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50D6EB6-0BEF-EE51-02B3-6E42DA045CA7}"/>
              </a:ext>
            </a:extLst>
          </p:cNvPr>
          <p:cNvPicPr>
            <a:picLocks noChangeAspect="1"/>
          </p:cNvPicPr>
          <p:nvPr/>
        </p:nvPicPr>
        <p:blipFill rotWithShape="1">
          <a:blip r:embed="rId3">
            <a:extLst>
              <a:ext uri="{28A0092B-C50C-407E-A947-70E740481C1C}">
                <a14:useLocalDpi xmlns:a14="http://schemas.microsoft.com/office/drawing/2010/main" val="0"/>
              </a:ext>
            </a:extLst>
          </a:blip>
          <a:srcRect t="23695" r="-2" b="30264"/>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Imagen 4">
            <a:extLst>
              <a:ext uri="{FF2B5EF4-FFF2-40B4-BE49-F238E27FC236}">
                <a16:creationId xmlns:a16="http://schemas.microsoft.com/office/drawing/2014/main" id="{94201B3B-335F-533D-428D-F4B62E91EABE}"/>
              </a:ext>
            </a:extLst>
          </p:cNvPr>
          <p:cNvPicPr>
            <a:picLocks noChangeAspect="1"/>
          </p:cNvPicPr>
          <p:nvPr/>
        </p:nvPicPr>
        <p:blipFill rotWithShape="1">
          <a:blip r:embed="rId4">
            <a:extLst>
              <a:ext uri="{28A0092B-C50C-407E-A947-70E740481C1C}">
                <a14:useLocalDpi xmlns:a14="http://schemas.microsoft.com/office/drawing/2010/main" val="0"/>
              </a:ext>
            </a:extLst>
          </a:blip>
          <a:srcRect t="24110" r="-2" b="29850"/>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ítulo 1">
            <a:extLst>
              <a:ext uri="{FF2B5EF4-FFF2-40B4-BE49-F238E27FC236}">
                <a16:creationId xmlns:a16="http://schemas.microsoft.com/office/drawing/2014/main" id="{29BD7F5A-655A-73A9-0CDD-5BF5B220D507}"/>
              </a:ext>
            </a:extLst>
          </p:cNvPr>
          <p:cNvSpPr>
            <a:spLocks noGrp="1"/>
          </p:cNvSpPr>
          <p:nvPr>
            <p:ph type="ctrTitle"/>
          </p:nvPr>
        </p:nvSpPr>
        <p:spPr>
          <a:xfrm>
            <a:off x="-68024" y="811058"/>
            <a:ext cx="5019074" cy="869747"/>
          </a:xfrm>
        </p:spPr>
        <p:txBody>
          <a:bodyPr vert="horz" lIns="91440" tIns="45720" rIns="91440" bIns="45720" rtlCol="0">
            <a:noAutofit/>
          </a:bodyPr>
          <a:lstStyle/>
          <a:p>
            <a:r>
              <a:rPr lang="en-US" sz="6600" b="1" i="1" dirty="0">
                <a:ln w="9525">
                  <a:solidFill>
                    <a:schemeClr val="bg1"/>
                  </a:solidFill>
                  <a:prstDash val="solid"/>
                </a:ln>
                <a:solidFill>
                  <a:srgbClr val="00B0F0"/>
                </a:solidFill>
                <a:effectLst>
                  <a:outerShdw blurRad="12700" dist="38100" dir="2700000" algn="tl" rotWithShape="0">
                    <a:schemeClr val="bg1">
                      <a:lumMod val="50000"/>
                    </a:schemeClr>
                  </a:outerShdw>
                </a:effectLst>
                <a:latin typeface="American Typewriter" panose="02090604020004020304" pitchFamily="18" charset="77"/>
                <a:cs typeface="Blackadder ITC" panose="020F0502020204030204" pitchFamily="34" charset="0"/>
              </a:rPr>
              <a:t>Los </a:t>
            </a:r>
            <a:r>
              <a:rPr lang="en-US" sz="6600" b="1" i="1" dirty="0" err="1">
                <a:ln w="9525">
                  <a:solidFill>
                    <a:schemeClr val="bg1"/>
                  </a:solidFill>
                  <a:prstDash val="solid"/>
                </a:ln>
                <a:solidFill>
                  <a:srgbClr val="00B0F0"/>
                </a:solidFill>
                <a:effectLst>
                  <a:outerShdw blurRad="12700" dist="38100" dir="2700000" algn="tl" rotWithShape="0">
                    <a:schemeClr val="bg1">
                      <a:lumMod val="50000"/>
                    </a:schemeClr>
                  </a:outerShdw>
                </a:effectLst>
                <a:latin typeface="American Typewriter" panose="02090604020004020304" pitchFamily="18" charset="77"/>
                <a:cs typeface="Blackadder ITC" panose="020F0502020204030204" pitchFamily="34" charset="0"/>
              </a:rPr>
              <a:t>azúfres</a:t>
            </a:r>
            <a:endParaRPr lang="en-US" sz="6600" b="1" i="1" kern="1200" dirty="0">
              <a:ln w="9525">
                <a:solidFill>
                  <a:schemeClr val="bg1"/>
                </a:solidFill>
                <a:prstDash val="solid"/>
              </a:ln>
              <a:solidFill>
                <a:srgbClr val="00B0F0"/>
              </a:solidFill>
              <a:effectLst>
                <a:outerShdw blurRad="12700" dist="38100" dir="2700000" algn="tl" rotWithShape="0">
                  <a:schemeClr val="bg1">
                    <a:lumMod val="50000"/>
                  </a:schemeClr>
                </a:outerShdw>
              </a:effectLst>
              <a:latin typeface="American Typewriter" panose="02090604020004020304" pitchFamily="18" charset="77"/>
              <a:cs typeface="Blackadder ITC" panose="020F0502020204030204" pitchFamily="34" charset="0"/>
            </a:endParaRPr>
          </a:p>
        </p:txBody>
      </p:sp>
      <p:sp>
        <p:nvSpPr>
          <p:cNvPr id="3" name="Subtítulo 2">
            <a:extLst>
              <a:ext uri="{FF2B5EF4-FFF2-40B4-BE49-F238E27FC236}">
                <a16:creationId xmlns:a16="http://schemas.microsoft.com/office/drawing/2014/main" id="{65787CF2-1875-8E3F-B6BC-7312EEC3A9F6}"/>
              </a:ext>
            </a:extLst>
          </p:cNvPr>
          <p:cNvSpPr>
            <a:spLocks noGrp="1"/>
          </p:cNvSpPr>
          <p:nvPr>
            <p:ph type="subTitle" idx="1"/>
          </p:nvPr>
        </p:nvSpPr>
        <p:spPr>
          <a:xfrm>
            <a:off x="-72325" y="1487008"/>
            <a:ext cx="5516773" cy="5007334"/>
          </a:xfrm>
        </p:spPr>
        <p:txBody>
          <a:bodyPr vert="horz" lIns="91440" tIns="45720" rIns="91440" bIns="45720" rtlCol="0">
            <a:noAutofit/>
          </a:bodyPr>
          <a:lstStyle/>
          <a:p>
            <a:pPr algn="just" fontAlgn="base"/>
            <a:r>
              <a:rPr lang="es-MX" sz="2800" dirty="0"/>
              <a:t>Son manantiales de aguas termales con temperaturas cálidas conocidas como aguas azufradas.</a:t>
            </a:r>
          </a:p>
          <a:p>
            <a:pPr algn="just" fontAlgn="base"/>
            <a:r>
              <a:rPr lang="es-MX" sz="2800" dirty="0"/>
              <a:t>La zona cuenta con pozos formados por esta actividad volcánica que forma también géisers.</a:t>
            </a:r>
          </a:p>
          <a:p>
            <a:pPr algn="just"/>
            <a:r>
              <a:rPr lang="es-MX" sz="2800" dirty="0"/>
              <a:t>Recorre sus bosques entre pinos, respira aire puro y da un </a:t>
            </a:r>
            <a:r>
              <a:rPr lang="es-MX" sz="2800" b="1" dirty="0"/>
              <a:t>paseo en lancha</a:t>
            </a:r>
            <a:r>
              <a:rPr lang="es-MX" sz="2800" dirty="0"/>
              <a:t> en </a:t>
            </a:r>
            <a:r>
              <a:rPr lang="es-MX" sz="2800" b="1" dirty="0"/>
              <a:t>Laguna Larga</a:t>
            </a:r>
            <a:r>
              <a:rPr lang="es-MX" sz="2800" dirty="0"/>
              <a:t>, Puedes alojarte en una hermosa cabaña de madera con amigos o familia en el balneario de tu preferencia.</a:t>
            </a:r>
          </a:p>
          <a:p>
            <a:pPr algn="just"/>
            <a:br>
              <a:rPr lang="es-MX" sz="2800" dirty="0"/>
            </a:br>
            <a:endParaRPr lang="es-MX" sz="2800" dirty="0"/>
          </a:p>
          <a:p>
            <a:pPr algn="just"/>
            <a:br>
              <a:rPr lang="es-MX" sz="2800" dirty="0"/>
            </a:br>
            <a:endParaRPr lang="en-US" sz="2800" dirty="0"/>
          </a:p>
        </p:txBody>
      </p:sp>
      <p:sp>
        <p:nvSpPr>
          <p:cNvPr id="9" name="Marcador de pie de página 2">
            <a:extLst>
              <a:ext uri="{FF2B5EF4-FFF2-40B4-BE49-F238E27FC236}">
                <a16:creationId xmlns:a16="http://schemas.microsoft.com/office/drawing/2014/main" id="{4A45050C-5E9A-C14E-6CD1-E3DC9CFC0ED5}"/>
              </a:ext>
            </a:extLst>
          </p:cNvPr>
          <p:cNvSpPr>
            <a:spLocks noGrp="1"/>
          </p:cNvSpPr>
          <p:nvPr>
            <p:ph type="ftr" sz="quarter" idx="11"/>
          </p:nvPr>
        </p:nvSpPr>
        <p:spPr>
          <a:xfrm>
            <a:off x="28005" y="6431508"/>
            <a:ext cx="1470595" cy="365125"/>
          </a:xfrm>
        </p:spPr>
        <p:txBody>
          <a:bodyPr/>
          <a:lstStyle/>
          <a:p>
            <a:pPr algn="l"/>
            <a:r>
              <a:rPr lang="en-US" b="1" dirty="0"/>
              <a:t>www.hotelromo.mx</a:t>
            </a:r>
          </a:p>
        </p:txBody>
      </p:sp>
    </p:spTree>
    <p:extLst>
      <p:ext uri="{BB962C8B-B14F-4D97-AF65-F5344CB8AC3E}">
        <p14:creationId xmlns:p14="http://schemas.microsoft.com/office/powerpoint/2010/main" val="758873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BD7F5A-655A-73A9-0CDD-5BF5B220D507}"/>
              </a:ext>
            </a:extLst>
          </p:cNvPr>
          <p:cNvSpPr>
            <a:spLocks noGrp="1"/>
          </p:cNvSpPr>
          <p:nvPr>
            <p:ph type="ctrTitle"/>
          </p:nvPr>
        </p:nvSpPr>
        <p:spPr>
          <a:xfrm>
            <a:off x="-11004" y="265176"/>
            <a:ext cx="4685447" cy="3929558"/>
          </a:xfrm>
        </p:spPr>
        <p:txBody>
          <a:bodyPr vert="horz" lIns="91440" tIns="45720" rIns="91440" bIns="45720" rtlCol="0">
            <a:normAutofit fontScale="90000"/>
          </a:bodyPr>
          <a:lstStyle/>
          <a:p>
            <a:pPr algn="just"/>
            <a:r>
              <a:rPr lang="en-US" sz="4000" b="1" kern="1200" dirty="0" err="1">
                <a:ln w="9525">
                  <a:solidFill>
                    <a:schemeClr val="bg1"/>
                  </a:solidFill>
                  <a:prstDash val="solid"/>
                </a:ln>
                <a:effectLst>
                  <a:outerShdw blurRad="12700" dist="38100" dir="2700000" algn="tl" rotWithShape="0">
                    <a:schemeClr val="bg1">
                      <a:lumMod val="50000"/>
                    </a:schemeClr>
                  </a:outerShdw>
                </a:effectLst>
                <a:latin typeface="Amasis MT Pro" panose="020F0502020204030204" pitchFamily="34" charset="0"/>
                <a:cs typeface="Amasis MT Pro" panose="020F0502020204030204" pitchFamily="34" charset="0"/>
              </a:rPr>
              <a:t>Iglesia</a:t>
            </a:r>
            <a:r>
              <a:rPr lang="en-US" sz="4000" b="1" kern="1200" dirty="0">
                <a:ln w="9525">
                  <a:solidFill>
                    <a:schemeClr val="bg1"/>
                  </a:solidFill>
                  <a:prstDash val="solid"/>
                </a:ln>
                <a:effectLst>
                  <a:outerShdw blurRad="12700" dist="38100" dir="2700000" algn="tl" rotWithShape="0">
                    <a:schemeClr val="bg1">
                      <a:lumMod val="50000"/>
                    </a:schemeClr>
                  </a:outerShdw>
                </a:effectLst>
                <a:latin typeface="Amasis MT Pro" panose="020F0502020204030204" pitchFamily="34" charset="0"/>
                <a:cs typeface="Amasis MT Pro" panose="020F0502020204030204" pitchFamily="34" charset="0"/>
              </a:rPr>
              <a:t> de </a:t>
            </a:r>
            <a:r>
              <a:rPr lang="en-US" sz="4000" b="1" kern="1200" dirty="0" err="1">
                <a:ln w="9525">
                  <a:solidFill>
                    <a:schemeClr val="bg1"/>
                  </a:solidFill>
                  <a:prstDash val="solid"/>
                </a:ln>
                <a:effectLst>
                  <a:outerShdw blurRad="12700" dist="38100" dir="2700000" algn="tl" rotWithShape="0">
                    <a:schemeClr val="bg1">
                      <a:lumMod val="50000"/>
                    </a:schemeClr>
                  </a:outerShdw>
                </a:effectLst>
                <a:latin typeface="Amasis MT Pro" panose="020F0502020204030204" pitchFamily="34" charset="0"/>
                <a:cs typeface="Amasis MT Pro" panose="020F0502020204030204" pitchFamily="34" charset="0"/>
              </a:rPr>
              <a:t>san</a:t>
            </a:r>
            <a:r>
              <a:rPr lang="en-US" sz="4000" b="1" kern="1200" dirty="0">
                <a:ln w="9525">
                  <a:solidFill>
                    <a:schemeClr val="bg1"/>
                  </a:solidFill>
                  <a:prstDash val="solid"/>
                </a:ln>
                <a:effectLst>
                  <a:outerShdw blurRad="12700" dist="38100" dir="2700000" algn="tl" rotWithShape="0">
                    <a:schemeClr val="bg1">
                      <a:lumMod val="50000"/>
                    </a:schemeClr>
                  </a:outerShdw>
                </a:effectLst>
                <a:latin typeface="Amasis MT Pro" panose="020F0502020204030204" pitchFamily="34" charset="0"/>
                <a:cs typeface="Amasis MT Pro" panose="020F0502020204030204" pitchFamily="34" charset="0"/>
              </a:rPr>
              <a:t> José</a:t>
            </a:r>
            <a:br>
              <a:rPr lang="en-US" sz="4000" b="1" kern="1200" dirty="0">
                <a:ln w="9525">
                  <a:solidFill>
                    <a:schemeClr val="bg1"/>
                  </a:solidFill>
                  <a:prstDash val="solid"/>
                </a:ln>
                <a:effectLst>
                  <a:outerShdw blurRad="12700" dist="38100" dir="2700000" algn="tl" rotWithShape="0">
                    <a:schemeClr val="bg1">
                      <a:lumMod val="50000"/>
                    </a:schemeClr>
                  </a:outerShdw>
                </a:effectLst>
                <a:latin typeface="Amasis MT Pro" panose="020F0502020204030204" pitchFamily="34" charset="0"/>
                <a:cs typeface="Amasis MT Pro" panose="020F0502020204030204" pitchFamily="34" charset="0"/>
              </a:rPr>
            </a:br>
            <a:br>
              <a:rPr lang="en-US" sz="2100" i="1" kern="1200" dirty="0">
                <a:ln w="9525">
                  <a:solidFill>
                    <a:schemeClr val="bg1"/>
                  </a:solidFill>
                  <a:prstDash val="solid"/>
                </a:ln>
                <a:effectLst>
                  <a:outerShdw blurRad="12700" dist="38100" dir="2700000" algn="tl" rotWithShape="0">
                    <a:schemeClr val="bg1">
                      <a:lumMod val="50000"/>
                    </a:schemeClr>
                  </a:outerShdw>
                </a:effectLst>
                <a:latin typeface="Avenir Light Oblique" panose="020B0402020203090204" pitchFamily="34" charset="77"/>
              </a:rPr>
            </a:br>
            <a:r>
              <a:rPr lang="es-MX" sz="3100" dirty="0"/>
              <a:t>construcción realizada por los frailes franciscanos en 1535, con un estilo toscano, con una bellísima cruz atrial que en el centro tiene un disco de obsidiana que habla de la presencia indígena en su elaboración. </a:t>
            </a:r>
            <a:endParaRPr lang="en-US" sz="3100" i="1" kern="1200" dirty="0">
              <a:ln w="9525">
                <a:solidFill>
                  <a:schemeClr val="bg1"/>
                </a:solidFill>
                <a:prstDash val="solid"/>
              </a:ln>
              <a:effectLst>
                <a:outerShdw blurRad="12700" dist="38100" dir="2700000" algn="tl" rotWithShape="0">
                  <a:schemeClr val="bg1">
                    <a:lumMod val="50000"/>
                  </a:schemeClr>
                </a:outerShdw>
              </a:effectLst>
              <a:latin typeface="Avenir Light Oblique" panose="020B0402020203090204" pitchFamily="34" charset="77"/>
            </a:endParaRPr>
          </a:p>
        </p:txBody>
      </p:sp>
      <p:sp>
        <p:nvSpPr>
          <p:cNvPr id="22" name="Marcador de pie de página 2">
            <a:extLst>
              <a:ext uri="{FF2B5EF4-FFF2-40B4-BE49-F238E27FC236}">
                <a16:creationId xmlns:a16="http://schemas.microsoft.com/office/drawing/2014/main" id="{311EDFB8-C0A2-24E5-0AA5-2F78E707CAC5}"/>
              </a:ext>
            </a:extLst>
          </p:cNvPr>
          <p:cNvSpPr>
            <a:spLocks noGrp="1"/>
          </p:cNvSpPr>
          <p:nvPr>
            <p:ph type="ftr" sz="quarter" idx="11"/>
          </p:nvPr>
        </p:nvSpPr>
        <p:spPr>
          <a:xfrm>
            <a:off x="2885332" y="6492875"/>
            <a:ext cx="1470595" cy="365125"/>
          </a:xfrm>
        </p:spPr>
        <p:txBody>
          <a:bodyPr/>
          <a:lstStyle/>
          <a:p>
            <a:pPr algn="l"/>
            <a:r>
              <a:rPr lang="en-US" b="1" dirty="0"/>
              <a:t>www.hotelromo.mx</a:t>
            </a:r>
          </a:p>
        </p:txBody>
      </p:sp>
      <p:pic>
        <p:nvPicPr>
          <p:cNvPr id="8" name="Imagen 7">
            <a:extLst>
              <a:ext uri="{FF2B5EF4-FFF2-40B4-BE49-F238E27FC236}">
                <a16:creationId xmlns:a16="http://schemas.microsoft.com/office/drawing/2014/main" id="{75A0C3E4-FE96-D8B4-FA98-87D3850129C4}"/>
              </a:ext>
            </a:extLst>
          </p:cNvPr>
          <p:cNvPicPr>
            <a:picLocks noChangeAspect="1"/>
          </p:cNvPicPr>
          <p:nvPr/>
        </p:nvPicPr>
        <p:blipFill rotWithShape="1">
          <a:blip r:embed="rId3">
            <a:extLst>
              <a:ext uri="{28A0092B-C50C-407E-A947-70E740481C1C}">
                <a14:useLocalDpi xmlns:a14="http://schemas.microsoft.com/office/drawing/2010/main" val="0"/>
              </a:ext>
            </a:extLst>
          </a:blip>
          <a:srcRect l="16825" r="34658"/>
          <a:stretch/>
        </p:blipFill>
        <p:spPr>
          <a:xfrm>
            <a:off x="4688495" y="-2"/>
            <a:ext cx="3285713" cy="6858000"/>
          </a:xfrm>
          <a:custGeom>
            <a:avLst/>
            <a:gdLst/>
            <a:ahLst/>
            <a:cxnLst/>
            <a:rect l="l" t="t" r="r" b="b"/>
            <a:pathLst>
              <a:path w="3285713" h="6858000">
                <a:moveTo>
                  <a:pt x="16970" y="0"/>
                </a:moveTo>
                <a:lnTo>
                  <a:pt x="3269111" y="0"/>
                </a:lnTo>
                <a:lnTo>
                  <a:pt x="3265544" y="140686"/>
                </a:lnTo>
                <a:cubicBezTo>
                  <a:pt x="3266106" y="312749"/>
                  <a:pt x="3278516" y="484544"/>
                  <a:pt x="3276399" y="655695"/>
                </a:cubicBezTo>
                <a:cubicBezTo>
                  <a:pt x="3275270" y="750938"/>
                  <a:pt x="3254102" y="845927"/>
                  <a:pt x="3258053" y="941424"/>
                </a:cubicBezTo>
                <a:cubicBezTo>
                  <a:pt x="3269625" y="1230836"/>
                  <a:pt x="3265815" y="1520375"/>
                  <a:pt x="3280916" y="1809660"/>
                </a:cubicBezTo>
                <a:cubicBezTo>
                  <a:pt x="3290682" y="1950657"/>
                  <a:pt x="3285530" y="2092164"/>
                  <a:pt x="3265533" y="2232285"/>
                </a:cubicBezTo>
                <a:cubicBezTo>
                  <a:pt x="3248879" y="2337306"/>
                  <a:pt x="3259182" y="2443217"/>
                  <a:pt x="3266238" y="2548746"/>
                </a:cubicBezTo>
                <a:cubicBezTo>
                  <a:pt x="3274847" y="2676498"/>
                  <a:pt x="3279504" y="2804125"/>
                  <a:pt x="3265391" y="2932131"/>
                </a:cubicBezTo>
                <a:cubicBezTo>
                  <a:pt x="3255231" y="3023183"/>
                  <a:pt x="3264686" y="3114743"/>
                  <a:pt x="3270331" y="3206050"/>
                </a:cubicBezTo>
                <a:cubicBezTo>
                  <a:pt x="3277669" y="3301343"/>
                  <a:pt x="3277669" y="3396993"/>
                  <a:pt x="3270331" y="3492287"/>
                </a:cubicBezTo>
                <a:cubicBezTo>
                  <a:pt x="3262965" y="3579403"/>
                  <a:pt x="3264715" y="3666937"/>
                  <a:pt x="3275553" y="3753761"/>
                </a:cubicBezTo>
                <a:cubicBezTo>
                  <a:pt x="3287407" y="3855353"/>
                  <a:pt x="3278234" y="3956946"/>
                  <a:pt x="3269625" y="4058539"/>
                </a:cubicBezTo>
                <a:cubicBezTo>
                  <a:pt x="3254243" y="4237342"/>
                  <a:pt x="3261158" y="4416017"/>
                  <a:pt x="3272448" y="4594439"/>
                </a:cubicBezTo>
                <a:cubicBezTo>
                  <a:pt x="3279674" y="4717278"/>
                  <a:pt x="3275708" y="4840446"/>
                  <a:pt x="3260594" y="4962713"/>
                </a:cubicBezTo>
                <a:cubicBezTo>
                  <a:pt x="3257912" y="4987031"/>
                  <a:pt x="3256818" y="5011382"/>
                  <a:pt x="3256271" y="5035748"/>
                </a:cubicBezTo>
                <a:lnTo>
                  <a:pt x="3255961" y="5057561"/>
                </a:lnTo>
                <a:lnTo>
                  <a:pt x="3252009" y="5100947"/>
                </a:lnTo>
                <a:lnTo>
                  <a:pt x="3255359" y="5173266"/>
                </a:lnTo>
                <a:lnTo>
                  <a:pt x="3255007" y="5180867"/>
                </a:lnTo>
                <a:lnTo>
                  <a:pt x="3260282" y="5238783"/>
                </a:lnTo>
                <a:lnTo>
                  <a:pt x="3271301" y="5440455"/>
                </a:lnTo>
                <a:cubicBezTo>
                  <a:pt x="3272550" y="5528263"/>
                  <a:pt x="3270254" y="5616112"/>
                  <a:pt x="3264404" y="5703831"/>
                </a:cubicBezTo>
                <a:cubicBezTo>
                  <a:pt x="3255795" y="5865363"/>
                  <a:pt x="3264686" y="6026641"/>
                  <a:pt x="3275130" y="6188047"/>
                </a:cubicBezTo>
                <a:cubicBezTo>
                  <a:pt x="3287548" y="6379930"/>
                  <a:pt x="3267791" y="6571686"/>
                  <a:pt x="3264827" y="6763568"/>
                </a:cubicBezTo>
                <a:cubicBezTo>
                  <a:pt x="3264545" y="6780776"/>
                  <a:pt x="3265603" y="6798015"/>
                  <a:pt x="3266909" y="6815254"/>
                </a:cubicBezTo>
                <a:lnTo>
                  <a:pt x="3269857" y="6858000"/>
                </a:lnTo>
                <a:lnTo>
                  <a:pt x="15795" y="6858000"/>
                </a:lnTo>
                <a:lnTo>
                  <a:pt x="11716" y="6584216"/>
                </a:lnTo>
                <a:cubicBezTo>
                  <a:pt x="9693" y="6488368"/>
                  <a:pt x="8801" y="6392585"/>
                  <a:pt x="14216" y="6297024"/>
                </a:cubicBezTo>
                <a:cubicBezTo>
                  <a:pt x="20970" y="6178401"/>
                  <a:pt x="19695" y="6058378"/>
                  <a:pt x="14981" y="5940264"/>
                </a:cubicBezTo>
                <a:cubicBezTo>
                  <a:pt x="10266" y="5822153"/>
                  <a:pt x="3896" y="5703912"/>
                  <a:pt x="14981" y="5585799"/>
                </a:cubicBezTo>
                <a:cubicBezTo>
                  <a:pt x="23136" y="5483192"/>
                  <a:pt x="25047" y="5380177"/>
                  <a:pt x="20714" y="5277330"/>
                </a:cubicBezTo>
                <a:cubicBezTo>
                  <a:pt x="15745" y="5098058"/>
                  <a:pt x="6063" y="4918659"/>
                  <a:pt x="16637" y="4739386"/>
                </a:cubicBezTo>
                <a:cubicBezTo>
                  <a:pt x="32819" y="4468249"/>
                  <a:pt x="23136" y="4197366"/>
                  <a:pt x="10394" y="3926484"/>
                </a:cubicBezTo>
                <a:cubicBezTo>
                  <a:pt x="1475" y="3741096"/>
                  <a:pt x="-5915" y="3555837"/>
                  <a:pt x="6827" y="3370449"/>
                </a:cubicBezTo>
                <a:cubicBezTo>
                  <a:pt x="19822" y="3179328"/>
                  <a:pt x="35749" y="2988333"/>
                  <a:pt x="25939" y="2796448"/>
                </a:cubicBezTo>
                <a:cubicBezTo>
                  <a:pt x="19568" y="2674258"/>
                  <a:pt x="7463" y="2552194"/>
                  <a:pt x="15364" y="2429877"/>
                </a:cubicBezTo>
                <a:cubicBezTo>
                  <a:pt x="21696" y="2301584"/>
                  <a:pt x="19861" y="2173023"/>
                  <a:pt x="9885" y="2044959"/>
                </a:cubicBezTo>
                <a:cubicBezTo>
                  <a:pt x="4151" y="1980959"/>
                  <a:pt x="4151" y="1916564"/>
                  <a:pt x="9885" y="1852564"/>
                </a:cubicBezTo>
                <a:cubicBezTo>
                  <a:pt x="26168" y="1696405"/>
                  <a:pt x="30423" y="1539214"/>
                  <a:pt x="22626" y="1382405"/>
                </a:cubicBezTo>
                <a:cubicBezTo>
                  <a:pt x="18166" y="1264292"/>
                  <a:pt x="10394" y="1146307"/>
                  <a:pt x="15872" y="1027940"/>
                </a:cubicBezTo>
                <a:cubicBezTo>
                  <a:pt x="22370" y="889440"/>
                  <a:pt x="27340" y="750814"/>
                  <a:pt x="20970" y="612314"/>
                </a:cubicBezTo>
                <a:cubicBezTo>
                  <a:pt x="14267" y="463706"/>
                  <a:pt x="15452" y="314847"/>
                  <a:pt x="24536" y="166365"/>
                </a:cubicBezTo>
                <a:close/>
              </a:path>
            </a:pathLst>
          </a:custGeom>
        </p:spPr>
      </p:pic>
      <p:pic>
        <p:nvPicPr>
          <p:cNvPr id="5" name="Imagen 4">
            <a:extLst>
              <a:ext uri="{FF2B5EF4-FFF2-40B4-BE49-F238E27FC236}">
                <a16:creationId xmlns:a16="http://schemas.microsoft.com/office/drawing/2014/main" id="{28B7986D-4554-54DB-E6CF-C9D57E302900}"/>
              </a:ext>
            </a:extLst>
          </p:cNvPr>
          <p:cNvPicPr>
            <a:picLocks noChangeAspect="1"/>
          </p:cNvPicPr>
          <p:nvPr/>
        </p:nvPicPr>
        <p:blipFill rotWithShape="1">
          <a:blip r:embed="rId4">
            <a:extLst>
              <a:ext uri="{28A0092B-C50C-407E-A947-70E740481C1C}">
                <a14:useLocalDpi xmlns:a14="http://schemas.microsoft.com/office/drawing/2010/main" val="0"/>
              </a:ext>
            </a:extLst>
          </a:blip>
          <a:srcRect l="9991" r="19217" b="-3"/>
          <a:stretch/>
        </p:blipFill>
        <p:spPr>
          <a:xfrm>
            <a:off x="8165645" y="3"/>
            <a:ext cx="4026354" cy="4194731"/>
          </a:xfrm>
          <a:custGeom>
            <a:avLst/>
            <a:gdLst/>
            <a:ahLst/>
            <a:cxnLst/>
            <a:rect l="l" t="t" r="r" b="b"/>
            <a:pathLst>
              <a:path w="4026354" h="4194731">
                <a:moveTo>
                  <a:pt x="23605" y="0"/>
                </a:moveTo>
                <a:lnTo>
                  <a:pt x="4026354" y="0"/>
                </a:lnTo>
                <a:lnTo>
                  <a:pt x="4026354" y="4174564"/>
                </a:lnTo>
                <a:lnTo>
                  <a:pt x="3905945" y="4162010"/>
                </a:lnTo>
                <a:cubicBezTo>
                  <a:pt x="3861284" y="4160178"/>
                  <a:pt x="3816513" y="4161154"/>
                  <a:pt x="3771885" y="4164948"/>
                </a:cubicBezTo>
                <a:cubicBezTo>
                  <a:pt x="3541871" y="4179705"/>
                  <a:pt x="3311601" y="4173044"/>
                  <a:pt x="3081586" y="4176309"/>
                </a:cubicBezTo>
                <a:cubicBezTo>
                  <a:pt x="2773880" y="4180750"/>
                  <a:pt x="2466429" y="4169388"/>
                  <a:pt x="2158851" y="4168344"/>
                </a:cubicBezTo>
                <a:cubicBezTo>
                  <a:pt x="2095807" y="4168083"/>
                  <a:pt x="2032508" y="4171478"/>
                  <a:pt x="1969719" y="4176701"/>
                </a:cubicBezTo>
                <a:cubicBezTo>
                  <a:pt x="1882731" y="4183754"/>
                  <a:pt x="1796889" y="4174873"/>
                  <a:pt x="1710666" y="4166515"/>
                </a:cubicBezTo>
                <a:cubicBezTo>
                  <a:pt x="1606738" y="4156460"/>
                  <a:pt x="1503066" y="4165340"/>
                  <a:pt x="1399776" y="4176963"/>
                </a:cubicBezTo>
                <a:cubicBezTo>
                  <a:pt x="1222450" y="4196539"/>
                  <a:pt x="1043788" y="4199947"/>
                  <a:pt x="865876" y="4187149"/>
                </a:cubicBezTo>
                <a:cubicBezTo>
                  <a:pt x="669356" y="4173436"/>
                  <a:pt x="472966" y="4175918"/>
                  <a:pt x="276446" y="4176963"/>
                </a:cubicBezTo>
                <a:lnTo>
                  <a:pt x="21362" y="4176292"/>
                </a:lnTo>
                <a:lnTo>
                  <a:pt x="14458" y="4122289"/>
                </a:lnTo>
                <a:cubicBezTo>
                  <a:pt x="3338" y="4042652"/>
                  <a:pt x="-1375" y="3962394"/>
                  <a:pt x="346" y="3882149"/>
                </a:cubicBezTo>
                <a:cubicBezTo>
                  <a:pt x="205" y="3686075"/>
                  <a:pt x="9942" y="3490382"/>
                  <a:pt x="27583" y="3294816"/>
                </a:cubicBezTo>
                <a:cubicBezTo>
                  <a:pt x="31859" y="3222826"/>
                  <a:pt x="29926" y="3150656"/>
                  <a:pt x="21797" y="3078932"/>
                </a:cubicBezTo>
                <a:cubicBezTo>
                  <a:pt x="13668" y="2997950"/>
                  <a:pt x="16505" y="2916371"/>
                  <a:pt x="30264" y="2835999"/>
                </a:cubicBezTo>
                <a:cubicBezTo>
                  <a:pt x="47622" y="2740756"/>
                  <a:pt x="39860" y="2645512"/>
                  <a:pt x="33510" y="2550269"/>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8" y="288533"/>
                </a:cubicBezTo>
                <a:close/>
              </a:path>
            </a:pathLst>
          </a:custGeom>
        </p:spPr>
      </p:pic>
      <p:pic>
        <p:nvPicPr>
          <p:cNvPr id="16" name="Imagen 15">
            <a:extLst>
              <a:ext uri="{FF2B5EF4-FFF2-40B4-BE49-F238E27FC236}">
                <a16:creationId xmlns:a16="http://schemas.microsoft.com/office/drawing/2014/main" id="{3DC3E46C-493B-F44F-B396-3FD6B3E9EE66}"/>
              </a:ext>
            </a:extLst>
          </p:cNvPr>
          <p:cNvPicPr>
            <a:picLocks noChangeAspect="1"/>
          </p:cNvPicPr>
          <p:nvPr/>
        </p:nvPicPr>
        <p:blipFill rotWithShape="1">
          <a:blip r:embed="rId5">
            <a:extLst>
              <a:ext uri="{28A0092B-C50C-407E-A947-70E740481C1C}">
                <a14:useLocalDpi xmlns:a14="http://schemas.microsoft.com/office/drawing/2010/main" val="0"/>
              </a:ext>
            </a:extLst>
          </a:blip>
          <a:srcRect r="-1" b="6766"/>
          <a:stretch/>
        </p:blipFill>
        <p:spPr>
          <a:xfrm>
            <a:off x="8182768" y="4362938"/>
            <a:ext cx="4009232" cy="2495062"/>
          </a:xfrm>
          <a:custGeom>
            <a:avLst/>
            <a:gdLst/>
            <a:ahLst/>
            <a:cxnLst/>
            <a:rect l="l" t="t" r="r" b="b"/>
            <a:pathLst>
              <a:path w="4009232" h="2495062">
                <a:moveTo>
                  <a:pt x="2357618" y="4"/>
                </a:moveTo>
                <a:cubicBezTo>
                  <a:pt x="2402184" y="-78"/>
                  <a:pt x="2446761" y="1163"/>
                  <a:pt x="2491337" y="4428"/>
                </a:cubicBezTo>
                <a:cubicBezTo>
                  <a:pt x="2641421" y="17813"/>
                  <a:pt x="2792204" y="21079"/>
                  <a:pt x="2942707" y="14222"/>
                </a:cubicBezTo>
                <a:cubicBezTo>
                  <a:pt x="3063650" y="5694"/>
                  <a:pt x="3184962" y="4206"/>
                  <a:pt x="3306070" y="9782"/>
                </a:cubicBezTo>
                <a:cubicBezTo>
                  <a:pt x="3418912" y="16442"/>
                  <a:pt x="3531755" y="23233"/>
                  <a:pt x="3644979" y="19315"/>
                </a:cubicBezTo>
                <a:cubicBezTo>
                  <a:pt x="3690065" y="17748"/>
                  <a:pt x="3734514" y="15789"/>
                  <a:pt x="3779218" y="13177"/>
                </a:cubicBezTo>
                <a:cubicBezTo>
                  <a:pt x="3820337" y="9619"/>
                  <a:pt x="3861567" y="7938"/>
                  <a:pt x="3902788" y="8133"/>
                </a:cubicBezTo>
                <a:lnTo>
                  <a:pt x="4009232" y="13493"/>
                </a:lnTo>
                <a:lnTo>
                  <a:pt x="4009232" y="2495062"/>
                </a:lnTo>
                <a:lnTo>
                  <a:pt x="6243" y="2495062"/>
                </a:lnTo>
                <a:lnTo>
                  <a:pt x="25280" y="2123536"/>
                </a:lnTo>
                <a:cubicBezTo>
                  <a:pt x="28243" y="1879841"/>
                  <a:pt x="36288" y="1635638"/>
                  <a:pt x="11167" y="1392705"/>
                </a:cubicBezTo>
                <a:cubicBezTo>
                  <a:pt x="-5908" y="1228125"/>
                  <a:pt x="865" y="1064307"/>
                  <a:pt x="3970" y="899855"/>
                </a:cubicBezTo>
                <a:cubicBezTo>
                  <a:pt x="7498" y="715082"/>
                  <a:pt x="5805" y="530184"/>
                  <a:pt x="5805" y="345412"/>
                </a:cubicBezTo>
                <a:cubicBezTo>
                  <a:pt x="5522" y="265027"/>
                  <a:pt x="10321" y="185150"/>
                  <a:pt x="18506" y="105145"/>
                </a:cubicBezTo>
                <a:cubicBezTo>
                  <a:pt x="21435" y="76128"/>
                  <a:pt x="22749" y="47150"/>
                  <a:pt x="22780" y="18221"/>
                </a:cubicBezTo>
                <a:lnTo>
                  <a:pt x="22508" y="11325"/>
                </a:lnTo>
                <a:lnTo>
                  <a:pt x="119228" y="7824"/>
                </a:lnTo>
                <a:cubicBezTo>
                  <a:pt x="263604" y="-156"/>
                  <a:pt x="408364" y="3162"/>
                  <a:pt x="552257" y="17748"/>
                </a:cubicBezTo>
                <a:cubicBezTo>
                  <a:pt x="654057" y="25440"/>
                  <a:pt x="756316" y="24213"/>
                  <a:pt x="857924" y="14092"/>
                </a:cubicBezTo>
                <a:cubicBezTo>
                  <a:pt x="1044382" y="-1710"/>
                  <a:pt x="1230457" y="10958"/>
                  <a:pt x="1416533" y="21666"/>
                </a:cubicBezTo>
                <a:cubicBezTo>
                  <a:pt x="1596750" y="32113"/>
                  <a:pt x="1776839" y="24408"/>
                  <a:pt x="1957056" y="17487"/>
                </a:cubicBezTo>
                <a:cubicBezTo>
                  <a:pt x="2090308" y="12394"/>
                  <a:pt x="2223918" y="249"/>
                  <a:pt x="2357618" y="4"/>
                </a:cubicBezTo>
                <a:close/>
              </a:path>
            </a:pathLst>
          </a:custGeom>
        </p:spPr>
      </p:pic>
      <p:sp>
        <p:nvSpPr>
          <p:cNvPr id="20" name="CuadroTexto 19">
            <a:extLst>
              <a:ext uri="{FF2B5EF4-FFF2-40B4-BE49-F238E27FC236}">
                <a16:creationId xmlns:a16="http://schemas.microsoft.com/office/drawing/2014/main" id="{4302C46E-B0B2-AC68-A75E-C7D3261B6030}"/>
              </a:ext>
            </a:extLst>
          </p:cNvPr>
          <p:cNvSpPr txBox="1"/>
          <p:nvPr/>
        </p:nvSpPr>
        <p:spPr>
          <a:xfrm>
            <a:off x="-11005" y="4459910"/>
            <a:ext cx="4685447" cy="2308324"/>
          </a:xfrm>
          <a:prstGeom prst="rect">
            <a:avLst/>
          </a:prstGeom>
          <a:noFill/>
        </p:spPr>
        <p:txBody>
          <a:bodyPr wrap="square">
            <a:spAutoFit/>
          </a:bodyPr>
          <a:lstStyle/>
          <a:p>
            <a:pPr algn="just"/>
            <a:r>
              <a:rPr lang="es-MX" sz="2400" dirty="0">
                <a:latin typeface="+mj-lt"/>
                <a:ea typeface="+mj-ea"/>
                <a:cs typeface="+mj-cs"/>
              </a:rPr>
              <a:t>En el exterior se encuentra la Cruz Atrial que fue construida por órdenes de Fray Juan de Zumárraga en 1555. A un costado del templo, se encuentra el Ex Convento de San José.</a:t>
            </a:r>
          </a:p>
        </p:txBody>
      </p:sp>
    </p:spTree>
    <p:extLst>
      <p:ext uri="{BB962C8B-B14F-4D97-AF65-F5344CB8AC3E}">
        <p14:creationId xmlns:p14="http://schemas.microsoft.com/office/powerpoint/2010/main" val="1828497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13EDB13-FBE6-71A2-55DA-F82661235F13}"/>
              </a:ext>
            </a:extLst>
          </p:cNvPr>
          <p:cNvPicPr>
            <a:picLocks noChangeAspect="1"/>
          </p:cNvPicPr>
          <p:nvPr/>
        </p:nvPicPr>
        <p:blipFill rotWithShape="1">
          <a:blip r:embed="rId2">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Marcador de pie de página 1">
            <a:extLst>
              <a:ext uri="{FF2B5EF4-FFF2-40B4-BE49-F238E27FC236}">
                <a16:creationId xmlns:a16="http://schemas.microsoft.com/office/drawing/2014/main" id="{72CF5C21-67BC-A845-EE5B-3E3CC663CE58}"/>
              </a:ext>
            </a:extLst>
          </p:cNvPr>
          <p:cNvSpPr>
            <a:spLocks noGrp="1"/>
          </p:cNvSpPr>
          <p:nvPr>
            <p:ph type="ftr" sz="quarter" idx="11"/>
          </p:nvPr>
        </p:nvSpPr>
        <p:spPr>
          <a:xfrm>
            <a:off x="6105278" y="6356350"/>
            <a:ext cx="4114800" cy="365125"/>
          </a:xfrm>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www.hotelromo.mx</a:t>
            </a:r>
          </a:p>
        </p:txBody>
      </p:sp>
      <p:sp>
        <p:nvSpPr>
          <p:cNvPr id="5" name="CuadroTexto 4">
            <a:extLst>
              <a:ext uri="{FF2B5EF4-FFF2-40B4-BE49-F238E27FC236}">
                <a16:creationId xmlns:a16="http://schemas.microsoft.com/office/drawing/2014/main" id="{D5F96302-A52E-D9C7-F7DC-DBCEDFE882D7}"/>
              </a:ext>
            </a:extLst>
          </p:cNvPr>
          <p:cNvSpPr txBox="1"/>
          <p:nvPr/>
        </p:nvSpPr>
        <p:spPr>
          <a:xfrm>
            <a:off x="842962" y="2257425"/>
            <a:ext cx="3400425" cy="4154984"/>
          </a:xfrm>
          <a:prstGeom prst="rect">
            <a:avLst/>
          </a:prstGeom>
          <a:noFill/>
        </p:spPr>
        <p:txBody>
          <a:bodyPr wrap="square" rtlCol="0">
            <a:spAutoFit/>
          </a:bodyPr>
          <a:lstStyle/>
          <a:p>
            <a:r>
              <a:rPr lang="es-MX" sz="4400" dirty="0"/>
              <a:t>Zona arqueologica de Ziráhuato en el municipio de Zitácuaro </a:t>
            </a:r>
          </a:p>
        </p:txBody>
      </p:sp>
    </p:spTree>
    <p:extLst>
      <p:ext uri="{BB962C8B-B14F-4D97-AF65-F5344CB8AC3E}">
        <p14:creationId xmlns:p14="http://schemas.microsoft.com/office/powerpoint/2010/main" val="345247847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13108</TotalTime>
  <Words>485</Words>
  <Application>Microsoft Macintosh PowerPoint</Application>
  <PresentationFormat>Panorámica</PresentationFormat>
  <Paragraphs>47</Paragraphs>
  <Slides>10</Slides>
  <Notes>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10</vt:i4>
      </vt:variant>
    </vt:vector>
  </HeadingPairs>
  <TitlesOfParts>
    <vt:vector size="21" baseType="lpstr">
      <vt:lpstr>Agency FB</vt:lpstr>
      <vt:lpstr>Amasis MT Pro</vt:lpstr>
      <vt:lpstr>American Typewriter</vt:lpstr>
      <vt:lpstr>AngsanaUPC</vt:lpstr>
      <vt:lpstr>Arial</vt:lpstr>
      <vt:lpstr>Avenir Light Oblique</vt:lpstr>
      <vt:lpstr>Calibri</vt:lpstr>
      <vt:lpstr>Calibri Light</vt:lpstr>
      <vt:lpstr>Montserrat</vt:lpstr>
      <vt:lpstr>Wingdings</vt:lpstr>
      <vt:lpstr>Tema de Office</vt:lpstr>
      <vt:lpstr>HOTEL ROMO</vt:lpstr>
      <vt:lpstr>Nuestras instalaciones</vt:lpstr>
      <vt:lpstr>Nuestras instalaciones</vt:lpstr>
      <vt:lpstr>Mariposa Monarca</vt:lpstr>
      <vt:lpstr>Las grutas de  Tziranda</vt:lpstr>
      <vt:lpstr>Corredor Turístico</vt:lpstr>
      <vt:lpstr>Los azúfres</vt:lpstr>
      <vt:lpstr>Iglesia de san José  construcción realizada por los frailes franciscanos en 1535, con un estilo toscano, con una bellísima cruz atrial que en el centro tiene un disco de obsidiana que habla de la presencia indígena en su elaboración. </vt:lpstr>
      <vt:lpstr>Presentación de PowerPoint</vt:lpstr>
      <vt:lpstr>Ruta de la condesa de Miravalle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Mariposa Monarca </dc:title>
  <dc:creator>Microsoft Office User</dc:creator>
  <cp:lastModifiedBy>robertomolinagarduno@gmail.com</cp:lastModifiedBy>
  <cp:revision>31</cp:revision>
  <dcterms:created xsi:type="dcterms:W3CDTF">2023-01-17T19:50:58Z</dcterms:created>
  <dcterms:modified xsi:type="dcterms:W3CDTF">2023-10-04T19:11:41Z</dcterms:modified>
</cp:coreProperties>
</file>