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12192000"/>
  <p:notesSz cx="6858000" cy="9144000"/>
  <p:embeddedFontLst>
    <p:embeddedFont>
      <p:font typeface="Play"/>
      <p:regular r:id="rId10"/>
      <p:bold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2" roundtripDataSignature="AMtx7migGtOl5eGrB33z89rUMMiUKlrC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lay-bold.fntdata"/><Relationship Id="rId10" Type="http://schemas.openxmlformats.org/officeDocument/2006/relationships/font" Target="fonts/Play-regular.fntdata"/><Relationship Id="rId12" Type="http://customschemas.google.com/relationships/presentationmetadata" Target="meta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80bb13dfec_1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0" name="Google Shape;170;g380bb13dfec_1_2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e7b8d698d3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e7b8d698d3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3e7b8d698d3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80bb13dfec_1_5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0" name="Google Shape;200;g380bb13dfec_1_5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8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8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">
  <p:cSld name="Título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g380bb13dfec_1_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0"/>
            <a:ext cx="1224279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g380bb13dfec_1_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2249" y="2825134"/>
            <a:ext cx="3358293" cy="1207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9" name="Google Shape;69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7" name="Google Shape;7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erpo 2">
  <p:cSld name="Cuerpo 2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g380bb13dfec_1_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310"/>
            <a:ext cx="12192923" cy="685769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380bb13dfec_1_139"/>
          <p:cNvSpPr txBox="1"/>
          <p:nvPr>
            <p:ph type="title"/>
          </p:nvPr>
        </p:nvSpPr>
        <p:spPr>
          <a:xfrm>
            <a:off x="563759" y="830792"/>
            <a:ext cx="11064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1" sz="32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g380bb13dfec_1_139"/>
          <p:cNvSpPr txBox="1"/>
          <p:nvPr>
            <p:ph idx="1" type="body"/>
          </p:nvPr>
        </p:nvSpPr>
        <p:spPr>
          <a:xfrm>
            <a:off x="563758" y="2252134"/>
            <a:ext cx="5176500" cy="36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g380bb13dfec_1_139"/>
          <p:cNvSpPr txBox="1"/>
          <p:nvPr>
            <p:ph idx="2" type="body"/>
          </p:nvPr>
        </p:nvSpPr>
        <p:spPr>
          <a:xfrm>
            <a:off x="6365347" y="2252133"/>
            <a:ext cx="5262900" cy="36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97" name="Google Shape;97;g380bb13dfec_1_139"/>
          <p:cNvCxnSpPr/>
          <p:nvPr/>
        </p:nvCxnSpPr>
        <p:spPr>
          <a:xfrm>
            <a:off x="563758" y="634945"/>
            <a:ext cx="11064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8" name="Google Shape;98;g380bb13dfec_1_139"/>
          <p:cNvSpPr txBox="1"/>
          <p:nvPr>
            <p:ph idx="3" type="body"/>
          </p:nvPr>
        </p:nvSpPr>
        <p:spPr>
          <a:xfrm>
            <a:off x="571500" y="309975"/>
            <a:ext cx="47076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indent="-3302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indent="-3302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indent="-3302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ítulo 2">
  <p:cSld name="Subtítulo 2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g380bb13dfec_1_214"/>
          <p:cNvPicPr preferRelativeResize="0"/>
          <p:nvPr/>
        </p:nvPicPr>
        <p:blipFill rotWithShape="1">
          <a:blip r:embed="rId2">
            <a:alphaModFix/>
          </a:blip>
          <a:srcRect b="0" l="0" r="81841" t="84244"/>
          <a:stretch/>
        </p:blipFill>
        <p:spPr>
          <a:xfrm>
            <a:off x="0" y="5776773"/>
            <a:ext cx="2213925" cy="10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380bb13dfec_1_214"/>
          <p:cNvPicPr preferRelativeResize="0"/>
          <p:nvPr/>
        </p:nvPicPr>
        <p:blipFill rotWithShape="1">
          <a:blip r:embed="rId3">
            <a:alphaModFix/>
          </a:blip>
          <a:srcRect b="0" l="77449" r="0" t="87129"/>
          <a:stretch/>
        </p:blipFill>
        <p:spPr>
          <a:xfrm>
            <a:off x="9442625" y="5982735"/>
            <a:ext cx="2749376" cy="8825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g380bb13dfec_1_214"/>
          <p:cNvCxnSpPr/>
          <p:nvPr/>
        </p:nvCxnSpPr>
        <p:spPr>
          <a:xfrm>
            <a:off x="563758" y="634945"/>
            <a:ext cx="11064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3" name="Google Shape;103;g380bb13dfec_1_214"/>
          <p:cNvSpPr txBox="1"/>
          <p:nvPr>
            <p:ph type="title"/>
          </p:nvPr>
        </p:nvSpPr>
        <p:spPr>
          <a:xfrm>
            <a:off x="563758" y="2659532"/>
            <a:ext cx="5411700" cy="17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rial"/>
              <a:buNone/>
              <a:defRPr b="1" sz="40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g380bb13dfec_1_214"/>
          <p:cNvSpPr txBox="1"/>
          <p:nvPr>
            <p:ph idx="1" type="body"/>
          </p:nvPr>
        </p:nvSpPr>
        <p:spPr>
          <a:xfrm>
            <a:off x="571500" y="309975"/>
            <a:ext cx="47076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0042"/>
              </a:buClr>
              <a:buSzPts val="1600"/>
              <a:buChar char="●"/>
              <a:defRPr sz="1600">
                <a:solidFill>
                  <a:srgbClr val="050042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0042"/>
              </a:buClr>
              <a:buSzPts val="1600"/>
              <a:buChar char="○"/>
              <a:defRPr sz="1600">
                <a:solidFill>
                  <a:srgbClr val="050042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0042"/>
              </a:buClr>
              <a:buSzPts val="1600"/>
              <a:buChar char="■"/>
              <a:defRPr sz="1600">
                <a:solidFill>
                  <a:srgbClr val="050042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0042"/>
              </a:buClr>
              <a:buSzPts val="1600"/>
              <a:buChar char="●"/>
              <a:defRPr sz="1600">
                <a:solidFill>
                  <a:srgbClr val="050042"/>
                </a:solidFill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0042"/>
              </a:buClr>
              <a:buSzPts val="1600"/>
              <a:buChar char="○"/>
              <a:defRPr sz="1600">
                <a:solidFill>
                  <a:srgbClr val="050042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0042"/>
              </a:buClr>
              <a:buSzPts val="1600"/>
              <a:buChar char="■"/>
              <a:defRPr sz="1600">
                <a:solidFill>
                  <a:srgbClr val="050042"/>
                </a:solidFill>
              </a:defRPr>
            </a:lvl6pPr>
            <a:lvl7pPr indent="-3302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0042"/>
              </a:buClr>
              <a:buSzPts val="1600"/>
              <a:buChar char="●"/>
              <a:defRPr sz="1600">
                <a:solidFill>
                  <a:srgbClr val="050042"/>
                </a:solidFill>
              </a:defRPr>
            </a:lvl7pPr>
            <a:lvl8pPr indent="-3302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0042"/>
              </a:buClr>
              <a:buSzPts val="1600"/>
              <a:buChar char="○"/>
              <a:defRPr sz="1600">
                <a:solidFill>
                  <a:srgbClr val="050042"/>
                </a:solidFill>
              </a:defRPr>
            </a:lvl8pPr>
            <a:lvl9pPr indent="-3302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0042"/>
              </a:buClr>
              <a:buSzPts val="1600"/>
              <a:buChar char="■"/>
              <a:defRPr sz="1600">
                <a:solidFill>
                  <a:srgbClr val="05004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erre">
  <p:cSld name="Cierr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g380bb13dfec_1_11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0"/>
            <a:ext cx="1224279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380bb13dfec_1_1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2249" y="2825134"/>
            <a:ext cx="3358293" cy="120773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380bb13dfec_1_1153"/>
          <p:cNvSpPr txBox="1"/>
          <p:nvPr/>
        </p:nvSpPr>
        <p:spPr>
          <a:xfrm>
            <a:off x="0" y="5997677"/>
            <a:ext cx="1219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b="0" i="0" lang="en-GB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información de este documento es confidencial de uso exclusivo de citelis</a:t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b="0" i="0" lang="en-GB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Copyright. Todos los derechos reservados, México 2025</a:t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">
  <p:cSld name="Título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g380bb13dfec_1_1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0"/>
            <a:ext cx="1224279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380bb13dfec_1_1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2249" y="2825134"/>
            <a:ext cx="3358293" cy="1207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ítulo">
  <p:cSld name="Subtítulo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g380bb13dfec_1_1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309"/>
            <a:ext cx="12192000" cy="685717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380bb13dfec_1_1103"/>
          <p:cNvSpPr txBox="1"/>
          <p:nvPr>
            <p:ph type="title"/>
          </p:nvPr>
        </p:nvSpPr>
        <p:spPr>
          <a:xfrm>
            <a:off x="2918128" y="2766218"/>
            <a:ext cx="6355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1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1" name="Google Shape;121;g380bb13dfec_1_1103"/>
          <p:cNvCxnSpPr/>
          <p:nvPr/>
        </p:nvCxnSpPr>
        <p:spPr>
          <a:xfrm>
            <a:off x="563758" y="634945"/>
            <a:ext cx="11064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2" name="Google Shape;122;g380bb13dfec_1_1103"/>
          <p:cNvSpPr txBox="1"/>
          <p:nvPr/>
        </p:nvSpPr>
        <p:spPr>
          <a:xfrm>
            <a:off x="523075" y="348700"/>
            <a:ext cx="35451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380bb13dfec_1_1103"/>
          <p:cNvSpPr txBox="1"/>
          <p:nvPr>
            <p:ph idx="1" type="body"/>
          </p:nvPr>
        </p:nvSpPr>
        <p:spPr>
          <a:xfrm>
            <a:off x="571500" y="309975"/>
            <a:ext cx="47076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3302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7pPr>
            <a:lvl8pPr indent="-3302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8pPr>
            <a:lvl9pPr indent="-3302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ción">
  <p:cSld name="Sección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g380bb13dfec_1_1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310"/>
            <a:ext cx="12192923" cy="68576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g380bb13dfec_1_1109"/>
          <p:cNvCxnSpPr/>
          <p:nvPr/>
        </p:nvCxnSpPr>
        <p:spPr>
          <a:xfrm>
            <a:off x="563758" y="634945"/>
            <a:ext cx="11064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7" name="Google Shape;127;g380bb13dfec_1_1109"/>
          <p:cNvSpPr txBox="1"/>
          <p:nvPr>
            <p:ph type="title"/>
          </p:nvPr>
        </p:nvSpPr>
        <p:spPr>
          <a:xfrm>
            <a:off x="563759" y="830792"/>
            <a:ext cx="11064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1"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g380bb13dfec_1_1109"/>
          <p:cNvSpPr txBox="1"/>
          <p:nvPr>
            <p:ph idx="1" type="body"/>
          </p:nvPr>
        </p:nvSpPr>
        <p:spPr>
          <a:xfrm>
            <a:off x="571500" y="309975"/>
            <a:ext cx="47076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indent="-3302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indent="-3302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indent="-3302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ción">
  <p:cSld name="Sección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g380bb13dfec_1_2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310"/>
            <a:ext cx="12192923" cy="68576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g380bb13dfec_1_291"/>
          <p:cNvCxnSpPr/>
          <p:nvPr/>
        </p:nvCxnSpPr>
        <p:spPr>
          <a:xfrm>
            <a:off x="563758" y="634945"/>
            <a:ext cx="11064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" name="Google Shape;21;g380bb13dfec_1_291"/>
          <p:cNvSpPr txBox="1"/>
          <p:nvPr>
            <p:ph type="title"/>
          </p:nvPr>
        </p:nvSpPr>
        <p:spPr>
          <a:xfrm>
            <a:off x="563759" y="830792"/>
            <a:ext cx="11064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1"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g380bb13dfec_1_291"/>
          <p:cNvSpPr txBox="1"/>
          <p:nvPr>
            <p:ph idx="1" type="body"/>
          </p:nvPr>
        </p:nvSpPr>
        <p:spPr>
          <a:xfrm>
            <a:off x="571500" y="309975"/>
            <a:ext cx="47076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indent="-3302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indent="-3302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indent="-3302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erpo 1">
  <p:cSld name="Cuerpo 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g380bb13dfec_1_1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21"/>
            <a:ext cx="12192000" cy="6857173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380bb13dfec_1_1114"/>
          <p:cNvSpPr txBox="1"/>
          <p:nvPr>
            <p:ph idx="1" type="body"/>
          </p:nvPr>
        </p:nvSpPr>
        <p:spPr>
          <a:xfrm>
            <a:off x="520565" y="2252132"/>
            <a:ext cx="11064600" cy="31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g380bb13dfec_1_1114"/>
          <p:cNvSpPr txBox="1"/>
          <p:nvPr>
            <p:ph type="title"/>
          </p:nvPr>
        </p:nvSpPr>
        <p:spPr>
          <a:xfrm>
            <a:off x="563759" y="830792"/>
            <a:ext cx="11064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1"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3" name="Google Shape;133;g380bb13dfec_1_1114"/>
          <p:cNvCxnSpPr/>
          <p:nvPr/>
        </p:nvCxnSpPr>
        <p:spPr>
          <a:xfrm>
            <a:off x="563758" y="634945"/>
            <a:ext cx="11064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4" name="Google Shape;134;g380bb13dfec_1_1114"/>
          <p:cNvSpPr txBox="1"/>
          <p:nvPr>
            <p:ph idx="2" type="body"/>
          </p:nvPr>
        </p:nvSpPr>
        <p:spPr>
          <a:xfrm>
            <a:off x="571500" y="309975"/>
            <a:ext cx="47076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indent="-3302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indent="-3302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indent="-3302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erpo 2">
  <p:cSld name="Cuerpo 2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g380bb13dfec_1_1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310"/>
            <a:ext cx="12192923" cy="685769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380bb13dfec_1_1120"/>
          <p:cNvSpPr txBox="1"/>
          <p:nvPr>
            <p:ph type="title"/>
          </p:nvPr>
        </p:nvSpPr>
        <p:spPr>
          <a:xfrm>
            <a:off x="563759" y="830792"/>
            <a:ext cx="11064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1" sz="32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g380bb13dfec_1_1120"/>
          <p:cNvSpPr txBox="1"/>
          <p:nvPr>
            <p:ph idx="1" type="body"/>
          </p:nvPr>
        </p:nvSpPr>
        <p:spPr>
          <a:xfrm>
            <a:off x="563758" y="2252134"/>
            <a:ext cx="5176500" cy="36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g380bb13dfec_1_1120"/>
          <p:cNvSpPr txBox="1"/>
          <p:nvPr>
            <p:ph idx="2" type="body"/>
          </p:nvPr>
        </p:nvSpPr>
        <p:spPr>
          <a:xfrm>
            <a:off x="6365347" y="2252133"/>
            <a:ext cx="5262900" cy="36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40" name="Google Shape;140;g380bb13dfec_1_1120"/>
          <p:cNvCxnSpPr/>
          <p:nvPr/>
        </p:nvCxnSpPr>
        <p:spPr>
          <a:xfrm>
            <a:off x="563758" y="634945"/>
            <a:ext cx="11064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1" name="Google Shape;141;g380bb13dfec_1_1120"/>
          <p:cNvSpPr txBox="1"/>
          <p:nvPr>
            <p:ph idx="3" type="body"/>
          </p:nvPr>
        </p:nvSpPr>
        <p:spPr>
          <a:xfrm>
            <a:off x="571500" y="309975"/>
            <a:ext cx="47076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indent="-3302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indent="-3302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indent="-3302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erpo 3">
  <p:cSld name="Cuerpo 3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g380bb13dfec_1_11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310"/>
            <a:ext cx="12192923" cy="68576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Google Shape;144;g380bb13dfec_1_1127"/>
          <p:cNvCxnSpPr/>
          <p:nvPr/>
        </p:nvCxnSpPr>
        <p:spPr>
          <a:xfrm>
            <a:off x="563758" y="634945"/>
            <a:ext cx="11064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5" name="Google Shape;145;g380bb13dfec_1_1127"/>
          <p:cNvSpPr txBox="1"/>
          <p:nvPr>
            <p:ph type="title"/>
          </p:nvPr>
        </p:nvSpPr>
        <p:spPr>
          <a:xfrm>
            <a:off x="563759" y="1606874"/>
            <a:ext cx="11064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1" sz="32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g380bb13dfec_1_1127"/>
          <p:cNvSpPr/>
          <p:nvPr/>
        </p:nvSpPr>
        <p:spPr>
          <a:xfrm>
            <a:off x="5245117" y="3262803"/>
            <a:ext cx="1701900" cy="66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380bb13dfec_1_1127"/>
          <p:cNvSpPr txBox="1"/>
          <p:nvPr>
            <p:ph idx="1" type="body"/>
          </p:nvPr>
        </p:nvSpPr>
        <p:spPr>
          <a:xfrm>
            <a:off x="3162035" y="3660086"/>
            <a:ext cx="5868000" cy="18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g380bb13dfec_1_1127"/>
          <p:cNvSpPr txBox="1"/>
          <p:nvPr>
            <p:ph idx="2" type="body"/>
          </p:nvPr>
        </p:nvSpPr>
        <p:spPr>
          <a:xfrm>
            <a:off x="571500" y="309975"/>
            <a:ext cx="47076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indent="-3302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indent="-3302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indent="-3302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ítulo 2">
  <p:cSld name="Subtítulo 2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380bb13dfec_1_1134"/>
          <p:cNvPicPr preferRelativeResize="0"/>
          <p:nvPr/>
        </p:nvPicPr>
        <p:blipFill rotWithShape="1">
          <a:blip r:embed="rId2">
            <a:alphaModFix/>
          </a:blip>
          <a:srcRect b="0" l="0" r="81841" t="84244"/>
          <a:stretch/>
        </p:blipFill>
        <p:spPr>
          <a:xfrm>
            <a:off x="0" y="5776773"/>
            <a:ext cx="2213925" cy="10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380bb13dfec_1_1134"/>
          <p:cNvPicPr preferRelativeResize="0"/>
          <p:nvPr/>
        </p:nvPicPr>
        <p:blipFill rotWithShape="1">
          <a:blip r:embed="rId3">
            <a:alphaModFix/>
          </a:blip>
          <a:srcRect b="0" l="77449" r="0" t="87129"/>
          <a:stretch/>
        </p:blipFill>
        <p:spPr>
          <a:xfrm>
            <a:off x="9442625" y="5982735"/>
            <a:ext cx="2749376" cy="8825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Google Shape;152;g380bb13dfec_1_1134"/>
          <p:cNvCxnSpPr/>
          <p:nvPr/>
        </p:nvCxnSpPr>
        <p:spPr>
          <a:xfrm>
            <a:off x="563758" y="634945"/>
            <a:ext cx="11064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3" name="Google Shape;153;g380bb13dfec_1_1134"/>
          <p:cNvSpPr txBox="1"/>
          <p:nvPr>
            <p:ph type="title"/>
          </p:nvPr>
        </p:nvSpPr>
        <p:spPr>
          <a:xfrm>
            <a:off x="563758" y="2659532"/>
            <a:ext cx="5411700" cy="17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rial"/>
              <a:buNone/>
              <a:defRPr b="1" sz="40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g380bb13dfec_1_1134"/>
          <p:cNvSpPr txBox="1"/>
          <p:nvPr>
            <p:ph idx="1" type="body"/>
          </p:nvPr>
        </p:nvSpPr>
        <p:spPr>
          <a:xfrm>
            <a:off x="571500" y="309975"/>
            <a:ext cx="47076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0042"/>
              </a:buClr>
              <a:buSzPts val="1600"/>
              <a:buChar char="●"/>
              <a:defRPr sz="1600">
                <a:solidFill>
                  <a:srgbClr val="050042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0042"/>
              </a:buClr>
              <a:buSzPts val="1600"/>
              <a:buChar char="○"/>
              <a:defRPr sz="1600">
                <a:solidFill>
                  <a:srgbClr val="050042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0042"/>
              </a:buClr>
              <a:buSzPts val="1600"/>
              <a:buChar char="■"/>
              <a:defRPr sz="1600">
                <a:solidFill>
                  <a:srgbClr val="050042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0042"/>
              </a:buClr>
              <a:buSzPts val="1600"/>
              <a:buChar char="●"/>
              <a:defRPr sz="1600">
                <a:solidFill>
                  <a:srgbClr val="050042"/>
                </a:solidFill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0042"/>
              </a:buClr>
              <a:buSzPts val="1600"/>
              <a:buChar char="○"/>
              <a:defRPr sz="1600">
                <a:solidFill>
                  <a:srgbClr val="050042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0042"/>
              </a:buClr>
              <a:buSzPts val="1600"/>
              <a:buChar char="■"/>
              <a:defRPr sz="1600">
                <a:solidFill>
                  <a:srgbClr val="050042"/>
                </a:solidFill>
              </a:defRPr>
            </a:lvl6pPr>
            <a:lvl7pPr indent="-3302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0042"/>
              </a:buClr>
              <a:buSzPts val="1600"/>
              <a:buChar char="●"/>
              <a:defRPr sz="1600">
                <a:solidFill>
                  <a:srgbClr val="050042"/>
                </a:solidFill>
              </a:defRPr>
            </a:lvl7pPr>
            <a:lvl8pPr indent="-3302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0042"/>
              </a:buClr>
              <a:buSzPts val="1600"/>
              <a:buChar char="○"/>
              <a:defRPr sz="1600">
                <a:solidFill>
                  <a:srgbClr val="050042"/>
                </a:solidFill>
              </a:defRPr>
            </a:lvl8pPr>
            <a:lvl9pPr indent="-3302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0042"/>
              </a:buClr>
              <a:buSzPts val="1600"/>
              <a:buChar char="■"/>
              <a:defRPr sz="1600">
                <a:solidFill>
                  <a:srgbClr val="05004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erpo 4">
  <p:cSld name="Cuerpo 4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g380bb13dfec_1_1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1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g380bb13dfec_1_1140"/>
          <p:cNvCxnSpPr/>
          <p:nvPr/>
        </p:nvCxnSpPr>
        <p:spPr>
          <a:xfrm>
            <a:off x="563758" y="831590"/>
            <a:ext cx="11064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8" name="Google Shape;158;g380bb13dfec_1_1140"/>
          <p:cNvSpPr txBox="1"/>
          <p:nvPr>
            <p:ph type="title"/>
          </p:nvPr>
        </p:nvSpPr>
        <p:spPr>
          <a:xfrm>
            <a:off x="563759" y="1098826"/>
            <a:ext cx="40869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 b="1" sz="24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g380bb13dfec_1_1140"/>
          <p:cNvSpPr txBox="1"/>
          <p:nvPr>
            <p:ph idx="1" type="body"/>
          </p:nvPr>
        </p:nvSpPr>
        <p:spPr>
          <a:xfrm>
            <a:off x="563758" y="1957257"/>
            <a:ext cx="4086900" cy="37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g380bb13dfec_1_1140"/>
          <p:cNvSpPr txBox="1"/>
          <p:nvPr>
            <p:ph idx="2" type="body"/>
          </p:nvPr>
        </p:nvSpPr>
        <p:spPr>
          <a:xfrm>
            <a:off x="563750" y="502200"/>
            <a:ext cx="47076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0042"/>
              </a:buClr>
              <a:buSzPts val="1600"/>
              <a:buChar char="●"/>
              <a:defRPr sz="1600">
                <a:solidFill>
                  <a:srgbClr val="050042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0042"/>
              </a:buClr>
              <a:buSzPts val="1600"/>
              <a:buChar char="○"/>
              <a:defRPr sz="1600">
                <a:solidFill>
                  <a:srgbClr val="050042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0042"/>
              </a:buClr>
              <a:buSzPts val="1600"/>
              <a:buChar char="■"/>
              <a:defRPr sz="1600">
                <a:solidFill>
                  <a:srgbClr val="050042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0042"/>
              </a:buClr>
              <a:buSzPts val="1600"/>
              <a:buChar char="●"/>
              <a:defRPr sz="1600">
                <a:solidFill>
                  <a:srgbClr val="050042"/>
                </a:solidFill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0042"/>
              </a:buClr>
              <a:buSzPts val="1600"/>
              <a:buChar char="○"/>
              <a:defRPr sz="1600">
                <a:solidFill>
                  <a:srgbClr val="050042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0042"/>
              </a:buClr>
              <a:buSzPts val="1600"/>
              <a:buChar char="■"/>
              <a:defRPr sz="1600">
                <a:solidFill>
                  <a:srgbClr val="050042"/>
                </a:solidFill>
              </a:defRPr>
            </a:lvl6pPr>
            <a:lvl7pPr indent="-3302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0042"/>
              </a:buClr>
              <a:buSzPts val="1600"/>
              <a:buChar char="●"/>
              <a:defRPr sz="1600">
                <a:solidFill>
                  <a:srgbClr val="050042"/>
                </a:solidFill>
              </a:defRPr>
            </a:lvl7pPr>
            <a:lvl8pPr indent="-3302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0042"/>
              </a:buClr>
              <a:buSzPts val="1600"/>
              <a:buChar char="○"/>
              <a:defRPr sz="1600">
                <a:solidFill>
                  <a:srgbClr val="050042"/>
                </a:solidFill>
              </a:defRPr>
            </a:lvl8pPr>
            <a:lvl9pPr indent="-3302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0042"/>
              </a:buClr>
              <a:buSzPts val="1600"/>
              <a:buChar char="■"/>
              <a:defRPr sz="1600">
                <a:solidFill>
                  <a:srgbClr val="05004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erpo 5">
  <p:cSld name="Cuerpo 5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g380bb13dfec_1_11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8089"/>
            <a:ext cx="12192000" cy="68571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Google Shape;163;g380bb13dfec_1_1146"/>
          <p:cNvCxnSpPr/>
          <p:nvPr/>
        </p:nvCxnSpPr>
        <p:spPr>
          <a:xfrm>
            <a:off x="2641600" y="817825"/>
            <a:ext cx="8986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4" name="Google Shape;164;g380bb13dfec_1_1146"/>
          <p:cNvSpPr txBox="1"/>
          <p:nvPr>
            <p:ph type="title"/>
          </p:nvPr>
        </p:nvSpPr>
        <p:spPr>
          <a:xfrm>
            <a:off x="2981839" y="2528005"/>
            <a:ext cx="4536600" cy="8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b="1" sz="28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g380bb13dfec_1_1146"/>
          <p:cNvSpPr/>
          <p:nvPr/>
        </p:nvSpPr>
        <p:spPr>
          <a:xfrm>
            <a:off x="3282493" y="3592058"/>
            <a:ext cx="514800" cy="86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380bb13dfec_1_1146"/>
          <p:cNvSpPr txBox="1"/>
          <p:nvPr>
            <p:ph idx="1" type="body"/>
          </p:nvPr>
        </p:nvSpPr>
        <p:spPr>
          <a:xfrm>
            <a:off x="2981838" y="3918137"/>
            <a:ext cx="4536600" cy="21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g380bb13dfec_1_1146"/>
          <p:cNvSpPr txBox="1"/>
          <p:nvPr>
            <p:ph idx="2" type="body"/>
          </p:nvPr>
        </p:nvSpPr>
        <p:spPr>
          <a:xfrm>
            <a:off x="6920500" y="488425"/>
            <a:ext cx="47076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0042"/>
              </a:buClr>
              <a:buSzPts val="1600"/>
              <a:buChar char="●"/>
              <a:defRPr sz="1600">
                <a:solidFill>
                  <a:srgbClr val="050042"/>
                </a:solidFill>
              </a:defRPr>
            </a:lvl1pPr>
            <a:lvl2pPr indent="-330200" lvl="1" marL="9144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0042"/>
              </a:buClr>
              <a:buSzPts val="1600"/>
              <a:buChar char="○"/>
              <a:defRPr sz="1600">
                <a:solidFill>
                  <a:srgbClr val="050042"/>
                </a:solidFill>
              </a:defRPr>
            </a:lvl2pPr>
            <a:lvl3pPr indent="-330200" lvl="2" marL="1371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0042"/>
              </a:buClr>
              <a:buSzPts val="1600"/>
              <a:buChar char="■"/>
              <a:defRPr sz="1600">
                <a:solidFill>
                  <a:srgbClr val="050042"/>
                </a:solidFill>
              </a:defRPr>
            </a:lvl3pPr>
            <a:lvl4pPr indent="-330200" lvl="3" marL="18288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0042"/>
              </a:buClr>
              <a:buSzPts val="1600"/>
              <a:buChar char="●"/>
              <a:defRPr sz="1600">
                <a:solidFill>
                  <a:srgbClr val="050042"/>
                </a:solidFill>
              </a:defRPr>
            </a:lvl4pPr>
            <a:lvl5pPr indent="-330200" lvl="4" marL="2286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0042"/>
              </a:buClr>
              <a:buSzPts val="1600"/>
              <a:buChar char="○"/>
              <a:defRPr sz="1600">
                <a:solidFill>
                  <a:srgbClr val="050042"/>
                </a:solidFill>
              </a:defRPr>
            </a:lvl5pPr>
            <a:lvl6pPr indent="-330200" lvl="5" marL="27432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0042"/>
              </a:buClr>
              <a:buSzPts val="1600"/>
              <a:buChar char="■"/>
              <a:defRPr sz="1600">
                <a:solidFill>
                  <a:srgbClr val="050042"/>
                </a:solidFill>
              </a:defRPr>
            </a:lvl6pPr>
            <a:lvl7pPr indent="-330200" lvl="6" marL="32004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0042"/>
              </a:buClr>
              <a:buSzPts val="1600"/>
              <a:buChar char="●"/>
              <a:defRPr sz="1600">
                <a:solidFill>
                  <a:srgbClr val="050042"/>
                </a:solidFill>
              </a:defRPr>
            </a:lvl7pPr>
            <a:lvl8pPr indent="-330200" lvl="7" marL="3657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0042"/>
              </a:buClr>
              <a:buSzPts val="1600"/>
              <a:buChar char="○"/>
              <a:defRPr sz="1600">
                <a:solidFill>
                  <a:srgbClr val="050042"/>
                </a:solidFill>
              </a:defRPr>
            </a:lvl8pPr>
            <a:lvl9pPr indent="-330200" lvl="8" marL="41148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0042"/>
              </a:buClr>
              <a:buSzPts val="1600"/>
              <a:buChar char="■"/>
              <a:defRPr sz="1600">
                <a:solidFill>
                  <a:srgbClr val="05004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+ text left + image right">
  <p:cSld name="Heading + text left + image right">
    <p:bg>
      <p:bgPr>
        <a:solidFill>
          <a:srgbClr val="FFFEFB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idx="1" type="body"/>
          </p:nvPr>
        </p:nvSpPr>
        <p:spPr>
          <a:xfrm>
            <a:off x="453335" y="3159749"/>
            <a:ext cx="4409609" cy="3182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erriweather Sans"/>
              <a:buNone/>
              <a:defRPr b="0" sz="35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rial"/>
              <a:buNone/>
              <a:defRPr b="1" i="0" sz="35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⎻"/>
              <a:defRPr sz="1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"/>
          <p:cNvSpPr/>
          <p:nvPr>
            <p:ph idx="2" type="pic"/>
          </p:nvPr>
        </p:nvSpPr>
        <p:spPr>
          <a:xfrm>
            <a:off x="7143750" y="1411111"/>
            <a:ext cx="4578350" cy="49642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11313763" y="6481402"/>
            <a:ext cx="428134" cy="107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0" y="0"/>
            <a:ext cx="12192000" cy="107503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600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453336" y="360547"/>
            <a:ext cx="9889269" cy="353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EFB"/>
              </a:buClr>
              <a:buSzPts val="4400"/>
              <a:buFont typeface="Play"/>
              <a:buNone/>
              <a:defRPr>
                <a:solidFill>
                  <a:srgbClr val="FFFEFB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53877" y="132619"/>
            <a:ext cx="1248716" cy="866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Op 1">
  <p:cSld name="Divider Slide Op 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type="title"/>
          </p:nvPr>
        </p:nvSpPr>
        <p:spPr>
          <a:xfrm>
            <a:off x="440636" y="1749622"/>
            <a:ext cx="8492808" cy="6463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Play"/>
              <a:buNone/>
              <a:defRPr b="1" i="0" sz="4200" cap="none"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440636" y="2358300"/>
            <a:ext cx="849809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EFB"/>
              </a:buClr>
              <a:buSzPts val="4200"/>
              <a:buNone/>
              <a:defRPr sz="4200" cap="none">
                <a:solidFill>
                  <a:srgbClr val="FFFE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11313763" y="6481402"/>
            <a:ext cx="428134" cy="107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53425" y="542016"/>
            <a:ext cx="1248716" cy="866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80bb13dfec_1_109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g380bb13dfec_1_109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g380bb13dfec_1_109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g380bb13dfec_1_109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g380bb13dfec_1_109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jpg"/><Relationship Id="rId4" Type="http://schemas.openxmlformats.org/officeDocument/2006/relationships/image" Target="../media/image13.jpg"/><Relationship Id="rId5" Type="http://schemas.openxmlformats.org/officeDocument/2006/relationships/image" Target="../media/image19.jpg"/><Relationship Id="rId6" Type="http://schemas.openxmlformats.org/officeDocument/2006/relationships/image" Target="../media/image14.jpg"/><Relationship Id="rId7" Type="http://schemas.openxmlformats.org/officeDocument/2006/relationships/image" Target="../media/image12.jpg"/><Relationship Id="rId8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20.jpg"/><Relationship Id="rId5" Type="http://schemas.openxmlformats.org/officeDocument/2006/relationships/image" Target="../media/image18.jpg"/><Relationship Id="rId6" Type="http://schemas.openxmlformats.org/officeDocument/2006/relationships/image" Target="../media/image16.jpg"/><Relationship Id="rId7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80bb13dfec_1_223"/>
          <p:cNvSpPr txBox="1"/>
          <p:nvPr>
            <p:ph idx="1" type="body"/>
          </p:nvPr>
        </p:nvSpPr>
        <p:spPr>
          <a:xfrm>
            <a:off x="571500" y="309975"/>
            <a:ext cx="47076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/>
              <a:t>Citelis Hospitality</a:t>
            </a:r>
            <a:endParaRPr/>
          </a:p>
        </p:txBody>
      </p:sp>
      <p:sp>
        <p:nvSpPr>
          <p:cNvPr id="173" name="Google Shape;173;g380bb13dfec_1_223"/>
          <p:cNvSpPr txBox="1"/>
          <p:nvPr/>
        </p:nvSpPr>
        <p:spPr>
          <a:xfrm>
            <a:off x="270019" y="1495812"/>
            <a:ext cx="33858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Holiday Inn Express Morelia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g380bb13dfec_1_223" title="MORELIA-00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4669" y="1043725"/>
            <a:ext cx="7147105" cy="477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g3e7b8d698d3_0_1" title="MORELIA-007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975" y="3271925"/>
            <a:ext cx="2984248" cy="199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3e7b8d698d3_0_1" title="MORELIA-0125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4163" y="3271925"/>
            <a:ext cx="3069972" cy="199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3e7b8d698d3_0_1" title="MORELIA-0156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86350" y="1043700"/>
            <a:ext cx="2984248" cy="1991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3e7b8d698d3_0_1" title="MORELIA-0243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44175" y="1043700"/>
            <a:ext cx="3069952" cy="199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3e7b8d698d3_0_1" title="MORELIA-0271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80976" y="1043697"/>
            <a:ext cx="2984248" cy="1991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3e7b8d698d3_0_1" title="MORELIA-0357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86350" y="3271921"/>
            <a:ext cx="2984248" cy="1991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"/>
          <p:cNvSpPr txBox="1"/>
          <p:nvPr>
            <p:ph idx="1" type="body"/>
          </p:nvPr>
        </p:nvSpPr>
        <p:spPr>
          <a:xfrm>
            <a:off x="548495" y="1236221"/>
            <a:ext cx="5874300" cy="52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</a:pPr>
            <a:r>
              <a:rPr b="1" lang="en-GB" sz="1500">
                <a:solidFill>
                  <a:srgbClr val="002060"/>
                </a:solidFill>
              </a:rPr>
              <a:t>Amenidades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40"/>
              </a:buClr>
              <a:buSzPts val="1500"/>
              <a:buChar char="•"/>
            </a:pPr>
            <a:r>
              <a:rPr lang="en-GB" sz="1500"/>
              <a:t>131 habitaciones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1500"/>
              <a:buChar char="•"/>
            </a:pPr>
            <a:r>
              <a:rPr lang="en-GB" sz="1500" cap="none"/>
              <a:t>Desayuno </a:t>
            </a:r>
            <a:r>
              <a:rPr lang="en-GB" sz="1500"/>
              <a:t>buffet americano</a:t>
            </a:r>
            <a:r>
              <a:rPr lang="en-GB" sz="1500" cap="none"/>
              <a:t> en cortesía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1500"/>
              <a:buChar char="•"/>
            </a:pPr>
            <a:r>
              <a:rPr lang="en-GB" sz="1500" cap="none"/>
              <a:t>Estacionamiento en cortesía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1500"/>
              <a:buChar char="•"/>
            </a:pPr>
            <a:r>
              <a:rPr lang="en-GB" sz="1500"/>
              <a:t>2</a:t>
            </a:r>
            <a:r>
              <a:rPr lang="en-GB" sz="1500" cap="none"/>
              <a:t> salas de reunione</a:t>
            </a:r>
            <a:r>
              <a:rPr lang="en-GB" sz="1500"/>
              <a:t>s hasta para 40 personas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1500"/>
              <a:buChar char="•"/>
            </a:pPr>
            <a:r>
              <a:rPr lang="en-GB" sz="1500" cap="none"/>
              <a:t>Alberca 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1500"/>
              <a:buChar char="•"/>
            </a:pPr>
            <a:r>
              <a:rPr lang="en-GB" sz="1500" cap="none"/>
              <a:t>Gimnasio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1500"/>
              <a:buChar char="•"/>
            </a:pPr>
            <a:r>
              <a:rPr lang="en-GB" sz="1500" cap="none"/>
              <a:t>Transporte gratuito 5 km a la redonda/ sujeto a disponibilidad</a:t>
            </a:r>
            <a:endParaRPr sz="15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500">
              <a:solidFill>
                <a:srgbClr val="032735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</a:pPr>
            <a:r>
              <a:rPr b="1" lang="en-GB" sz="1500">
                <a:solidFill>
                  <a:srgbClr val="002060"/>
                </a:solidFill>
              </a:rPr>
              <a:t>Ubicación</a:t>
            </a:r>
            <a:endParaRPr sz="1500"/>
          </a:p>
          <a:p>
            <a:pPr indent="-3238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40"/>
              </a:buClr>
              <a:buSzPts val="1500"/>
              <a:buChar char="•"/>
            </a:pPr>
            <a:r>
              <a:rPr lang="en-GB" sz="1500"/>
              <a:t>Perif. Paseo de la República 5000 Col, Ejidal Ocolusen, 58295 Morelia, Mich.40 minutos del Aeropuerto</a:t>
            </a:r>
            <a:endParaRPr sz="1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 b="1" sz="15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-GB" sz="1500">
                <a:solidFill>
                  <a:srgbClr val="002060"/>
                </a:solidFill>
              </a:rPr>
              <a:t>Ventajas</a:t>
            </a:r>
            <a:endParaRPr sz="1500"/>
          </a:p>
          <a:p>
            <a:pPr indent="-3238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40"/>
              </a:buClr>
              <a:buSzPts val="1500"/>
              <a:buChar char="•"/>
            </a:pPr>
            <a:r>
              <a:rPr lang="en-GB" sz="1500"/>
              <a:t>3 minutos de Espacio las Américas</a:t>
            </a:r>
            <a:endParaRPr sz="1500"/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1500"/>
              <a:buChar char="•"/>
            </a:pPr>
            <a:r>
              <a:rPr lang="en-GB" sz="1500"/>
              <a:t>35 min del aeropuerto</a:t>
            </a:r>
            <a:endParaRPr sz="1500"/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1500"/>
              <a:buChar char="•"/>
            </a:pPr>
            <a:r>
              <a:rPr lang="en-GB" sz="1500"/>
              <a:t>15 minutos centro historico</a:t>
            </a:r>
            <a:endParaRPr sz="15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500"/>
              <a:buNone/>
            </a:pPr>
            <a:r>
              <a:rPr b="1" lang="en-GB" sz="1500">
                <a:solidFill>
                  <a:srgbClr val="002060"/>
                </a:solidFill>
              </a:rPr>
              <a:t>Reconocimientos</a:t>
            </a:r>
            <a:endParaRPr sz="1500"/>
          </a:p>
        </p:txBody>
      </p:sp>
      <p:sp>
        <p:nvSpPr>
          <p:cNvPr id="191" name="Google Shape;191;p18"/>
          <p:cNvSpPr txBox="1"/>
          <p:nvPr>
            <p:ph idx="12" type="sldNum"/>
          </p:nvPr>
        </p:nvSpPr>
        <p:spPr>
          <a:xfrm>
            <a:off x="11313763" y="6481402"/>
            <a:ext cx="428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423C"/>
              </a:buClr>
              <a:buSzPts val="700"/>
              <a:buFont typeface="Arial"/>
              <a:buNone/>
            </a:pPr>
            <a:fld id="{00000000-1234-1234-1234-123412341234}" type="slidenum">
              <a:rPr b="1" i="0" lang="en-GB" sz="700" u="none" cap="none" strike="noStrike">
                <a:solidFill>
                  <a:srgbClr val="3E423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700" u="none" cap="none" strike="noStrike">
              <a:solidFill>
                <a:srgbClr val="3E42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8"/>
          <p:cNvSpPr txBox="1"/>
          <p:nvPr>
            <p:ph type="title"/>
          </p:nvPr>
        </p:nvSpPr>
        <p:spPr>
          <a:xfrm>
            <a:off x="453336" y="360547"/>
            <a:ext cx="9889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EFB"/>
              </a:buClr>
              <a:buSzPts val="4400"/>
              <a:buFont typeface="Play"/>
              <a:buNone/>
            </a:pPr>
            <a:r>
              <a:rPr b="1" lang="en-GB" sz="2800">
                <a:latin typeface="Arial"/>
                <a:ea typeface="Arial"/>
                <a:cs typeface="Arial"/>
                <a:sym typeface="Arial"/>
              </a:rPr>
              <a:t>Holiday Inn Express Morelia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1059" y="6137548"/>
            <a:ext cx="2441100" cy="566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8" title="MORELIA-0439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7350" y="1358350"/>
            <a:ext cx="2832676" cy="201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8" title="MORELIA-050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07550" y="3469450"/>
            <a:ext cx="2832676" cy="201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8" title="MORELIA-0522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17350" y="3469450"/>
            <a:ext cx="2832676" cy="201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8" title="MORELIA-0413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07550" y="1358350"/>
            <a:ext cx="2788700" cy="201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Personalizados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E006F"/>
      </a:accent1>
      <a:accent2>
        <a:srgbClr val="32D1D4"/>
      </a:accent2>
      <a:accent3>
        <a:srgbClr val="FEFFFF"/>
      </a:accent3>
      <a:accent4>
        <a:srgbClr val="1CAB65"/>
      </a:accent4>
      <a:accent5>
        <a:srgbClr val="050042"/>
      </a:accent5>
      <a:accent6>
        <a:srgbClr val="FEFFFF"/>
      </a:accent6>
      <a:hlink>
        <a:srgbClr val="32D1D4"/>
      </a:hlink>
      <a:folHlink>
        <a:srgbClr val="1CAB6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2024-05-06T14:06:29Z</dcterms:created>
  <dc:creator>Mónica Ceballos</dc:creator>
</cp:coreProperties>
</file>